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79" r:id="rId8"/>
    <p:sldId id="376" r:id="rId9"/>
    <p:sldId id="367" r:id="rId10"/>
    <p:sldId id="374" r:id="rId11"/>
    <p:sldId id="375" r:id="rId12"/>
    <p:sldId id="377" r:id="rId13"/>
    <p:sldId id="380" r:id="rId14"/>
    <p:sldId id="378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  <p:embeddedFont>
      <p:font typeface="함초롬바탕" panose="02030604000101010101" pitchFamily="18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골키퍼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80AD-82EB-D7CB-275E-093051041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C4110A0-9AFE-3752-BA42-88A103697E1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8A21308-1FCF-F68E-D2BE-7B443B8B8E5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</a:t>
            </a:r>
            <a:r>
              <a:rPr kumimoji="1" lang="ko-KR" altLang="en-US" dirty="0"/>
              <a:t>꿈을 이룬 나의 모습을 상상하며 미래의 나에게 편지를 적어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D35D71B-5406-940A-8DD2-F75F889A197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2DF5E22-63C2-774C-6363-A049A46753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미래의 나에게 편지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AD6EC38-6742-63FF-0FE1-2DC08B0D05B4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F9F3928-A4AC-12A4-5544-2E6D4307F4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DD72915-3D70-8F5C-6910-B0C08D855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86" y="1764691"/>
            <a:ext cx="8832185" cy="24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45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12656" y="2916859"/>
            <a:ext cx="703067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박자 리듬꼴을 익혀 말 리듬을 만들 수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3086212"/>
            <a:ext cx="1041739" cy="40712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BF32DF3-6F7F-789C-B20E-53ABE7EBD4A9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0B7F02C-8E58-6CB4-1322-C4E7AF37347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6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평소에 즐기는 취미나 특기에 관해 자유롭게 이야기 나누어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91" y="2520537"/>
            <a:ext cx="247685" cy="257211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3FA4341B-7A33-3A68-09C3-0AB374B98661}"/>
              </a:ext>
            </a:extLst>
          </p:cNvPr>
          <p:cNvSpPr txBox="1">
            <a:spLocks/>
          </p:cNvSpPr>
          <p:nvPr/>
        </p:nvSpPr>
        <p:spPr>
          <a:xfrm>
            <a:off x="6263982" y="4139531"/>
            <a:ext cx="4005623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나는 그림 그리기를 잘해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B61FF069-2351-AFFF-C85D-750B13C9477A}"/>
              </a:ext>
            </a:extLst>
          </p:cNvPr>
          <p:cNvSpPr txBox="1">
            <a:spLocks/>
          </p:cNvSpPr>
          <p:nvPr/>
        </p:nvSpPr>
        <p:spPr>
          <a:xfrm>
            <a:off x="2529859" y="4158504"/>
            <a:ext cx="4005623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나는 줄넘기하는 것을 좋아해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ED36DB1-B1DB-9827-FCEF-BBEBCF74E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971" y="2372162"/>
            <a:ext cx="2553469" cy="1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3200" dirty="0"/>
              <a:t>4</a:t>
            </a:r>
            <a:r>
              <a:rPr kumimoji="1" lang="ko-KR" altLang="en-US" sz="3200" dirty="0"/>
              <a:t>박자 리듬꼴을 익혀 말 리듬을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AB4E023-8E7E-1384-3EA7-2F848480DA02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99A0D9C-A861-7931-92D3-A65052BB038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95E0-4276-E2A0-F081-08BCCD350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6EE64CD-D937-C661-AA27-5A6685A7FECE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021D0DD-D619-B8D4-95FD-7E2603D26CE0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일정박을</a:t>
            </a:r>
            <a:r>
              <a:rPr kumimoji="1" lang="ko-KR" altLang="en-US" dirty="0"/>
              <a:t> 치며 당김음이 포함된 주요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3E2AF0C-F08B-5512-1CE8-87B36ADB153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0C6D854B-48EC-EC4A-A8AE-7FB3D5C3DCE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3323A-76B6-7549-06EE-16C449432AF0}"/>
              </a:ext>
            </a:extLst>
          </p:cNvPr>
          <p:cNvSpPr txBox="1"/>
          <p:nvPr/>
        </p:nvSpPr>
        <p:spPr>
          <a:xfrm>
            <a:off x="985766" y="1543085"/>
            <a:ext cx="9974992" cy="58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• </a:t>
            </a:r>
            <a:r>
              <a:rPr kumimoji="1" lang="ko-KR" altLang="en-US" sz="2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일정박을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치며 당김음이 있는 주요 리듬꼴을 익혀 봅시다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2D3ED21-205F-C0C0-4B5F-FF3B3E47D661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5BBD289-04C1-11ED-98D3-3F6EFE26D1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5E3D0B-D032-E144-A525-24D36DE0D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862" y="2483750"/>
            <a:ext cx="4864758" cy="1351964"/>
          </a:xfrm>
          <a:prstGeom prst="rect">
            <a:avLst/>
          </a:prstGeom>
        </p:spPr>
      </p:pic>
      <p:pic>
        <p:nvPicPr>
          <p:cNvPr id="2" name="6-1-6-03 [골키퍼] 리듬꼴 1">
            <a:hlinkClick r:id="" action="ppaction://media"/>
            <a:extLst>
              <a:ext uri="{FF2B5EF4-FFF2-40B4-BE49-F238E27FC236}">
                <a16:creationId xmlns:a16="http://schemas.microsoft.com/office/drawing/2014/main" id="{578BFBA2-370D-0230-B128-299867688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1330" y="2819754"/>
            <a:ext cx="491065" cy="491065"/>
          </a:xfrm>
          <a:prstGeom prst="rect">
            <a:avLst/>
          </a:prstGeom>
        </p:spPr>
      </p:pic>
      <p:pic>
        <p:nvPicPr>
          <p:cNvPr id="8" name="6-1-6-04 [골키퍼] 리듬꼴 2">
            <a:hlinkClick r:id="" action="ppaction://media"/>
            <a:extLst>
              <a:ext uri="{FF2B5EF4-FFF2-40B4-BE49-F238E27FC236}">
                <a16:creationId xmlns:a16="http://schemas.microsoft.com/office/drawing/2014/main" id="{17798D4C-FACF-7C0A-5BD3-1A479BD045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1330" y="4774690"/>
            <a:ext cx="491065" cy="49106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DB7D8DE-B940-3C13-13B4-7C7F7CBE9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669" y="4538593"/>
            <a:ext cx="4487664" cy="12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193C7-DFFC-A5D2-795A-441E393F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E88871E-4D6D-5F56-F4DF-7BA4C40CE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756" y="1299093"/>
            <a:ext cx="4526218" cy="5503802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297507-74A5-81AA-CE41-3F1710C0525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8CAF8B4-0573-F82C-8C63-0E6EE67F3F4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일정박을</a:t>
            </a:r>
            <a:r>
              <a:rPr kumimoji="1" lang="ko-KR" altLang="en-US" dirty="0"/>
              <a:t> 치며 당김음이 포함된 주요 리듬꼴을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F16D627-6C1A-9DDD-A5B5-DFFBB2882D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B70406A-0AE4-C86D-74FB-344E0430186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일정박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치며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DDDFC7D-4163-E2B0-08B4-008F013DAEDA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9889092-AB47-B45E-AF6C-E4AD98AFE2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6-1-6-01 [골키퍼] 노래">
            <a:hlinkClick r:id="" action="ppaction://media"/>
            <a:extLst>
              <a:ext uri="{FF2B5EF4-FFF2-40B4-BE49-F238E27FC236}">
                <a16:creationId xmlns:a16="http://schemas.microsoft.com/office/drawing/2014/main" id="{1AF18054-A085-D243-0AAC-C0456AB8A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1129" y="2069390"/>
            <a:ext cx="458224" cy="458224"/>
          </a:xfrm>
          <a:prstGeom prst="rect">
            <a:avLst/>
          </a:prstGeom>
        </p:spPr>
      </p:pic>
      <p:pic>
        <p:nvPicPr>
          <p:cNvPr id="26" name="6-1-6-02 [골키퍼] 반주">
            <a:hlinkClick r:id="" action="ppaction://media"/>
            <a:extLst>
              <a:ext uri="{FF2B5EF4-FFF2-40B4-BE49-F238E27FC236}">
                <a16:creationId xmlns:a16="http://schemas.microsoft.com/office/drawing/2014/main" id="{E48E1837-EF6B-DEB3-DC10-57558EAEEF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1129" y="3263823"/>
            <a:ext cx="437101" cy="437101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6AEDB39-68C4-BE14-C944-F3D8B6C40E79}"/>
              </a:ext>
            </a:extLst>
          </p:cNvPr>
          <p:cNvSpPr txBox="1">
            <a:spLocks/>
          </p:cNvSpPr>
          <p:nvPr/>
        </p:nvSpPr>
        <p:spPr>
          <a:xfrm>
            <a:off x="4079133" y="262620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C68FB89-9963-070B-2B5A-6BB175A21D80}"/>
              </a:ext>
            </a:extLst>
          </p:cNvPr>
          <p:cNvSpPr txBox="1">
            <a:spLocks/>
          </p:cNvSpPr>
          <p:nvPr/>
        </p:nvSpPr>
        <p:spPr>
          <a:xfrm>
            <a:off x="4079132" y="383754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셈여림의</a:t>
            </a:r>
            <a:r>
              <a:rPr kumimoji="1" lang="ko-KR" altLang="en-US" dirty="0"/>
              <a:t> 변화를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881A7D2-361F-544B-A45D-43456CF572D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E759146-2348-E9C5-EE69-8C7283D75FCE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241DE7D-FBCD-E0F1-CA5F-848E5D9F316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E8C4113-7559-3E9F-2362-03F727A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97" y="1881515"/>
            <a:ext cx="8454405" cy="1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205F65-FF67-6D1A-8BDF-9E9295A738C1}"/>
              </a:ext>
            </a:extLst>
          </p:cNvPr>
          <p:cNvSpPr txBox="1">
            <a:spLocks/>
          </p:cNvSpPr>
          <p:nvPr/>
        </p:nvSpPr>
        <p:spPr>
          <a:xfrm>
            <a:off x="800482" y="255200"/>
            <a:ext cx="865808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sz="1950" dirty="0"/>
              <a:t>나의 꿈을 떠올려 보고 </a:t>
            </a:r>
            <a:r>
              <a:rPr kumimoji="1" lang="ko-KR" altLang="en-US" sz="1950" dirty="0" err="1"/>
              <a:t>일정박을</a:t>
            </a:r>
            <a:r>
              <a:rPr kumimoji="1" lang="ko-KR" altLang="en-US" sz="1950" dirty="0"/>
              <a:t> 치며 두 마디의 말 리듬을 만들어 봅시다</a:t>
            </a:r>
            <a:r>
              <a:rPr kumimoji="1" lang="en-US" altLang="ko-KR" sz="1950" dirty="0"/>
              <a:t>.</a:t>
            </a:r>
            <a:endParaRPr kumimoji="1" lang="ko-KR" altLang="en-US" sz="195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0650" y="88996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장래 희망을 주제로 문장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E65095B-2228-A5D7-5D81-BD2208395ECD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3F8283E-1FF4-1FFC-CDA3-C021342BE8B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199AFD-2B9B-EB74-3977-0FF72A95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01" y="1672726"/>
            <a:ext cx="247685" cy="257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CB9D7-8974-4480-86BE-280CC7F52B5B}"/>
              </a:ext>
            </a:extLst>
          </p:cNvPr>
          <p:cNvSpPr txBox="1"/>
          <p:nvPr/>
        </p:nvSpPr>
        <p:spPr>
          <a:xfrm>
            <a:off x="1527764" y="1570498"/>
            <a:ext cx="957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달까지 여행하는 과학자</a:t>
            </a:r>
            <a:r>
              <a:rPr lang="en-US" altLang="ko-KR" sz="2400" dirty="0"/>
              <a:t>: </a:t>
            </a:r>
            <a:r>
              <a:rPr lang="ko-KR" altLang="en-US" sz="2400" dirty="0"/>
              <a:t>달까지 별까지 날아가는 과학자가 될 거야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1A18FE89-B278-DD6A-EF90-67B6BE633FC1}"/>
              </a:ext>
            </a:extLst>
          </p:cNvPr>
          <p:cNvSpPr txBox="1">
            <a:spLocks/>
          </p:cNvSpPr>
          <p:nvPr/>
        </p:nvSpPr>
        <p:spPr>
          <a:xfrm>
            <a:off x="829751" y="308526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박자에 어울리는 말 리듬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2A2BAFA-34B0-E2A1-995F-A84E17A5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44" y="3938095"/>
            <a:ext cx="6813380" cy="9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D758-5B99-3E8E-A101-341D3A95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2A4D18-9B7E-892C-10E8-3F4D3DA39F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0500BBA-A807-B284-3909-9C41C0012F0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우리가 만든 말 리듬을 모둠 친구들과 함께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7C0ABF1-911C-8898-D904-C67EB43C574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9CABDD6-C86A-2A10-0079-B9097719E6A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말 리듬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7BA7C-4A8B-FFCA-16DB-88EE898876F1}"/>
              </a:ext>
            </a:extLst>
          </p:cNvPr>
          <p:cNvSpPr txBox="1"/>
          <p:nvPr/>
        </p:nvSpPr>
        <p:spPr>
          <a:xfrm>
            <a:off x="630929" y="1578270"/>
            <a:ext cx="7392193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• 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몇 성부로 노래 부를지 연주 형태를 정해 봅시다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8D94595-91CC-47D0-AD86-1AC7565D2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65" y="4418429"/>
            <a:ext cx="324842" cy="31234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D75BFE7-AB75-334A-9FBD-7CA9354CAD47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C1CDE7A-BF1A-0AD3-D1A4-72ABC767273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2E463F1-BD8C-5DA2-3E74-905972D3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81" y="2210301"/>
            <a:ext cx="2291294" cy="403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2BF63D-A564-3C79-F24A-9292010A9C40}"/>
              </a:ext>
            </a:extLst>
          </p:cNvPr>
          <p:cNvSpPr txBox="1"/>
          <p:nvPr/>
        </p:nvSpPr>
        <p:spPr>
          <a:xfrm>
            <a:off x="1057081" y="3079072"/>
            <a:ext cx="10318842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• </a:t>
            </a:r>
            <a:r>
              <a:rPr lang="ko-KR" altLang="en-US" sz="24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친구들이 발표한 말 리듬 중 어떤 게 가장 재미있는지 자유롭게 이야기하고</a:t>
            </a:r>
            <a:r>
              <a:rPr lang="en-US" altLang="ko-KR" sz="24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4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 리듬을 선택해 봅시다</a:t>
            </a:r>
            <a:r>
              <a:rPr lang="en-US" altLang="ko-KR" sz="2400" b="0" i="0" u="none" strike="noStrike" baseline="0" dirty="0">
                <a:solidFill>
                  <a:srgbClr val="211D1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DB5C7-EA23-2AD4-D717-3D5D67AB6F48}"/>
              </a:ext>
            </a:extLst>
          </p:cNvPr>
          <p:cNvSpPr txBox="1"/>
          <p:nvPr/>
        </p:nvSpPr>
        <p:spPr>
          <a:xfrm>
            <a:off x="1651139" y="4214768"/>
            <a:ext cx="7392193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성부로 정한 경우 세 가지 말 리듬을 선택한다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E723A864-6BA3-1BED-B822-7A19A7493E1C}"/>
              </a:ext>
            </a:extLst>
          </p:cNvPr>
          <p:cNvSpPr txBox="1">
            <a:spLocks/>
          </p:cNvSpPr>
          <p:nvPr/>
        </p:nvSpPr>
        <p:spPr>
          <a:xfrm>
            <a:off x="829751" y="53622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 함께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00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130B8-C4BE-0398-8F73-CA44DC7D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DB14B7D-4F82-B862-71D9-001BFD1B33A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4306CB2C-5DEF-1C53-8213-2619002A66F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</a:t>
            </a:r>
            <a:r>
              <a:rPr kumimoji="1" lang="ko-KR" altLang="en-US" dirty="0"/>
              <a:t>꿈을 이룬 나의 모습을 상상하며 미래의 나에게 편지를 적어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378FF22-4986-791D-DA21-E0EC31494F1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5123B3D-280C-C8A9-4B03-9F7732DBD2E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미래의 나에게 편지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1CE94EA-6E9D-7F0E-CD0B-FFCA24BCE8A5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골키퍼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127DA0C-C0DA-74F7-E2F9-9CAEB30C02B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18~19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DA7BAF-5B2A-73B3-B756-A3B1A238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78" y="1607977"/>
            <a:ext cx="8842843" cy="25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5622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421</Words>
  <Application>Microsoft Office PowerPoint</Application>
  <PresentationFormat>와이드스크린</PresentationFormat>
  <Paragraphs>76</Paragraphs>
  <Slides>12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나눔고딕</vt:lpstr>
      <vt:lpstr>Arial</vt:lpstr>
      <vt:lpstr>맑은 고딕</vt:lpstr>
      <vt:lpstr>함초롬바탕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210</cp:revision>
  <dcterms:created xsi:type="dcterms:W3CDTF">2024-07-03T01:17:18Z</dcterms:created>
  <dcterms:modified xsi:type="dcterms:W3CDTF">2025-09-29T07:01:28Z</dcterms:modified>
</cp:coreProperties>
</file>