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67" r:id="rId8"/>
    <p:sldId id="376" r:id="rId9"/>
    <p:sldId id="377" r:id="rId10"/>
    <p:sldId id="372" r:id="rId11"/>
    <p:sldId id="380" r:id="rId12"/>
    <p:sldId id="373" r:id="rId13"/>
    <p:sldId id="378" r:id="rId14"/>
    <p:sldId id="379" r:id="rId15"/>
    <p:sldId id="309" r:id="rId16"/>
    <p:sldId id="316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함초롬바탕" panose="02030604000101010101" pitchFamily="18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mp3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분위기를 느껴 봐요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A882A-0A86-A307-D486-973B92888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0A94C66-D740-170B-CF96-2E1E804A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061A2E4-86C2-3FB9-9F63-129EB103EDB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A4EDBE1-A94D-ADA9-4826-8C00DD10EC80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다장조 음계를 상기하고 가단조 음계와 비교하기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A838D37-FE3E-69FA-DB67-3A3B52A03AF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노래를 부르고 가단조의 음계를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2FC3C0A-7A8C-F9C6-7468-5BED4AA420E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D9D9C1E-216D-974A-8DA2-DAE8E80A269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A01A1CC-17ED-FD3A-8D5E-6903124E6E93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84B55DC-2ED6-0E2A-BEDF-F436283CC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34" y="1866291"/>
            <a:ext cx="7630253" cy="2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5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6ADB5-E919-FA82-C874-66C384B18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32B5E73-81EA-4382-92DF-F890D80E0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2001A97-2593-F015-AB60-06D6787A60C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5F3D2F6-19DC-C0A6-1742-7A3516ADD75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다장조 음계를 상기하고 가단조 음계와 비교하기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A6D57ED-F0E0-F019-313E-5B6E518A3F5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노래를 부르고 가단조의 음계를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E876980-A722-182D-4E8D-514233C3ED12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4433792-C577-1FD8-9A19-9A6E32CB695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40E4472-35FC-10E8-99D7-C7E950F8454C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445D0B8-0A86-5D7C-B04D-98E36FAA8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762" y="1764691"/>
            <a:ext cx="7097400" cy="291434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FBEE0FC-BF0F-88DF-51E0-2E3938AD8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762" y="4917571"/>
            <a:ext cx="7097400" cy="1005856"/>
          </a:xfrm>
          <a:prstGeom prst="rect">
            <a:avLst/>
          </a:prstGeom>
        </p:spPr>
      </p:pic>
      <p:pic>
        <p:nvPicPr>
          <p:cNvPr id="5" name="6-2-1-04 [흰 구름] 가단조 음계">
            <a:hlinkClick r:id="" action="ppaction://media"/>
            <a:extLst>
              <a:ext uri="{FF2B5EF4-FFF2-40B4-BE49-F238E27FC236}">
                <a16:creationId xmlns:a16="http://schemas.microsoft.com/office/drawing/2014/main" id="{729CAC2E-92D5-E05A-D1C2-7CB604A58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1689" y="3185567"/>
            <a:ext cx="486865" cy="4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922681A-5823-7114-CE5A-1DE09EC4A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악곡의 분위기를 느끼며 느낌을 담아 돌림 노래로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DD9F0E5-C48C-8464-3C0A-755D598FFDA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성부의 어울림을 느끼며 돌림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5BDED3B-1DB4-CAA7-6D97-06036DCFD53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485A402-AE95-E8A0-0DE5-F4979564A52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B9E4893-3162-735C-62C4-40708AFAD7AB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49B389CC-530C-DE52-C821-A69F831829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1591" b="72657"/>
          <a:stretch/>
        </p:blipFill>
        <p:spPr>
          <a:xfrm>
            <a:off x="4157762" y="1973271"/>
            <a:ext cx="5791669" cy="85841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72F2B7A-0833-65E5-65FE-D72FC80569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1147"/>
          <a:stretch/>
        </p:blipFill>
        <p:spPr>
          <a:xfrm>
            <a:off x="4157762" y="3429000"/>
            <a:ext cx="7386468" cy="1847694"/>
          </a:xfrm>
          <a:prstGeom prst="rect">
            <a:avLst/>
          </a:prstGeom>
        </p:spPr>
      </p:pic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6D895581-15A2-AA37-41DB-670A182A79F2}"/>
              </a:ext>
            </a:extLst>
          </p:cNvPr>
          <p:cNvSpPr txBox="1">
            <a:spLocks/>
          </p:cNvSpPr>
          <p:nvPr/>
        </p:nvSpPr>
        <p:spPr>
          <a:xfrm>
            <a:off x="1691695" y="2020610"/>
            <a:ext cx="2222090" cy="4510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i="0" u="none" strike="noStrike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1" lang="ko-KR" altLang="en-US" sz="2400" i="0" u="none" strike="noStrike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 돌림 노래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00AE5E76-5D72-7B5F-6BCF-CCED98375BA7}"/>
              </a:ext>
            </a:extLst>
          </p:cNvPr>
          <p:cNvSpPr txBox="1">
            <a:spLocks/>
          </p:cNvSpPr>
          <p:nvPr/>
        </p:nvSpPr>
        <p:spPr>
          <a:xfrm>
            <a:off x="1691695" y="3429000"/>
            <a:ext cx="2222089" cy="4510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kumimoji="1" lang="ko-KR" altLang="en-US" sz="2400" i="0" u="none" strike="noStrike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 돌림 노래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6-2-1-07 [흰 구름] 노래(돌림 노래)">
            <a:hlinkClick r:id="" action="ppaction://media"/>
            <a:extLst>
              <a:ext uri="{FF2B5EF4-FFF2-40B4-BE49-F238E27FC236}">
                <a16:creationId xmlns:a16="http://schemas.microsoft.com/office/drawing/2014/main" id="{4940B218-E222-63E7-5EAB-6E41001D3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742" y="1947455"/>
            <a:ext cx="528609" cy="528609"/>
          </a:xfrm>
          <a:prstGeom prst="rect">
            <a:avLst/>
          </a:prstGeom>
        </p:spPr>
      </p:pic>
      <p:pic>
        <p:nvPicPr>
          <p:cNvPr id="21" name="6-2-1-08 [흰 구름] 반주(돌림 노래)">
            <a:hlinkClick r:id="" action="ppaction://media"/>
            <a:extLst>
              <a:ext uri="{FF2B5EF4-FFF2-40B4-BE49-F238E27FC236}">
                <a16:creationId xmlns:a16="http://schemas.microsoft.com/office/drawing/2014/main" id="{1B2544B1-9B71-7124-CEC7-2D4584DC94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244" y="1947455"/>
            <a:ext cx="528609" cy="528609"/>
          </a:xfrm>
          <a:prstGeom prst="rect">
            <a:avLst/>
          </a:prstGeom>
        </p:spPr>
      </p:pic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F1628645-501E-C2A4-51BD-03C250BD136B}"/>
              </a:ext>
            </a:extLst>
          </p:cNvPr>
          <p:cNvSpPr txBox="1">
            <a:spLocks/>
          </p:cNvSpPr>
          <p:nvPr/>
        </p:nvSpPr>
        <p:spPr>
          <a:xfrm>
            <a:off x="478351" y="2567551"/>
            <a:ext cx="362243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3" name="텍스트 개체 틀 3">
            <a:extLst>
              <a:ext uri="{FF2B5EF4-FFF2-40B4-BE49-F238E27FC236}">
                <a16:creationId xmlns:a16="http://schemas.microsoft.com/office/drawing/2014/main" id="{9A781777-EE3A-B6CF-2876-E6A6FAC7DB70}"/>
              </a:ext>
            </a:extLst>
          </p:cNvPr>
          <p:cNvSpPr txBox="1">
            <a:spLocks/>
          </p:cNvSpPr>
          <p:nvPr/>
        </p:nvSpPr>
        <p:spPr>
          <a:xfrm>
            <a:off x="1130853" y="2567551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7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89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가단조의 음계를 이해하고 </a:t>
            </a:r>
            <a:endParaRPr lang="en-US" altLang="ko-KR" sz="2800" dirty="0"/>
          </a:p>
          <a:p>
            <a:r>
              <a:rPr lang="ko-KR" altLang="en-US" sz="2800" dirty="0"/>
              <a:t>느낌을 담아 노래를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78668" y="3198414"/>
            <a:ext cx="1075811" cy="420445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C81870C-ECD6-9840-3949-BB70E8967291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0F1137D-588B-A122-E431-91C807E9DB4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9617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동요 </a:t>
            </a:r>
            <a:r>
              <a:rPr kumimoji="1" lang="en-US" altLang="ko-KR" sz="3200" dirty="0"/>
              <a:t>‘</a:t>
            </a:r>
            <a:r>
              <a:rPr kumimoji="1" lang="ko-KR" altLang="en-US" sz="3200" dirty="0"/>
              <a:t>아기 염소</a:t>
            </a:r>
            <a:r>
              <a:rPr kumimoji="1" lang="en-US" altLang="ko-KR" sz="3200" dirty="0"/>
              <a:t>’ </a:t>
            </a:r>
            <a:r>
              <a:rPr kumimoji="1" lang="ko-KR" altLang="en-US" sz="3200" dirty="0"/>
              <a:t>감상하고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22" y="4130758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2685602" y="4119659"/>
            <a:ext cx="3647767" cy="6136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en-US" altLang="ko-KR" sz="1800" dirty="0">
                <a:solidFill>
                  <a:schemeClr val="tx1"/>
                </a:solidFill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</a:rPr>
              <a:t>빗방울이 </a:t>
            </a:r>
            <a:r>
              <a:rPr kumimoji="1" lang="ko-KR" altLang="en-US" sz="1800" dirty="0" err="1">
                <a:solidFill>
                  <a:schemeClr val="tx1"/>
                </a:solidFill>
              </a:rPr>
              <a:t>뚝뚝뚝뚝</a:t>
            </a:r>
            <a:r>
              <a:rPr kumimoji="1" lang="en-US" altLang="ko-KR" sz="1800" dirty="0">
                <a:solidFill>
                  <a:schemeClr val="tx1"/>
                </a:solidFill>
              </a:rPr>
              <a:t>~ </a:t>
            </a:r>
            <a:r>
              <a:rPr kumimoji="1" lang="ko-KR" altLang="en-US" sz="1800" dirty="0">
                <a:solidFill>
                  <a:schemeClr val="tx1"/>
                </a:solidFill>
              </a:rPr>
              <a:t>울상을 짓다가</a:t>
            </a:r>
            <a:r>
              <a:rPr kumimoji="1" lang="en-US" altLang="ko-KR" sz="1800" dirty="0">
                <a:solidFill>
                  <a:schemeClr val="tx1"/>
                </a:solidFill>
              </a:rPr>
              <a:t>’ </a:t>
            </a:r>
            <a:r>
              <a:rPr kumimoji="1" lang="ko-KR" altLang="en-US" sz="1800" dirty="0">
                <a:solidFill>
                  <a:schemeClr val="tx1"/>
                </a:solidFill>
              </a:rPr>
              <a:t>부분의 분위기가 달라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8D1B9F7-1642-FD8E-23EA-BB50628F9596}"/>
              </a:ext>
            </a:extLst>
          </p:cNvPr>
          <p:cNvSpPr txBox="1">
            <a:spLocks/>
          </p:cNvSpPr>
          <p:nvPr/>
        </p:nvSpPr>
        <p:spPr>
          <a:xfrm>
            <a:off x="6961420" y="4119659"/>
            <a:ext cx="3647767" cy="38141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밝은 분위기로 시작해서 어두워졌다가 다시 밝은 분위기로 끝나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B42B819-F516-494D-6F85-ABF115685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165" y="2738341"/>
            <a:ext cx="971686" cy="138131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6CC993D-5064-708A-DEC3-51A393C9C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134" y="2683320"/>
            <a:ext cx="1076475" cy="13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가단조의 음계를 이해하고 느낌을 담아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D233A92-B730-3158-1841-1787746AF4D1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6EAA1CA-1703-0BA6-BF61-5CBC98AF9F7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1AD2707-5D7D-8E8D-B34F-62D873280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02D6D9-FCDF-C600-B6CA-C38B94C40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0570" y="3934631"/>
            <a:ext cx="3308259" cy="1227257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19781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모차르트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작은 별 변주곡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중에서 두 부분을 감상하고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어울리는 분위기의 동시와 연결해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모차르트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작은 별 변주곡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중에서 주제와 제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8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변주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45CE1B27-637F-3D9D-7FE9-1F3A2C023D85}"/>
              </a:ext>
            </a:extLst>
          </p:cNvPr>
          <p:cNvSpPr txBox="1">
            <a:spLocks/>
          </p:cNvSpPr>
          <p:nvPr/>
        </p:nvSpPr>
        <p:spPr>
          <a:xfrm>
            <a:off x="1368412" y="2192963"/>
            <a:ext cx="1443763" cy="4510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i="0" u="none" strike="noStrike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주제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F47AF5E-9371-2D89-C6A0-E773A783B6B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63DB419-B7EA-4403-F714-CA8532D0785B}"/>
              </a:ext>
            </a:extLst>
          </p:cNvPr>
          <p:cNvSpPr txBox="1">
            <a:spLocks/>
          </p:cNvSpPr>
          <p:nvPr/>
        </p:nvSpPr>
        <p:spPr>
          <a:xfrm>
            <a:off x="4310370" y="597637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E9E4C8F-22C3-6023-60F8-E1B929863E75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92373D79-CDD4-C198-5CD3-3D5B8C8C5B04}"/>
              </a:ext>
            </a:extLst>
          </p:cNvPr>
          <p:cNvSpPr txBox="1">
            <a:spLocks/>
          </p:cNvSpPr>
          <p:nvPr/>
        </p:nvSpPr>
        <p:spPr>
          <a:xfrm>
            <a:off x="1317999" y="4361489"/>
            <a:ext cx="1443763" cy="4510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i="0" u="none" strike="noStrike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kumimoji="1" lang="en-US" altLang="ko-KR" sz="2400" i="0" u="none" strike="noStrike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kumimoji="1" lang="ko-KR" altLang="en-US" sz="2400" i="0" u="none" strike="noStrike" baseline="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변주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73B5C04-8C6B-A660-0ECE-65F6E586A8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7416" y="2051927"/>
            <a:ext cx="3543795" cy="1123217"/>
          </a:xfrm>
          <a:prstGeom prst="rect">
            <a:avLst/>
          </a:prstGeom>
        </p:spPr>
      </p:pic>
      <p:pic>
        <p:nvPicPr>
          <p:cNvPr id="21" name="6-2-1-01 [분위기를 느껴 봐요] “작은 별 변주곡” 중 ‘주제’(감상)">
            <a:hlinkClick r:id="" action="ppaction://media"/>
            <a:extLst>
              <a:ext uri="{FF2B5EF4-FFF2-40B4-BE49-F238E27FC236}">
                <a16:creationId xmlns:a16="http://schemas.microsoft.com/office/drawing/2014/main" id="{C4398101-BE9C-ABC9-A475-2B38A8457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618" y="2192963"/>
            <a:ext cx="451075" cy="451075"/>
          </a:xfrm>
          <a:prstGeom prst="rect">
            <a:avLst/>
          </a:prstGeom>
        </p:spPr>
      </p:pic>
      <p:pic>
        <p:nvPicPr>
          <p:cNvPr id="22" name="6-2-1-02 [분위기를 느껴 봐요] “작은 별 변주곡” 중 ‘제8변주’(감상)">
            <a:hlinkClick r:id="" action="ppaction://media"/>
            <a:extLst>
              <a:ext uri="{FF2B5EF4-FFF2-40B4-BE49-F238E27FC236}">
                <a16:creationId xmlns:a16="http://schemas.microsoft.com/office/drawing/2014/main" id="{3662D17B-2879-93D7-E052-A94076932A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618" y="4322723"/>
            <a:ext cx="451075" cy="4510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9351A87-7BB4-6720-060F-2E90D77231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2954" y="1542096"/>
            <a:ext cx="5925377" cy="167663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91B8B18-B97D-799E-DFD2-66264CDEBB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9961" y="3802773"/>
            <a:ext cx="5763429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4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8F104-9E1F-5BCD-681D-F7A6A0D97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2653171-D5F4-04F0-6B1C-8642159E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92052374-BCB2-54D3-4170-F0D7EFCB9AA5}"/>
              </a:ext>
            </a:extLst>
          </p:cNvPr>
          <p:cNvSpPr txBox="1">
            <a:spLocks/>
          </p:cNvSpPr>
          <p:nvPr/>
        </p:nvSpPr>
        <p:spPr>
          <a:xfrm>
            <a:off x="792000" y="219781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모차르트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작은 별 변주곡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중에서 두 부분을 감상하고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어울리는 분위기의 동시와 연결해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CF4DDE9-5743-9903-8A45-ABAA231273E7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C3CDFA1-CD47-EDAC-238E-997E677F7A6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별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을 주제로 한 동시 두 편 낭독하기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51147E7-80A3-9A75-8540-58CDF50A0B6F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E4F94AB-038D-C1D6-F55E-1F92D05CFF9C}"/>
              </a:ext>
            </a:extLst>
          </p:cNvPr>
          <p:cNvSpPr txBox="1">
            <a:spLocks/>
          </p:cNvSpPr>
          <p:nvPr/>
        </p:nvSpPr>
        <p:spPr>
          <a:xfrm>
            <a:off x="4310370" y="597637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E9A59BE-2ED7-74F8-A9C8-95EDB5DB7AE7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4E00BE9-0728-EEAD-B756-095917BE8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47" y="1611264"/>
            <a:ext cx="7520305" cy="462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3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66A0B-2B8A-8083-FD9D-49933B95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B5198BE-C4B4-6EFF-D4B3-B78329FF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3F103541-1544-65AC-4E1A-850BB6AAB5B8}"/>
              </a:ext>
            </a:extLst>
          </p:cNvPr>
          <p:cNvSpPr txBox="1">
            <a:spLocks/>
          </p:cNvSpPr>
          <p:nvPr/>
        </p:nvSpPr>
        <p:spPr>
          <a:xfrm>
            <a:off x="792000" y="219781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모차르트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작은 별 변주곡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중에서 두 부분을 감상하고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어울리는 분위기의 동시와 연결해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E14146A-E0C4-5355-7710-C212EC1CD64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75248B2D-FACC-FC2F-F460-880644C37C21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4728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음악과 어울리는 시 연결하기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73B1F3B-DA66-A05E-CE81-B43AD427F65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78418ED-F3BE-5F0A-AF94-462264EB7E17}"/>
              </a:ext>
            </a:extLst>
          </p:cNvPr>
          <p:cNvSpPr txBox="1">
            <a:spLocks/>
          </p:cNvSpPr>
          <p:nvPr/>
        </p:nvSpPr>
        <p:spPr>
          <a:xfrm>
            <a:off x="4310370" y="597637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4B01CD8-52B4-47B0-4960-0644E3B8FD24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4E5138B-FA98-7FCD-EDC2-D2C87A73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495" y="1526158"/>
            <a:ext cx="6697010" cy="49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40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F00C574-F78E-9DB8-88DA-BB516C251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 악기로 연주하며 느낌 비교하기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09949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가락 악기를 연주하며 </a:t>
            </a:r>
            <a:r>
              <a:rPr kumimoji="1" lang="en-US" altLang="ko-KR" dirty="0"/>
              <a:t>‘  (</a:t>
            </a:r>
            <a:r>
              <a:rPr kumimoji="1" lang="ko-KR" altLang="en-US" dirty="0" err="1"/>
              <a:t>내림표</a:t>
            </a:r>
            <a:r>
              <a:rPr kumimoji="1" lang="en-US" altLang="ko-KR" dirty="0"/>
              <a:t>)’</a:t>
            </a:r>
            <a:r>
              <a:rPr kumimoji="1" lang="ko-KR" altLang="en-US" dirty="0"/>
              <a:t>가 없을 때와 있을 때의 느낌을 비교해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43637F4-D290-92E1-1646-0CB3F6412D3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A7099F11-99FD-8DED-0D97-FCFD416D0B7C}"/>
              </a:ext>
            </a:extLst>
          </p:cNvPr>
          <p:cNvSpPr txBox="1">
            <a:spLocks/>
          </p:cNvSpPr>
          <p:nvPr/>
        </p:nvSpPr>
        <p:spPr>
          <a:xfrm>
            <a:off x="2533613" y="60883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5FEF4B-FA93-FBE9-157B-417F6B83CBEC}"/>
              </a:ext>
            </a:extLst>
          </p:cNvPr>
          <p:cNvSpPr txBox="1"/>
          <p:nvPr/>
        </p:nvSpPr>
        <p:spPr>
          <a:xfrm>
            <a:off x="3927252" y="64523"/>
            <a:ext cx="285136" cy="47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♭</a:t>
            </a:r>
            <a:endParaRPr lang="ko-KR" altLang="en-US" sz="9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23" name="6-2-1-03 [분위기를 느껴 봐요] ♭(내림표) 비교">
            <a:hlinkClick r:id="" action="ppaction://media"/>
            <a:extLst>
              <a:ext uri="{FF2B5EF4-FFF2-40B4-BE49-F238E27FC236}">
                <a16:creationId xmlns:a16="http://schemas.microsoft.com/office/drawing/2014/main" id="{ECBF4B42-3141-1FFD-D56B-79D9CAA22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0154" y="2974323"/>
            <a:ext cx="528609" cy="5286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C7B33D-B2DE-C956-B858-11C422D1CF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89" t="37350" r="53205"/>
          <a:stretch>
            <a:fillRect/>
          </a:stretch>
        </p:blipFill>
        <p:spPr>
          <a:xfrm>
            <a:off x="1858297" y="1684592"/>
            <a:ext cx="3313471" cy="138679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2FC74BD-370F-07B9-5FE2-087679723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302" y="1963080"/>
            <a:ext cx="6304734" cy="88595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104C31F-A2C3-EC9A-42D8-542319248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9723" y="3440087"/>
            <a:ext cx="3191320" cy="128605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CA39490-574A-D2D2-3B3D-10F03FC175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1948" y="3806033"/>
            <a:ext cx="6204088" cy="90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C34F9-C1D1-F928-1CDA-D6A66E490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41D2008-F892-0A4D-65E5-B87DA7FE0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BF6F186-E1D0-D439-4BA8-285F6243F84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7734132-3D9A-4234-1D2E-690A69A37396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듣기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18BB1E0-4096-5166-552A-D5FB82B47AB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노래를 부르고 가단조의 음계를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F7F9C3F-FD51-7F87-3FCE-D893184C96D5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62E6633-FFC4-0EFC-32B1-B5016C72F6C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D6F90DEE-C6E3-0FAB-07E3-C8EA273D57D4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2B81B64-8E64-A527-8AE7-FA733C2AA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94" y="1973271"/>
            <a:ext cx="4491835" cy="158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9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9E2A881-A60B-DC42-3606-E70193491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익혀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노래를 부르고 가단조의 음계를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EFBA297-0FFF-8403-9396-D2569242F13C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분위기를 느껴 봐요</a:t>
            </a:r>
            <a:endParaRPr kumimoji="1" lang="en-US" altLang="ko-KR" sz="1400" dirty="0">
              <a:solidFill>
                <a:schemeClr val="bg1"/>
              </a:solidFill>
            </a:endParaRPr>
          </a:p>
          <a:p>
            <a:pPr algn="r"/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8B67ACF-BF1D-6162-87D0-A45F77A33D6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26~27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3A92632-824B-415B-A90E-1CCE4C7739AE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pic>
        <p:nvPicPr>
          <p:cNvPr id="19" name="6-2-1-05 [흰 구름] 노래">
            <a:hlinkClick r:id="" action="ppaction://media"/>
            <a:extLst>
              <a:ext uri="{FF2B5EF4-FFF2-40B4-BE49-F238E27FC236}">
                <a16:creationId xmlns:a16="http://schemas.microsoft.com/office/drawing/2014/main" id="{C38DC470-6F89-3E0B-FE00-332606ED6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1655" y="2990999"/>
            <a:ext cx="528609" cy="528609"/>
          </a:xfrm>
          <a:prstGeom prst="rect">
            <a:avLst/>
          </a:prstGeom>
        </p:spPr>
      </p:pic>
      <p:pic>
        <p:nvPicPr>
          <p:cNvPr id="20" name="6-2-1-06 [흰 구름] 반주">
            <a:hlinkClick r:id="" action="ppaction://media"/>
            <a:extLst>
              <a:ext uri="{FF2B5EF4-FFF2-40B4-BE49-F238E27FC236}">
                <a16:creationId xmlns:a16="http://schemas.microsoft.com/office/drawing/2014/main" id="{9B37CC2B-71BE-91DB-582B-964126988F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1654" y="4010580"/>
            <a:ext cx="528609" cy="528609"/>
          </a:xfrm>
          <a:prstGeom prst="rect">
            <a:avLst/>
          </a:prstGeom>
        </p:spPr>
      </p:pic>
      <p:sp>
        <p:nvSpPr>
          <p:cNvPr id="21" name="텍스트 개체 틀 3">
            <a:extLst>
              <a:ext uri="{FF2B5EF4-FFF2-40B4-BE49-F238E27FC236}">
                <a16:creationId xmlns:a16="http://schemas.microsoft.com/office/drawing/2014/main" id="{CE11F442-CC0C-3215-864B-9A442EB7C3C5}"/>
              </a:ext>
            </a:extLst>
          </p:cNvPr>
          <p:cNvSpPr txBox="1">
            <a:spLocks/>
          </p:cNvSpPr>
          <p:nvPr/>
        </p:nvSpPr>
        <p:spPr>
          <a:xfrm>
            <a:off x="2018273" y="360249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2" name="텍스트 개체 틀 3">
            <a:extLst>
              <a:ext uri="{FF2B5EF4-FFF2-40B4-BE49-F238E27FC236}">
                <a16:creationId xmlns:a16="http://schemas.microsoft.com/office/drawing/2014/main" id="{60A1E6CD-971B-B594-C48F-49EDDAAEF535}"/>
              </a:ext>
            </a:extLst>
          </p:cNvPr>
          <p:cNvSpPr txBox="1">
            <a:spLocks/>
          </p:cNvSpPr>
          <p:nvPr/>
        </p:nvSpPr>
        <p:spPr>
          <a:xfrm>
            <a:off x="2018273" y="459330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A7F36F2-BBF4-BB6C-2AA4-0754A76EC6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898" y="1668146"/>
            <a:ext cx="7392432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3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3725</TotalTime>
  <Words>503</Words>
  <Application>Microsoft Office PowerPoint</Application>
  <PresentationFormat>와이드스크린</PresentationFormat>
  <Paragraphs>88</Paragraphs>
  <Slides>14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4" baseType="lpstr">
      <vt:lpstr>맑은 고딕</vt:lpstr>
      <vt:lpstr>나눔고딕</vt:lpstr>
      <vt:lpstr>Arial</vt:lpstr>
      <vt:lpstr>NanumGothicExtraBold</vt:lpstr>
      <vt:lpstr>나눔고딕</vt:lpstr>
      <vt:lpstr>함초롬바탕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186</cp:revision>
  <dcterms:created xsi:type="dcterms:W3CDTF">2024-07-03T01:17:18Z</dcterms:created>
  <dcterms:modified xsi:type="dcterms:W3CDTF">2025-11-04T02:33:07Z</dcterms:modified>
</cp:coreProperties>
</file>