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39" r:id="rId6"/>
    <p:sldId id="304" r:id="rId7"/>
    <p:sldId id="355" r:id="rId8"/>
    <p:sldId id="359" r:id="rId9"/>
    <p:sldId id="364" r:id="rId10"/>
    <p:sldId id="371" r:id="rId11"/>
    <p:sldId id="351" r:id="rId12"/>
    <p:sldId id="372" r:id="rId13"/>
    <p:sldId id="366" r:id="rId14"/>
    <p:sldId id="357" r:id="rId15"/>
    <p:sldId id="350" r:id="rId16"/>
    <p:sldId id="295" r:id="rId17"/>
  </p:sldIdLst>
  <p:sldSz cx="12192000" cy="6858000"/>
  <p:notesSz cx="6858000" cy="9144000"/>
  <p:embeddedFontLst>
    <p:embeddedFont>
      <p:font typeface="NanumGothic" panose="020D0604000000000000" pitchFamily="50" charset="-127"/>
      <p:regular r:id="rId20"/>
      <p:bold r:id="rId21"/>
    </p:embeddedFont>
    <p:embeddedFont>
      <p:font typeface="NanumGothicExtraBold" panose="020D0904000000000000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개고리</a:t>
            </a:r>
            <a:r>
              <a:rPr lang="en-US" altLang="ko-KR" dirty="0"/>
              <a:t> </a:t>
            </a:r>
            <a:r>
              <a:rPr lang="ko-KR" altLang="en-US" dirty="0" err="1"/>
              <a:t>개골청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말붙임새에</a:t>
            </a:r>
            <a:r>
              <a:rPr kumimoji="1" lang="ko-KR" altLang="en-US" dirty="0"/>
              <a:t> 맞게 노랫말 바꾸어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486" y="1014290"/>
            <a:ext cx="821872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       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부분에 새로운 노랫말을 만들어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8237051-A03E-D5B4-B128-7112BBF1C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0F5934-02CA-2C79-155F-8941E2D28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224" y="1802462"/>
            <a:ext cx="8019245" cy="4240265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1C55DA02-BE86-B1CA-67B9-E20FA4FF031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6CB6B8D4-DE4E-9104-5281-57782E229677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DC7AF0A-B1B4-0089-9E3C-A17C7C709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301" y="1057688"/>
            <a:ext cx="981212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28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내가 바꾼 노랫말에 어울리는 신체 표현 만들어 놀이하기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E6483E8-0030-7454-F863-82CCB9D9B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9539" y="1472143"/>
            <a:ext cx="10299646" cy="606509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만든 노랫말에 어울리는 신체 표현을 만들어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EC4AB657-A628-AF6D-6D5E-D350C9EDF81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874E6438-C768-DFA9-FA9D-F0AB50313D97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5EC7A77-A8FF-8DFD-4411-37E1925C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00" y="2603715"/>
            <a:ext cx="10599380" cy="297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2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4C7B9C0-7F42-2885-2226-5EBC73B27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24" y="2440269"/>
            <a:ext cx="10180928" cy="4417731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5CEF33-A5CC-A2BC-FDE0-2410750985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D74E5C9F-3622-3AA7-28A8-969C2988C1D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766DDADA-BFCC-367E-1FD4-48895E4B2E5C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D63329C-C7A3-4AC0-B164-32A8539C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515" y="2196855"/>
            <a:ext cx="8330969" cy="25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FEACB815-775F-46F4-8A17-F79712BBF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1264" y="1410955"/>
            <a:ext cx="7129667" cy="60455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개구리와 관련된 경험을 나눠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06EABDE6-C205-9EFF-C5E3-55223B32D6C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D9149A94-3A90-EFFC-0B25-E9C8E99DD2CD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2F4AB1E-7187-56DE-3D9E-9C813D048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24" y="2440269"/>
            <a:ext cx="10180928" cy="441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7928" y="2498265"/>
            <a:ext cx="6687587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 err="1"/>
              <a:t>시김새를</a:t>
            </a:r>
            <a:r>
              <a:rPr kumimoji="1" lang="ko-KR" altLang="en-US" sz="4000" dirty="0"/>
              <a:t> 살려 노래를 부르며 즐겁게 놀이할 수 있어요</a:t>
            </a:r>
            <a:r>
              <a:rPr kumimoji="1" lang="en-US" altLang="ko-KR" sz="4000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AD6B2C4-F465-B60B-E086-828F92116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56" y="4562155"/>
            <a:ext cx="8916644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시김새</a:t>
            </a:r>
            <a:r>
              <a:rPr kumimoji="1" lang="ko-KR" altLang="en-US" dirty="0"/>
              <a:t> 살려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898740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감상해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520F7EB3-5E69-F2C4-2AE9-0F5BF371BCF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1E566438-87DF-B843-8B1F-E7A2C3CF84EB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9E6FAB0-093C-DD5E-D44A-4BF451ADD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303" y="1632137"/>
            <a:ext cx="4927795" cy="4727012"/>
          </a:xfrm>
          <a:prstGeom prst="rect">
            <a:avLst/>
          </a:prstGeom>
        </p:spPr>
      </p:pic>
      <p:pic>
        <p:nvPicPr>
          <p:cNvPr id="2" name="Ⅰ-4-01 [개고리 개골청] 노래">
            <a:hlinkClick r:id="" action="ppaction://media"/>
            <a:extLst>
              <a:ext uri="{FF2B5EF4-FFF2-40B4-BE49-F238E27FC236}">
                <a16:creationId xmlns:a16="http://schemas.microsoft.com/office/drawing/2014/main" id="{A38A2C06-25C0-6BCF-EEBC-90DD452EF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801" y="990393"/>
            <a:ext cx="406400" cy="406400"/>
          </a:xfrm>
          <a:prstGeom prst="rect">
            <a:avLst/>
          </a:prstGeom>
        </p:spPr>
      </p:pic>
      <p:pic>
        <p:nvPicPr>
          <p:cNvPr id="3" name="Ⅰ-4-02 [개고리 개골청] 노래(전문가)">
            <a:hlinkClick r:id="" action="ppaction://media"/>
            <a:extLst>
              <a:ext uri="{FF2B5EF4-FFF2-40B4-BE49-F238E27FC236}">
                <a16:creationId xmlns:a16="http://schemas.microsoft.com/office/drawing/2014/main" id="{78276114-7FE7-78A6-1BFD-588B8E85E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801" y="14884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시김새</a:t>
            </a:r>
            <a:r>
              <a:rPr kumimoji="1" lang="ko-KR" altLang="en-US" dirty="0"/>
              <a:t> 살려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1056601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말붙임새를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005FD32D-3F62-70D7-8B96-C4F8054F17A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BF7A488-B75D-52F3-E777-1C05CE0AB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82" y="1846343"/>
            <a:ext cx="5444164" cy="477558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A4A2CA3-ACF0-EF60-AB43-FE3D25F0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39" y="3847597"/>
            <a:ext cx="5469906" cy="1892291"/>
          </a:xfrm>
          <a:prstGeom prst="rect">
            <a:avLst/>
          </a:prstGeom>
        </p:spPr>
      </p:pic>
      <p:sp>
        <p:nvSpPr>
          <p:cNvPr id="22" name="텍스트 개체 틀 1">
            <a:extLst>
              <a:ext uri="{FF2B5EF4-FFF2-40B4-BE49-F238E27FC236}">
                <a16:creationId xmlns:a16="http://schemas.microsoft.com/office/drawing/2014/main" id="{B7ED04AD-2605-5C19-1422-C44FACDFAA26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4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E7927578-F736-CFF7-0C2B-12E8682F3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281" y="4883107"/>
            <a:ext cx="5263712" cy="16536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239E872-D975-D1B7-F941-A6F53CB17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4163" y="2904630"/>
            <a:ext cx="5289830" cy="1877563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시김새</a:t>
            </a:r>
            <a:r>
              <a:rPr kumimoji="1" lang="ko-KR" altLang="en-US" dirty="0"/>
              <a:t> 살려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898740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E9F99AE-E9AE-0D2A-CC8D-78F7003D655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63ECF43-C305-6856-04AE-76F11F25C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7036" y="1542363"/>
            <a:ext cx="6637977" cy="1214025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CE092C22-2EBF-AF20-7781-379F0140EF54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3" name="Ⅰ-4-04 [개고리 개골청] 꺾는소리">
            <a:hlinkClick r:id="" action="ppaction://media"/>
            <a:extLst>
              <a:ext uri="{FF2B5EF4-FFF2-40B4-BE49-F238E27FC236}">
                <a16:creationId xmlns:a16="http://schemas.microsoft.com/office/drawing/2014/main" id="{D57A6523-E54C-1C63-DC86-C2EED0673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08904" y="3005544"/>
            <a:ext cx="406400" cy="406400"/>
          </a:xfrm>
          <a:prstGeom prst="rect">
            <a:avLst/>
          </a:prstGeom>
        </p:spPr>
      </p:pic>
      <p:pic>
        <p:nvPicPr>
          <p:cNvPr id="4" name="Ⅰ-4-05 [개고리 개골청] 떠는소리">
            <a:hlinkClick r:id="" action="ppaction://media"/>
            <a:extLst>
              <a:ext uri="{FF2B5EF4-FFF2-40B4-BE49-F238E27FC236}">
                <a16:creationId xmlns:a16="http://schemas.microsoft.com/office/drawing/2014/main" id="{D49FCB40-7D47-C552-589B-EADDE03A7E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08904" y="49948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시김새</a:t>
            </a:r>
            <a:r>
              <a:rPr kumimoji="1" lang="ko-KR" altLang="en-US" dirty="0"/>
              <a:t> 살려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898740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표현하며 노래를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520F7EB3-5E69-F2C4-2AE9-0F5BF371BCF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1E566438-87DF-B843-8B1F-E7A2C3CF84EB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9E6FAB0-093C-DD5E-D44A-4BF451ADD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394" y="1594957"/>
            <a:ext cx="5175481" cy="4964606"/>
          </a:xfrm>
          <a:prstGeom prst="rect">
            <a:avLst/>
          </a:prstGeom>
        </p:spPr>
      </p:pic>
      <p:pic>
        <p:nvPicPr>
          <p:cNvPr id="4" name="Ⅰ-4-01 [개고리 개골청] 노래">
            <a:hlinkClick r:id="" action="ppaction://media"/>
            <a:extLst>
              <a:ext uri="{FF2B5EF4-FFF2-40B4-BE49-F238E27FC236}">
                <a16:creationId xmlns:a16="http://schemas.microsoft.com/office/drawing/2014/main" id="{C68A5E6B-5BF7-09C0-6128-980327621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5933" y="1014347"/>
            <a:ext cx="406400" cy="406400"/>
          </a:xfrm>
          <a:prstGeom prst="rect">
            <a:avLst/>
          </a:prstGeom>
        </p:spPr>
      </p:pic>
      <p:pic>
        <p:nvPicPr>
          <p:cNvPr id="5" name="Ⅰ-4-02 [개고리 개골청] 노래(전문가)">
            <a:hlinkClick r:id="" action="ppaction://media"/>
            <a:extLst>
              <a:ext uri="{FF2B5EF4-FFF2-40B4-BE49-F238E27FC236}">
                <a16:creationId xmlns:a16="http://schemas.microsoft.com/office/drawing/2014/main" id="{6F48B338-2738-1E52-C35F-EAA71DE897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5933" y="1512399"/>
            <a:ext cx="406400" cy="406400"/>
          </a:xfrm>
          <a:prstGeom prst="rect">
            <a:avLst/>
          </a:prstGeom>
        </p:spPr>
      </p:pic>
      <p:pic>
        <p:nvPicPr>
          <p:cNvPr id="6" name="Ⅰ-4-03 [개고리 개골청] 반주">
            <a:hlinkClick r:id="" action="ppaction://media"/>
            <a:extLst>
              <a:ext uri="{FF2B5EF4-FFF2-40B4-BE49-F238E27FC236}">
                <a16:creationId xmlns:a16="http://schemas.microsoft.com/office/drawing/2014/main" id="{83AE16F3-E437-EFEB-868E-CC05E5B5DC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5933" y="2020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5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941095-1A1F-7391-5FA5-8B67F4662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4636" y="1179450"/>
            <a:ext cx="7802307" cy="574193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신체 표현을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9" name="텍스트 개체 틀 2">
            <a:extLst>
              <a:ext uri="{FF2B5EF4-FFF2-40B4-BE49-F238E27FC236}">
                <a16:creationId xmlns:a16="http://schemas.microsoft.com/office/drawing/2014/main" id="{C20B369B-2BCD-7973-576D-A086A11BD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즐겁게 노래 부르며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개고리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개골청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놀이하기</a:t>
            </a:r>
          </a:p>
        </p:txBody>
      </p:sp>
      <p:sp>
        <p:nvSpPr>
          <p:cNvPr id="30" name="텍스트 개체 틀 1">
            <a:extLst>
              <a:ext uri="{FF2B5EF4-FFF2-40B4-BE49-F238E27FC236}">
                <a16:creationId xmlns:a16="http://schemas.microsoft.com/office/drawing/2014/main" id="{ECD520DC-2A70-5286-F45F-C59571CBBED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1" name="텍스트 개체 틀 1">
            <a:extLst>
              <a:ext uri="{FF2B5EF4-FFF2-40B4-BE49-F238E27FC236}">
                <a16:creationId xmlns:a16="http://schemas.microsoft.com/office/drawing/2014/main" id="{631111F8-1592-F953-145C-E39EAF0C2994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BFD3D52-5396-10CB-F0B4-A99F3791B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8136"/>
            <a:ext cx="12192000" cy="31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2272" y="898740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 부르며 즐겁게 놀이해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520F7EB3-5E69-F2C4-2AE9-0F5BF371BCF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16~17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1E566438-87DF-B843-8B1F-E7A2C3CF84EB}"/>
              </a:ext>
            </a:extLst>
          </p:cNvPr>
          <p:cNvSpPr txBox="1">
            <a:spLocks/>
          </p:cNvSpPr>
          <p:nvPr/>
        </p:nvSpPr>
        <p:spPr>
          <a:xfrm>
            <a:off x="10710930" y="541850"/>
            <a:ext cx="113334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개고리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개골청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9E6FAB0-093C-DD5E-D44A-4BF451ADD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5457" y="1566824"/>
            <a:ext cx="5107393" cy="4899292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7B8762E6-C707-3199-3602-2B764EB7BB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즐겁게 노래 부르며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개고리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개골청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놀이하기</a:t>
            </a:r>
          </a:p>
        </p:txBody>
      </p:sp>
      <p:pic>
        <p:nvPicPr>
          <p:cNvPr id="2" name="Ⅰ-4-01 [개고리 개골청] 노래">
            <a:hlinkClick r:id="" action="ppaction://media"/>
            <a:extLst>
              <a:ext uri="{FF2B5EF4-FFF2-40B4-BE49-F238E27FC236}">
                <a16:creationId xmlns:a16="http://schemas.microsoft.com/office/drawing/2014/main" id="{2E679024-BE06-983D-F3CC-BB4C314E1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2206" y="960895"/>
            <a:ext cx="406400" cy="406400"/>
          </a:xfrm>
          <a:prstGeom prst="rect">
            <a:avLst/>
          </a:prstGeom>
        </p:spPr>
      </p:pic>
      <p:pic>
        <p:nvPicPr>
          <p:cNvPr id="3" name="Ⅰ-4-02 [개고리 개골청] 노래(전문가)">
            <a:hlinkClick r:id="" action="ppaction://media"/>
            <a:extLst>
              <a:ext uri="{FF2B5EF4-FFF2-40B4-BE49-F238E27FC236}">
                <a16:creationId xmlns:a16="http://schemas.microsoft.com/office/drawing/2014/main" id="{D967AE81-8405-CAA2-BBFE-CDA9D84B07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2206" y="1458947"/>
            <a:ext cx="406400" cy="406400"/>
          </a:xfrm>
          <a:prstGeom prst="rect">
            <a:avLst/>
          </a:prstGeom>
        </p:spPr>
      </p:pic>
      <p:pic>
        <p:nvPicPr>
          <p:cNvPr id="5" name="Ⅰ-4-03 [개고리 개골청] 반주">
            <a:hlinkClick r:id="" action="ppaction://media"/>
            <a:extLst>
              <a:ext uri="{FF2B5EF4-FFF2-40B4-BE49-F238E27FC236}">
                <a16:creationId xmlns:a16="http://schemas.microsoft.com/office/drawing/2014/main" id="{71E9E5C0-916B-EAF3-6820-2BCD36EA2E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2206" y="19666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5524</TotalTime>
  <Words>346</Words>
  <Application>Microsoft Office PowerPoint</Application>
  <PresentationFormat>와이드스크린</PresentationFormat>
  <Paragraphs>64</Paragraphs>
  <Slides>13</Slides>
  <Notes>0</Notes>
  <HiddenSlides>0</HiddenSlides>
  <MMClips>10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164</cp:revision>
  <dcterms:created xsi:type="dcterms:W3CDTF">2024-07-03T01:17:18Z</dcterms:created>
  <dcterms:modified xsi:type="dcterms:W3CDTF">2025-02-25T04:12:15Z</dcterms:modified>
</cp:coreProperties>
</file>