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3" r:id="rId2"/>
    <p:sldMasterId id="2147483656" r:id="rId3"/>
  </p:sldMasterIdLst>
  <p:notesMasterIdLst>
    <p:notesMasterId r:id="rId11"/>
  </p:notesMasterIdLst>
  <p:sldIdLst>
    <p:sldId id="292" r:id="rId4"/>
    <p:sldId id="298" r:id="rId5"/>
    <p:sldId id="297" r:id="rId6"/>
    <p:sldId id="299" r:id="rId7"/>
    <p:sldId id="309" r:id="rId8"/>
    <p:sldId id="306" r:id="rId9"/>
    <p:sldId id="295" r:id="rId10"/>
  </p:sldIdLst>
  <p:sldSz cx="12192000" cy="6858000"/>
  <p:notesSz cx="6858000" cy="9144000"/>
  <p:embeddedFontLst>
    <p:embeddedFont>
      <p:font typeface="NanumGothicExtraBold" panose="020D0904000000000000" pitchFamily="50" charset="-127"/>
      <p:bold r:id="rId12"/>
    </p:embeddedFont>
    <p:embeddedFont>
      <p:font typeface="Spoqa Han Sans Neo" panose="020B0600000101010101" charset="0"/>
      <p:regular r:id="rId13"/>
      <p:bold r:id="rId14"/>
      <p:italic r:id="rId15"/>
      <p:boldItalic r:id="rId16"/>
    </p:embeddedFont>
    <p:embeddedFont>
      <p:font typeface="나눔고딕" panose="020D0604000000000000" pitchFamily="50" charset="-127"/>
      <p:regular r:id="rId17"/>
      <p:bold r:id="rId18"/>
    </p:embeddedFont>
    <p:embeddedFont>
      <p:font typeface="맑은 고딕" panose="020B0503020000020004" pitchFamily="50" charset="-127"/>
      <p:regular r:id="rId19"/>
      <p:bold r:id="rId2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7"/>
            <p14:sldId id="299"/>
            <p14:sldId id="309"/>
            <p14:sldId id="306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3C71"/>
    <a:srgbClr val="588195"/>
    <a:srgbClr val="D0EBD1"/>
    <a:srgbClr val="3CC864"/>
    <a:srgbClr val="19552A"/>
    <a:srgbClr val="633CC8"/>
    <a:srgbClr val="3CC7C2"/>
    <a:srgbClr val="3C48C7"/>
    <a:srgbClr val="42DC6E"/>
    <a:srgbClr val="73D7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96" autoAdjust="0"/>
    <p:restoredTop sz="94145" autoAdjust="0"/>
  </p:normalViewPr>
  <p:slideViewPr>
    <p:cSldViewPr snapToGrid="0" showGuides="1">
      <p:cViewPr varScale="1">
        <p:scale>
          <a:sx n="142" d="100"/>
          <a:sy n="142" d="100"/>
        </p:scale>
        <p:origin x="132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2025-03-21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7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/>
              <a:t>가을 아침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090652" y="4894508"/>
            <a:ext cx="201069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25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57168" y="3429000"/>
            <a:ext cx="6877664" cy="792000"/>
          </a:xfrm>
        </p:spPr>
        <p:txBody>
          <a:bodyPr/>
          <a:lstStyle/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원곡과 리메이크된 노래를 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비교 감상하고 부를 수 있다</a:t>
            </a:r>
            <a:r>
              <a:rPr kumimoji="1" lang="en-US" altLang="ko-KR" sz="32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C213463B-C3AC-E2BA-1369-4F16E27DBD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악곡 익히기</a:t>
            </a:r>
          </a:p>
        </p:txBody>
      </p:sp>
      <p:grpSp>
        <p:nvGrpSpPr>
          <p:cNvPr id="20" name="그룹 3">
            <a:extLst>
              <a:ext uri="{FF2B5EF4-FFF2-40B4-BE49-F238E27FC236}">
                <a16:creationId xmlns:a16="http://schemas.microsoft.com/office/drawing/2014/main" id="{31826CA7-8B4A-411F-FF69-78B9969B9DCB}"/>
              </a:ext>
            </a:extLst>
          </p:cNvPr>
          <p:cNvGrpSpPr>
            <a:grpSpLocks/>
          </p:cNvGrpSpPr>
          <p:nvPr/>
        </p:nvGrpSpPr>
        <p:grpSpPr bwMode="auto">
          <a:xfrm>
            <a:off x="11214817" y="372543"/>
            <a:ext cx="603474" cy="377219"/>
            <a:chOff x="4663668" y="567812"/>
            <a:chExt cx="618853" cy="363546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A138186B-CFCF-2228-ECE5-611BA1AAAAA2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572AE015-5A31-F3BF-474A-C352234B6009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" name="그룹 3">
            <a:extLst>
              <a:ext uri="{FF2B5EF4-FFF2-40B4-BE49-F238E27FC236}">
                <a16:creationId xmlns:a16="http://schemas.microsoft.com/office/drawing/2014/main" id="{5C8B9BC2-3C63-22EE-0341-B2689066D321}"/>
              </a:ext>
            </a:extLst>
          </p:cNvPr>
          <p:cNvGrpSpPr>
            <a:grpSpLocks/>
          </p:cNvGrpSpPr>
          <p:nvPr/>
        </p:nvGrpSpPr>
        <p:grpSpPr bwMode="auto">
          <a:xfrm>
            <a:off x="11214817" y="1394124"/>
            <a:ext cx="603474" cy="377219"/>
            <a:chOff x="4663668" y="567812"/>
            <a:chExt cx="618853" cy="363546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27B96587-6ECE-4506-FB74-2FE6AC989733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BF4ED300-B9F0-669B-3555-E4208C5F15EC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0C7D80FF-15DD-013F-A51E-CB24A675E22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384547" y="677631"/>
            <a:ext cx="5422905" cy="5409438"/>
          </a:xfrm>
          <a:prstGeom prst="rect">
            <a:avLst/>
          </a:prstGeom>
        </p:spPr>
      </p:pic>
      <p:pic>
        <p:nvPicPr>
          <p:cNvPr id="3" name="[아침나라 중음①]_1단원_교과서_25쪽_가을 아침_노래">
            <a:hlinkClick r:id="" action="ppaction://media"/>
            <a:extLst>
              <a:ext uri="{FF2B5EF4-FFF2-40B4-BE49-F238E27FC236}">
                <a16:creationId xmlns:a16="http://schemas.microsoft.com/office/drawing/2014/main" id="{C5E5F59B-8B5F-25EE-71FD-26B369EBE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6025" y="865841"/>
            <a:ext cx="377220" cy="377220"/>
          </a:xfrm>
          <a:prstGeom prst="rect">
            <a:avLst/>
          </a:prstGeom>
        </p:spPr>
      </p:pic>
      <p:pic>
        <p:nvPicPr>
          <p:cNvPr id="4" name="[아침나라 중음①]_1단원_교과서_25쪽_가을 아침_반주_86">
            <a:hlinkClick r:id="" action="ppaction://media"/>
            <a:extLst>
              <a:ext uri="{FF2B5EF4-FFF2-40B4-BE49-F238E27FC236}">
                <a16:creationId xmlns:a16="http://schemas.microsoft.com/office/drawing/2014/main" id="{0EC57953-44A0-5E52-B635-AD90F58FAA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6025" y="1887422"/>
            <a:ext cx="377220" cy="37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0006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C0F8B44-0F30-E5E0-8390-2BAA0BEDD2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8908" y="874202"/>
            <a:ext cx="7200000" cy="2380550"/>
          </a:xfrm>
          <a:prstGeom prst="rect">
            <a:avLst/>
          </a:prstGeom>
        </p:spPr>
        <p:txBody>
          <a:bodyPr/>
          <a:lstStyle/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</a:rPr>
              <a:t>라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장조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   박자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en-US" altLang="ko-KR" sz="2000" b="0" dirty="0">
                <a:solidFill>
                  <a:schemeClr val="tx1"/>
                </a:solidFill>
              </a:rPr>
              <a:t>    =86</a:t>
            </a: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</a:rPr>
              <a:t>제창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1" lang="ko-KR" altLang="en-US" dirty="0"/>
              <a:t>악곡 특징 이해하기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C71B3546-6E1E-7F38-920A-7ED354876F3E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EDB85CA9-D89C-2432-358C-776FE1B4C580}"/>
              </a:ext>
            </a:extLst>
          </p:cNvPr>
          <p:cNvSpPr txBox="1">
            <a:spLocks/>
          </p:cNvSpPr>
          <p:nvPr/>
        </p:nvSpPr>
        <p:spPr>
          <a:xfrm>
            <a:off x="2708908" y="3547078"/>
            <a:ext cx="8924085" cy="189456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 노래는 음악 감독 이병우와 가수 양희은이 함께 작업한 ‘양희은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1991’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앨범의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수록곡을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기타리스트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정성하가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편곡하고 아이유가 노래를 불러 리메이크하였다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기타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정성하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),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틴 휘슬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하림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)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연주와 아이유의 맑은 음색이 가을 아침의 아름다운 노랫말과 어우러져 아름답고 깨끗하게 들린다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94AC9089-788D-16DE-D996-E3BF99D0DB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87273" y="1638090"/>
            <a:ext cx="213187" cy="430322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B6EA0F8A-8A7E-46C0-4AB0-8E32C0A243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87273" y="2173288"/>
            <a:ext cx="212101" cy="43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C213463B-C3AC-E2BA-1369-4F16E27DBD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주요 리듬 표현하기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2EB3CB3-DE72-A9FC-7F9F-ADB014D02CBA}"/>
              </a:ext>
            </a:extLst>
          </p:cNvPr>
          <p:cNvSpPr txBox="1"/>
          <p:nvPr/>
        </p:nvSpPr>
        <p:spPr>
          <a:xfrm>
            <a:off x="1069564" y="826524"/>
            <a:ext cx="7141278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/>
              <a:t>◆ 이 곡에 계속 등장하는 리듬을 알아보자</a:t>
            </a:r>
            <a:r>
              <a:rPr lang="en-US" altLang="ko-KR" sz="1400" dirty="0"/>
              <a:t>.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50FD644-155B-E739-F148-A8460D8A0A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71991" y="2338043"/>
            <a:ext cx="4224009" cy="1694004"/>
          </a:xfrm>
          <a:prstGeom prst="rect">
            <a:avLst/>
          </a:prstGeom>
        </p:spPr>
      </p:pic>
      <p:pic>
        <p:nvPicPr>
          <p:cNvPr id="4" name="그림 3" descr="라인, 폰트, 도표, 음악이(가) 표시된 사진&#10;&#10;자동 생성된 설명">
            <a:extLst>
              <a:ext uri="{FF2B5EF4-FFF2-40B4-BE49-F238E27FC236}">
                <a16:creationId xmlns:a16="http://schemas.microsoft.com/office/drawing/2014/main" id="{926407AB-B076-5E57-440C-1F69CDA50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167" y="2738857"/>
            <a:ext cx="4224009" cy="117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60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3DAB1DE-9520-7AB2-6B20-C43C62C11D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1" lang="ko-KR" altLang="en-US" dirty="0"/>
              <a:t>리메이크 알아보기 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D5E1C17C-15F5-180C-4F1E-F841DD7048A5}"/>
              </a:ext>
            </a:extLst>
          </p:cNvPr>
          <p:cNvSpPr/>
          <p:nvPr/>
        </p:nvSpPr>
        <p:spPr>
          <a:xfrm>
            <a:off x="1457924" y="1317248"/>
            <a:ext cx="1726490" cy="34529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리메이크</a:t>
            </a:r>
            <a:r>
              <a:rPr lang="en-US" altLang="ko-KR" sz="1200" dirty="0"/>
              <a:t>(Remake)</a:t>
            </a:r>
            <a:endParaRPr lang="ko-KR" altLang="en-US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7AD83F-AB47-02C0-C42D-B93A63272977}"/>
              </a:ext>
            </a:extLst>
          </p:cNvPr>
          <p:cNvSpPr txBox="1"/>
          <p:nvPr/>
        </p:nvSpPr>
        <p:spPr>
          <a:xfrm>
            <a:off x="3331486" y="1336007"/>
            <a:ext cx="6290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원곡을 편곡하고 재해석하여 전체적으로 다시 만들어 발표하는 것을 말한다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9008F02F-28F7-61B0-6431-553ADA0982A7}"/>
              </a:ext>
            </a:extLst>
          </p:cNvPr>
          <p:cNvSpPr/>
          <p:nvPr/>
        </p:nvSpPr>
        <p:spPr>
          <a:xfrm>
            <a:off x="1457924" y="2167699"/>
            <a:ext cx="1726490" cy="345297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커버</a:t>
            </a:r>
            <a:r>
              <a:rPr lang="en-US" altLang="ko-KR" sz="1200" dirty="0"/>
              <a:t>(Cover)</a:t>
            </a:r>
            <a:endParaRPr lang="ko-KR" altLang="en-US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A4320B-BB90-7587-BBD8-FCB743DEF32C}"/>
              </a:ext>
            </a:extLst>
          </p:cNvPr>
          <p:cNvSpPr txBox="1"/>
          <p:nvPr/>
        </p:nvSpPr>
        <p:spPr>
          <a:xfrm>
            <a:off x="3331486" y="2204795"/>
            <a:ext cx="7148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원곡을 편곡 없이 거의 건드리지 않고 부르는 것을 말하지만</a:t>
            </a:r>
            <a:r>
              <a:rPr lang="en-US" altLang="ko-KR" sz="1400" dirty="0"/>
              <a:t>, </a:t>
            </a:r>
            <a:r>
              <a:rPr lang="ko-KR" altLang="en-US" sz="1400" dirty="0"/>
              <a:t>해외에서는 편곡 여부와 상관없이 다른 음악가가 연주하는 모든 경우</a:t>
            </a:r>
            <a:r>
              <a:rPr lang="en-US" altLang="ko-KR" sz="1400" dirty="0"/>
              <a:t>(</a:t>
            </a:r>
            <a:r>
              <a:rPr lang="ko-KR" altLang="en-US" sz="1400" dirty="0"/>
              <a:t>리메이크도 포함</a:t>
            </a:r>
            <a:r>
              <a:rPr lang="en-US" altLang="ko-KR" sz="1400" dirty="0"/>
              <a:t>)</a:t>
            </a:r>
            <a:r>
              <a:rPr lang="ko-KR" altLang="en-US" sz="1400" dirty="0"/>
              <a:t>를 말한다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77E673C7-EBAF-6212-02C0-2C000C0B7A95}"/>
              </a:ext>
            </a:extLst>
          </p:cNvPr>
          <p:cNvSpPr/>
          <p:nvPr/>
        </p:nvSpPr>
        <p:spPr>
          <a:xfrm>
            <a:off x="1457924" y="3013464"/>
            <a:ext cx="1726490" cy="345297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리믹스</a:t>
            </a:r>
            <a:r>
              <a:rPr lang="en-US" altLang="ko-KR" sz="1200" dirty="0"/>
              <a:t>(Remix)</a:t>
            </a:r>
            <a:endParaRPr lang="ko-KR" altLang="en-US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654D52-055F-D997-23BB-2D24D3B754D0}"/>
              </a:ext>
            </a:extLst>
          </p:cNvPr>
          <p:cNvSpPr txBox="1"/>
          <p:nvPr/>
        </p:nvSpPr>
        <p:spPr>
          <a:xfrm>
            <a:off x="3331486" y="3050560"/>
            <a:ext cx="7148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원곡의 특정 부분을 유지한 채 새로운 요소를 넣거나 변화주고 싶은 부분을 수정해 다시 만드는 것을 말한다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66833398-1ADD-2A31-E135-1281CE2399EC}"/>
              </a:ext>
            </a:extLst>
          </p:cNvPr>
          <p:cNvSpPr/>
          <p:nvPr/>
        </p:nvSpPr>
        <p:spPr>
          <a:xfrm>
            <a:off x="4114800" y="4106732"/>
            <a:ext cx="4480560" cy="160782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bg1"/>
                </a:solidFill>
              </a:rPr>
              <a:t>내가 알고 있는 </a:t>
            </a:r>
            <a:endParaRPr lang="en-US" altLang="ko-KR" dirty="0">
              <a:solidFill>
                <a:schemeClr val="bg1"/>
              </a:solidFill>
            </a:endParaRPr>
          </a:p>
          <a:p>
            <a:pPr algn="ctr"/>
            <a:r>
              <a:rPr lang="ko-KR" altLang="en-US" dirty="0">
                <a:solidFill>
                  <a:schemeClr val="bg1"/>
                </a:solidFill>
              </a:rPr>
              <a:t>리메이크 곡은 </a:t>
            </a:r>
            <a:endParaRPr lang="en-US" altLang="ko-KR" dirty="0">
              <a:solidFill>
                <a:schemeClr val="bg1"/>
              </a:solidFill>
            </a:endParaRPr>
          </a:p>
          <a:p>
            <a:pPr algn="ctr"/>
            <a:r>
              <a:rPr lang="ko-KR" altLang="en-US" dirty="0">
                <a:solidFill>
                  <a:schemeClr val="bg1"/>
                </a:solidFill>
              </a:rPr>
              <a:t>어떤 곡이 있을까</a:t>
            </a:r>
            <a:r>
              <a:rPr lang="en-US" altLang="ko-KR" dirty="0">
                <a:solidFill>
                  <a:schemeClr val="bg1"/>
                </a:solidFill>
              </a:rPr>
              <a:t>?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85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내지 마스터">
  <a:themeElements>
    <a:clrScheme name="기류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3352</TotalTime>
  <Words>187</Words>
  <Application>Microsoft Office PowerPoint</Application>
  <PresentationFormat>와이드스크린</PresentationFormat>
  <Paragraphs>37</Paragraphs>
  <Slides>7</Slides>
  <Notes>2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7</vt:i4>
      </vt:variant>
    </vt:vector>
  </HeadingPairs>
  <TitlesOfParts>
    <vt:vector size="15" baseType="lpstr">
      <vt:lpstr>맑은 고딕</vt:lpstr>
      <vt:lpstr>NanumGothicExtraBold</vt:lpstr>
      <vt:lpstr>Arial</vt:lpstr>
      <vt:lpstr>Spoqa Han Sans Neo</vt:lpstr>
      <vt:lpstr>나눔고딕</vt:lpstr>
      <vt:lpstr>표지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아침나라</dc:creator>
  <cp:lastModifiedBy>황근식</cp:lastModifiedBy>
  <cp:revision>174</cp:revision>
  <dcterms:created xsi:type="dcterms:W3CDTF">2024-07-03T01:17:18Z</dcterms:created>
  <dcterms:modified xsi:type="dcterms:W3CDTF">2025-03-21T04:30:08Z</dcterms:modified>
</cp:coreProperties>
</file>