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9" r:id="rId6"/>
    <p:sldId id="296" r:id="rId7"/>
    <p:sldId id="301" r:id="rId8"/>
    <p:sldId id="302" r:id="rId9"/>
    <p:sldId id="293" r:id="rId10"/>
    <p:sldId id="303" r:id="rId11"/>
    <p:sldId id="304" r:id="rId12"/>
    <p:sldId id="295" r:id="rId13"/>
  </p:sldIdLst>
  <p:sldSz cx="12192000" cy="6858000"/>
  <p:notesSz cx="6858000" cy="9144000"/>
  <p:embeddedFontLst>
    <p:embeddedFont>
      <p:font typeface="NanumGothicExtraBold" pitchFamily="2" charset="-127"/>
      <p:bold r:id="rId15"/>
    </p:embeddedFont>
    <p:embeddedFont>
      <p:font typeface="나눔고딕" pitchFamily="2" charset="-127"/>
      <p:regular r:id="rId16"/>
      <p:bold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1110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606703"/>
          </a:xfrm>
        </p:spPr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기타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42~43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주법과 표현 기법을 익혀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기타를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7828B6A-6B1E-D333-A2E6-CD9D7362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259" y="3909605"/>
            <a:ext cx="4593481" cy="2119002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기타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7063279-CC27-9C45-39C4-A7EAB1F4AF9F}"/>
              </a:ext>
            </a:extLst>
          </p:cNvPr>
          <p:cNvSpPr/>
          <p:nvPr/>
        </p:nvSpPr>
        <p:spPr>
          <a:xfrm>
            <a:off x="842100" y="1211535"/>
            <a:ext cx="1959884" cy="3518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기타</a:t>
            </a:r>
            <a:r>
              <a:rPr lang="en-US" altLang="ko-KR" sz="1400" dirty="0">
                <a:solidFill>
                  <a:schemeClr val="tx1"/>
                </a:solidFill>
              </a:rPr>
              <a:t>(Guitar)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450520" y="1725892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기타는 여섯 줄로 이루어진 발현악기이다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음역이 넓고 음색이 다양하며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가락 연주와 화음 반주를 손쉽고 자유롭게 할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 손가락으로는 음이나 화음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코드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을 짚고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 손가락으로는 여섯 개의 줄을 튕겨 연주한다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반음마다 금속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프렛이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있고 줄을 튕길 때의 세기로 음량을 조절한다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금속제 또는 나일론 줄을 사용하며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기타는 현악기 계열의 악기로 세계에서 가장 인기있는 악기 중 하나이다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C42903-6B50-5A55-9176-8123BA2309FA}"/>
              </a:ext>
            </a:extLst>
          </p:cNvPr>
          <p:cNvSpPr/>
          <p:nvPr/>
        </p:nvSpPr>
        <p:spPr>
          <a:xfrm>
            <a:off x="1699351" y="3490614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코드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>
                <a:solidFill>
                  <a:schemeClr val="tx1"/>
                </a:solidFill>
              </a:rPr>
              <a:t>짚기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0CD83E5-6E65-3ED6-327D-CCF0EC958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27" y="1043099"/>
            <a:ext cx="8904514" cy="5202024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기타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4C72EFC-6606-3805-021A-175F24CB76FD}"/>
              </a:ext>
            </a:extLst>
          </p:cNvPr>
          <p:cNvSpPr/>
          <p:nvPr/>
        </p:nvSpPr>
        <p:spPr>
          <a:xfrm>
            <a:off x="1247050" y="1322378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연주 자세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636318C-BC4E-731D-8D2B-A64882F36380}"/>
              </a:ext>
            </a:extLst>
          </p:cNvPr>
          <p:cNvSpPr/>
          <p:nvPr/>
        </p:nvSpPr>
        <p:spPr>
          <a:xfrm>
            <a:off x="1613263" y="2148840"/>
            <a:ext cx="1867988" cy="24427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265B403-B853-1130-3FD5-7DDE4C25610F}"/>
              </a:ext>
            </a:extLst>
          </p:cNvPr>
          <p:cNvSpPr/>
          <p:nvPr/>
        </p:nvSpPr>
        <p:spPr>
          <a:xfrm>
            <a:off x="7661365" y="1043099"/>
            <a:ext cx="2207623" cy="23271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D6C7966-BD1C-46EE-EB73-0204173A9F38}"/>
              </a:ext>
            </a:extLst>
          </p:cNvPr>
          <p:cNvSpPr/>
          <p:nvPr/>
        </p:nvSpPr>
        <p:spPr>
          <a:xfrm>
            <a:off x="7805057" y="3570762"/>
            <a:ext cx="2207623" cy="23271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21934410-94D1-70BD-3B3F-9D99AEE4A809}"/>
              </a:ext>
            </a:extLst>
          </p:cNvPr>
          <p:cNvSpPr/>
          <p:nvPr/>
        </p:nvSpPr>
        <p:spPr>
          <a:xfrm>
            <a:off x="1613263" y="4863985"/>
            <a:ext cx="3311434" cy="950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0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기타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526FEE2-AAE8-BA5D-B1EE-3354B7FCAED0}"/>
              </a:ext>
            </a:extLst>
          </p:cNvPr>
          <p:cNvSpPr/>
          <p:nvPr/>
        </p:nvSpPr>
        <p:spPr>
          <a:xfrm>
            <a:off x="1247050" y="1418592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스트로크 주법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DF3D7D2-E240-8002-5D0B-025B9FF26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297" y="1182429"/>
            <a:ext cx="2565696" cy="229092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5AD4534-D66E-2E88-33D0-33251C53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382" y="1182429"/>
            <a:ext cx="2407702" cy="2235968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3F544F11-73C8-6CFE-9667-29BC28282486}"/>
              </a:ext>
            </a:extLst>
          </p:cNvPr>
          <p:cNvSpPr/>
          <p:nvPr/>
        </p:nvSpPr>
        <p:spPr>
          <a:xfrm>
            <a:off x="1247050" y="4054424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다양한 리듬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D9731D93-572E-20AE-294B-A1F84D234D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728" b="55262"/>
          <a:stretch/>
        </p:blipFill>
        <p:spPr>
          <a:xfrm>
            <a:off x="3542212" y="3819624"/>
            <a:ext cx="2553788" cy="11801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3ECFED5-EC0D-DB6E-7B44-DEA06E10F0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781" t="55137"/>
          <a:stretch/>
        </p:blipFill>
        <p:spPr>
          <a:xfrm>
            <a:off x="6487630" y="4996475"/>
            <a:ext cx="2606040" cy="118345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B427710-631A-F06C-A608-133964A02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262" r="53136"/>
          <a:stretch/>
        </p:blipFill>
        <p:spPr>
          <a:xfrm>
            <a:off x="3542212" y="4999775"/>
            <a:ext cx="2586447" cy="118015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1869D37-02C2-D426-BDD9-D06AAB26E9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781" b="55137"/>
          <a:stretch/>
        </p:blipFill>
        <p:spPr>
          <a:xfrm>
            <a:off x="6487630" y="3816324"/>
            <a:ext cx="2606039" cy="11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5" name="[아침나라 중음②]_2단원_교과서_43쪽_조개 껍질 묶어_기타 연주">
            <a:hlinkClick r:id="" action="ppaction://media"/>
            <a:extLst>
              <a:ext uri="{FF2B5EF4-FFF2-40B4-BE49-F238E27FC236}">
                <a16:creationId xmlns:a16="http://schemas.microsoft.com/office/drawing/2014/main" id="{CDB27DAD-7143-0C0D-2B43-BF3A487F7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7963" y="1311538"/>
            <a:ext cx="409575" cy="409575"/>
          </a:xfrm>
          <a:prstGeom prst="rect">
            <a:avLst/>
          </a:prstGeom>
        </p:spPr>
      </p:pic>
      <p:pic>
        <p:nvPicPr>
          <p:cNvPr id="6" name="[아침나라 중음②]_2단원_교과서_43쪽_조개 껍질 묶어_반주">
            <a:hlinkClick r:id="" action="ppaction://media"/>
            <a:extLst>
              <a:ext uri="{FF2B5EF4-FFF2-40B4-BE49-F238E27FC236}">
                <a16:creationId xmlns:a16="http://schemas.microsoft.com/office/drawing/2014/main" id="{7F20637C-1ACC-4F02-6E9D-3781FE206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7963" y="2200275"/>
            <a:ext cx="409575" cy="4095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16B05D0-7A0B-8730-DA9A-B7F098615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00" y="1444888"/>
            <a:ext cx="4844473" cy="4367967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7EE65B1-4690-6143-6B78-833D3F77365C}"/>
              </a:ext>
            </a:extLst>
          </p:cNvPr>
          <p:cNvSpPr/>
          <p:nvPr/>
        </p:nvSpPr>
        <p:spPr>
          <a:xfrm>
            <a:off x="6384443" y="2232025"/>
            <a:ext cx="1381850" cy="3088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스트로크 리듬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9A56BB-D67D-E5C3-E0D7-596A4809CE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65" t="19124" r="57335" b="69001"/>
          <a:stretch/>
        </p:blipFill>
        <p:spPr>
          <a:xfrm>
            <a:off x="7245350" y="2609850"/>
            <a:ext cx="3238500" cy="1055100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841625A-26CC-4482-9C62-F553DA041818}"/>
              </a:ext>
            </a:extLst>
          </p:cNvPr>
          <p:cNvSpPr/>
          <p:nvPr/>
        </p:nvSpPr>
        <p:spPr>
          <a:xfrm>
            <a:off x="6384443" y="4008266"/>
            <a:ext cx="1381850" cy="3088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코드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1610E6C-53DE-2411-4364-773FCE0984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6549" y="4559553"/>
            <a:ext cx="4356102" cy="11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11610E6C-53DE-2411-4364-773FCE0984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42777" y="4023369"/>
            <a:ext cx="3377043" cy="1815161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3758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7EE65B1-4690-6143-6B78-833D3F77365C}"/>
              </a:ext>
            </a:extLst>
          </p:cNvPr>
          <p:cNvSpPr/>
          <p:nvPr/>
        </p:nvSpPr>
        <p:spPr>
          <a:xfrm>
            <a:off x="6651143" y="1999238"/>
            <a:ext cx="1381850" cy="3088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스트로크 리듬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9A56BB-D67D-E5C3-E0D7-596A4809CE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69" t="19573" r="65294" b="69109"/>
          <a:stretch/>
        </p:blipFill>
        <p:spPr>
          <a:xfrm>
            <a:off x="7630519" y="2308093"/>
            <a:ext cx="3001561" cy="1145566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841625A-26CC-4482-9C62-F553DA041818}"/>
              </a:ext>
            </a:extLst>
          </p:cNvPr>
          <p:cNvSpPr/>
          <p:nvPr/>
        </p:nvSpPr>
        <p:spPr>
          <a:xfrm>
            <a:off x="6651143" y="3614569"/>
            <a:ext cx="1381850" cy="3088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코드</a:t>
            </a:r>
          </a:p>
        </p:txBody>
      </p:sp>
      <p:pic>
        <p:nvPicPr>
          <p:cNvPr id="2" name="[아침나라 중음②]_2단원_교과서_43쪽_홀로 아리랑_기타 연주">
            <a:hlinkClick r:id="" action="ppaction://media"/>
            <a:extLst>
              <a:ext uri="{FF2B5EF4-FFF2-40B4-BE49-F238E27FC236}">
                <a16:creationId xmlns:a16="http://schemas.microsoft.com/office/drawing/2014/main" id="{29E8519E-DB83-A0B7-0944-37BC7EC16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68256" y="1317625"/>
            <a:ext cx="400828" cy="400828"/>
          </a:xfrm>
          <a:prstGeom prst="rect">
            <a:avLst/>
          </a:prstGeom>
        </p:spPr>
      </p:pic>
      <p:pic>
        <p:nvPicPr>
          <p:cNvPr id="4" name="[아침나라 중음②]_2단원_교과서_43쪽_홀로 아리랑_반주">
            <a:hlinkClick r:id="" action="ppaction://media"/>
            <a:extLst>
              <a:ext uri="{FF2B5EF4-FFF2-40B4-BE49-F238E27FC236}">
                <a16:creationId xmlns:a16="http://schemas.microsoft.com/office/drawing/2014/main" id="{A15EC8CC-00B6-BBCD-A910-68D51F9F33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6710" y="2238375"/>
            <a:ext cx="400828" cy="40082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137F1F7-35FF-7990-D16B-1441759BC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009" y="1655694"/>
            <a:ext cx="4662647" cy="42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11610E6C-53DE-2411-4364-773FCE0984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9704" y="5145917"/>
            <a:ext cx="5582756" cy="845275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3758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7EE65B1-4690-6143-6B78-833D3F77365C}"/>
              </a:ext>
            </a:extLst>
          </p:cNvPr>
          <p:cNvSpPr/>
          <p:nvPr/>
        </p:nvSpPr>
        <p:spPr>
          <a:xfrm>
            <a:off x="1054037" y="4806311"/>
            <a:ext cx="1381850" cy="3088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스트로크 리듬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9A56BB-D67D-E5C3-E0D7-596A4809CE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10" t="24927" r="71034" b="62995"/>
          <a:stretch/>
        </p:blipFill>
        <p:spPr>
          <a:xfrm>
            <a:off x="1403287" y="5221030"/>
            <a:ext cx="3610530" cy="770162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841625A-26CC-4482-9C62-F553DA041818}"/>
              </a:ext>
            </a:extLst>
          </p:cNvPr>
          <p:cNvSpPr/>
          <p:nvPr/>
        </p:nvSpPr>
        <p:spPr>
          <a:xfrm>
            <a:off x="5690825" y="4806311"/>
            <a:ext cx="1381850" cy="3088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코드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68C9BEC-FF69-C901-15D9-739CD6CDE4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71309" y="1169135"/>
            <a:ext cx="8872841" cy="3242845"/>
          </a:xfrm>
          <a:prstGeom prst="rect">
            <a:avLst/>
          </a:prstGeom>
        </p:spPr>
      </p:pic>
      <p:pic>
        <p:nvPicPr>
          <p:cNvPr id="7" name="[아침나라 중음②]_2단원_교과서_43쪽_밤하늘의 별을_기타 연주">
            <a:hlinkClick r:id="" action="ppaction://media"/>
            <a:extLst>
              <a:ext uri="{FF2B5EF4-FFF2-40B4-BE49-F238E27FC236}">
                <a16:creationId xmlns:a16="http://schemas.microsoft.com/office/drawing/2014/main" id="{9A2F12DB-3AED-6085-7559-61998BAD0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58913" y="1327614"/>
            <a:ext cx="428625" cy="428625"/>
          </a:xfrm>
          <a:prstGeom prst="rect">
            <a:avLst/>
          </a:prstGeom>
        </p:spPr>
      </p:pic>
      <p:pic>
        <p:nvPicPr>
          <p:cNvPr id="8" name="[아침나라 중음②]_2단원_교과서_43쪽_밤하늘의 별을_반주">
            <a:hlinkClick r:id="" action="ppaction://media"/>
            <a:extLst>
              <a:ext uri="{FF2B5EF4-FFF2-40B4-BE49-F238E27FC236}">
                <a16:creationId xmlns:a16="http://schemas.microsoft.com/office/drawing/2014/main" id="{DCA9F9CA-1926-3ECF-E248-7CE08ED7C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4023" y="2208524"/>
            <a:ext cx="4286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138</Words>
  <Application>Microsoft Office PowerPoint</Application>
  <PresentationFormat>와이드스크린</PresentationFormat>
  <Paragraphs>33</Paragraphs>
  <Slides>9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Arial</vt:lpstr>
      <vt:lpstr>나눔고딕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162</cp:revision>
  <dcterms:created xsi:type="dcterms:W3CDTF">2024-07-03T01:17:18Z</dcterms:created>
  <dcterms:modified xsi:type="dcterms:W3CDTF">2025-05-21T00:18:36Z</dcterms:modified>
</cp:coreProperties>
</file>