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4" r:id="rId3"/>
    <p:sldId id="262" r:id="rId4"/>
    <p:sldId id="261" r:id="rId5"/>
    <p:sldId id="264" r:id="rId6"/>
    <p:sldId id="286" r:id="rId7"/>
    <p:sldId id="279" r:id="rId8"/>
    <p:sldId id="280" r:id="rId9"/>
    <p:sldId id="274" r:id="rId10"/>
    <p:sldId id="287" r:id="rId11"/>
    <p:sldId id="293" r:id="rId12"/>
    <p:sldId id="295" r:id="rId13"/>
    <p:sldId id="297" r:id="rId14"/>
    <p:sldId id="296" r:id="rId15"/>
    <p:sldId id="277" r:id="rId16"/>
  </p:sldIdLst>
  <p:sldSz cx="12192000" cy="6858000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20BF45E5-D426-44E2-964F-13226ADBDEC2}">
          <p14:sldIdLst>
            <p14:sldId id="256"/>
            <p14:sldId id="284"/>
          </p14:sldIdLst>
        </p14:section>
        <p14:section name="제목 없는 구역" id="{6F51C0C6-6AF0-4B67-989F-85F939E38A36}">
          <p14:sldIdLst>
            <p14:sldId id="262"/>
            <p14:sldId id="261"/>
            <p14:sldId id="264"/>
            <p14:sldId id="286"/>
            <p14:sldId id="279"/>
            <p14:sldId id="280"/>
            <p14:sldId id="274"/>
            <p14:sldId id="287"/>
            <p14:sldId id="293"/>
            <p14:sldId id="295"/>
            <p14:sldId id="297"/>
            <p14:sldId id="29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8F8"/>
    <a:srgbClr val="4472C4"/>
    <a:srgbClr val="E3EFD3"/>
    <a:srgbClr val="6686B4"/>
    <a:srgbClr val="F3FAFE"/>
    <a:srgbClr val="E5EBF7"/>
    <a:srgbClr val="FFFFFF"/>
    <a:srgbClr val="BBDFD9"/>
    <a:srgbClr val="72BEB2"/>
    <a:srgbClr val="F0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6" d="100"/>
          <a:sy n="106" d="100"/>
        </p:scale>
        <p:origin x="52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BF5A5361-FCBF-4769-DBA4-3909DF471B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ADC84F-2597-83A7-4208-B484A0C5700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4E93A-3341-4E72-AD34-A09D587F7646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ABF8A6D-5215-4FC3-710C-DC49870513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83C2E24-1B89-433F-F1B4-E2068430871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74446-47F2-4008-9818-0EFFCF0844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7592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DD226-9111-4B84-9D5E-3322C33C5E55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549B8-DAB9-4748-B321-C0CC868590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9269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microsoft.com/office/2007/relationships/hdphoto" Target="../media/hdphoto5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5.wdp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0.wdp"/><Relationship Id="rId5" Type="http://schemas.openxmlformats.org/officeDocument/2006/relationships/image" Target="../media/image19.png"/><Relationship Id="rId4" Type="http://schemas.microsoft.com/office/2007/relationships/hdphoto" Target="../media/hdphoto9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그룹 96">
            <a:extLst>
              <a:ext uri="{FF2B5EF4-FFF2-40B4-BE49-F238E27FC236}">
                <a16:creationId xmlns:a16="http://schemas.microsoft.com/office/drawing/2014/main" id="{7E93C25D-2B8F-8DC7-B8D7-EC4A092F7EAE}"/>
              </a:ext>
            </a:extLst>
          </p:cNvPr>
          <p:cNvGrpSpPr/>
          <p:nvPr userDrawn="1"/>
        </p:nvGrpSpPr>
        <p:grpSpPr>
          <a:xfrm>
            <a:off x="2044992" y="1394967"/>
            <a:ext cx="8102009" cy="4507544"/>
            <a:chOff x="670286" y="468804"/>
            <a:chExt cx="16947429" cy="9156947"/>
          </a:xfrm>
        </p:grpSpPr>
        <p:grpSp>
          <p:nvGrpSpPr>
            <p:cNvPr id="98" name="Group 2">
              <a:extLst>
                <a:ext uri="{FF2B5EF4-FFF2-40B4-BE49-F238E27FC236}">
                  <a16:creationId xmlns:a16="http://schemas.microsoft.com/office/drawing/2014/main" id="{C69E025B-D83C-CF6A-3AE2-3C9DF1964AC1}"/>
                </a:ext>
              </a:extLst>
            </p:cNvPr>
            <p:cNvGrpSpPr/>
            <p:nvPr/>
          </p:nvGrpSpPr>
          <p:grpSpPr>
            <a:xfrm>
              <a:off x="670286" y="670775"/>
              <a:ext cx="16947429" cy="8954976"/>
              <a:chOff x="0" y="0"/>
              <a:chExt cx="4463520" cy="2358512"/>
            </a:xfrm>
          </p:grpSpPr>
          <p:sp>
            <p:nvSpPr>
              <p:cNvPr id="123" name="Freeform 3">
                <a:extLst>
                  <a:ext uri="{FF2B5EF4-FFF2-40B4-BE49-F238E27FC236}">
                    <a16:creationId xmlns:a16="http://schemas.microsoft.com/office/drawing/2014/main" id="{5F116E2E-FD43-5DE8-463C-54DA33ACFF6C}"/>
                  </a:ext>
                </a:extLst>
              </p:cNvPr>
              <p:cNvSpPr/>
              <p:nvPr/>
            </p:nvSpPr>
            <p:spPr>
              <a:xfrm>
                <a:off x="0" y="0"/>
                <a:ext cx="4463521" cy="2358512"/>
              </a:xfrm>
              <a:custGeom>
                <a:avLst/>
                <a:gdLst/>
                <a:ahLst/>
                <a:cxnLst/>
                <a:rect l="l" t="t" r="r" b="b"/>
                <a:pathLst>
                  <a:path w="4463521" h="2358512">
                    <a:moveTo>
                      <a:pt x="22841" y="0"/>
                    </a:moveTo>
                    <a:lnTo>
                      <a:pt x="4440680" y="0"/>
                    </a:lnTo>
                    <a:cubicBezTo>
                      <a:pt x="4446737" y="0"/>
                      <a:pt x="4452547" y="2406"/>
                      <a:pt x="4456831" y="6690"/>
                    </a:cubicBezTo>
                    <a:cubicBezTo>
                      <a:pt x="4461114" y="10973"/>
                      <a:pt x="4463521" y="16783"/>
                      <a:pt x="4463521" y="22841"/>
                    </a:cubicBezTo>
                    <a:lnTo>
                      <a:pt x="4463521" y="2335671"/>
                    </a:lnTo>
                    <a:cubicBezTo>
                      <a:pt x="4463521" y="2341729"/>
                      <a:pt x="4461114" y="2347538"/>
                      <a:pt x="4456831" y="2351822"/>
                    </a:cubicBezTo>
                    <a:cubicBezTo>
                      <a:pt x="4452547" y="2356106"/>
                      <a:pt x="4446737" y="2358512"/>
                      <a:pt x="4440680" y="2358512"/>
                    </a:cubicBezTo>
                    <a:lnTo>
                      <a:pt x="22841" y="2358512"/>
                    </a:lnTo>
                    <a:cubicBezTo>
                      <a:pt x="16783" y="2358512"/>
                      <a:pt x="10973" y="2356106"/>
                      <a:pt x="6690" y="2351822"/>
                    </a:cubicBezTo>
                    <a:cubicBezTo>
                      <a:pt x="2406" y="2347538"/>
                      <a:pt x="0" y="2341729"/>
                      <a:pt x="0" y="2335671"/>
                    </a:cubicBezTo>
                    <a:lnTo>
                      <a:pt x="0" y="22841"/>
                    </a:lnTo>
                    <a:cubicBezTo>
                      <a:pt x="0" y="16783"/>
                      <a:pt x="2406" y="10973"/>
                      <a:pt x="6690" y="6690"/>
                    </a:cubicBezTo>
                    <a:cubicBezTo>
                      <a:pt x="10973" y="2406"/>
                      <a:pt x="16783" y="0"/>
                      <a:pt x="22841" y="0"/>
                    </a:cubicBezTo>
                    <a:close/>
                  </a:path>
                </a:pathLst>
              </a:custGeom>
              <a:solidFill>
                <a:srgbClr val="FFFEF8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24" name="TextBox 4">
                <a:extLst>
                  <a:ext uri="{FF2B5EF4-FFF2-40B4-BE49-F238E27FC236}">
                    <a16:creationId xmlns:a16="http://schemas.microsoft.com/office/drawing/2014/main" id="{BF1A0B32-41FF-F7D8-403F-E2EB86872607}"/>
                  </a:ext>
                </a:extLst>
              </p:cNvPr>
              <p:cNvSpPr txBox="1"/>
              <p:nvPr/>
            </p:nvSpPr>
            <p:spPr>
              <a:xfrm>
                <a:off x="0" y="0"/>
                <a:ext cx="4463520" cy="23585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79"/>
                  </a:lnSpc>
                </a:pPr>
                <a:endParaRPr/>
              </a:p>
            </p:txBody>
          </p:sp>
        </p:grpSp>
        <p:grpSp>
          <p:nvGrpSpPr>
            <p:cNvPr id="99" name="Group 5">
              <a:extLst>
                <a:ext uri="{FF2B5EF4-FFF2-40B4-BE49-F238E27FC236}">
                  <a16:creationId xmlns:a16="http://schemas.microsoft.com/office/drawing/2014/main" id="{819F90E2-531C-E6D0-A74B-8A92456D1058}"/>
                </a:ext>
              </a:extLst>
            </p:cNvPr>
            <p:cNvGrpSpPr/>
            <p:nvPr/>
          </p:nvGrpSpPr>
          <p:grpSpPr>
            <a:xfrm>
              <a:off x="1257949" y="836178"/>
              <a:ext cx="432426" cy="432426"/>
              <a:chOff x="0" y="0"/>
              <a:chExt cx="812800" cy="812800"/>
            </a:xfrm>
          </p:grpSpPr>
          <p:sp>
            <p:nvSpPr>
              <p:cNvPr id="121" name="Freeform 6">
                <a:extLst>
                  <a:ext uri="{FF2B5EF4-FFF2-40B4-BE49-F238E27FC236}">
                    <a16:creationId xmlns:a16="http://schemas.microsoft.com/office/drawing/2014/main" id="{96CF308E-9A27-95C6-B564-263BD128606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F0DB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22" name="TextBox 7">
                <a:extLst>
                  <a:ext uri="{FF2B5EF4-FFF2-40B4-BE49-F238E27FC236}">
                    <a16:creationId xmlns:a16="http://schemas.microsoft.com/office/drawing/2014/main" id="{1634BC8B-5E95-6B73-0D27-34F9A7DB738E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1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0" name="Group 8">
              <a:extLst>
                <a:ext uri="{FF2B5EF4-FFF2-40B4-BE49-F238E27FC236}">
                  <a16:creationId xmlns:a16="http://schemas.microsoft.com/office/drawing/2014/main" id="{A09C10FB-2C31-E171-CF02-DAB6B5BFC04E}"/>
                </a:ext>
              </a:extLst>
            </p:cNvPr>
            <p:cNvGrpSpPr/>
            <p:nvPr/>
          </p:nvGrpSpPr>
          <p:grpSpPr>
            <a:xfrm>
              <a:off x="1397301" y="468804"/>
              <a:ext cx="153721" cy="654657"/>
              <a:chOff x="0" y="0"/>
              <a:chExt cx="40486" cy="172420"/>
            </a:xfrm>
          </p:grpSpPr>
          <p:sp>
            <p:nvSpPr>
              <p:cNvPr id="119" name="Freeform 9">
                <a:extLst>
                  <a:ext uri="{FF2B5EF4-FFF2-40B4-BE49-F238E27FC236}">
                    <a16:creationId xmlns:a16="http://schemas.microsoft.com/office/drawing/2014/main" id="{BDF788E5-A09B-A8D1-4713-910CA56EB9CF}"/>
                  </a:ext>
                </a:extLst>
              </p:cNvPr>
              <p:cNvSpPr/>
              <p:nvPr/>
            </p:nvSpPr>
            <p:spPr>
              <a:xfrm>
                <a:off x="0" y="0"/>
                <a:ext cx="40486" cy="172420"/>
              </a:xfrm>
              <a:custGeom>
                <a:avLst/>
                <a:gdLst/>
                <a:ahLst/>
                <a:cxnLst/>
                <a:rect l="l" t="t" r="r" b="b"/>
                <a:pathLst>
                  <a:path w="40486" h="172420">
                    <a:moveTo>
                      <a:pt x="20243" y="0"/>
                    </a:moveTo>
                    <a:lnTo>
                      <a:pt x="20243" y="0"/>
                    </a:lnTo>
                    <a:cubicBezTo>
                      <a:pt x="25612" y="0"/>
                      <a:pt x="30761" y="2133"/>
                      <a:pt x="34557" y="5929"/>
                    </a:cubicBezTo>
                    <a:cubicBezTo>
                      <a:pt x="38354" y="9725"/>
                      <a:pt x="40486" y="14874"/>
                      <a:pt x="40486" y="20243"/>
                    </a:cubicBezTo>
                    <a:lnTo>
                      <a:pt x="40486" y="152177"/>
                    </a:lnTo>
                    <a:cubicBezTo>
                      <a:pt x="40486" y="157546"/>
                      <a:pt x="38354" y="162695"/>
                      <a:pt x="34557" y="166491"/>
                    </a:cubicBezTo>
                    <a:cubicBezTo>
                      <a:pt x="30761" y="170287"/>
                      <a:pt x="25612" y="172420"/>
                      <a:pt x="20243" y="172420"/>
                    </a:cubicBezTo>
                    <a:lnTo>
                      <a:pt x="20243" y="172420"/>
                    </a:lnTo>
                    <a:cubicBezTo>
                      <a:pt x="14874" y="172420"/>
                      <a:pt x="9725" y="170287"/>
                      <a:pt x="5929" y="166491"/>
                    </a:cubicBezTo>
                    <a:cubicBezTo>
                      <a:pt x="2133" y="162695"/>
                      <a:pt x="0" y="157546"/>
                      <a:pt x="0" y="152177"/>
                    </a:cubicBezTo>
                    <a:lnTo>
                      <a:pt x="0" y="20243"/>
                    </a:lnTo>
                    <a:cubicBezTo>
                      <a:pt x="0" y="14874"/>
                      <a:pt x="2133" y="9725"/>
                      <a:pt x="5929" y="5929"/>
                    </a:cubicBezTo>
                    <a:cubicBezTo>
                      <a:pt x="9725" y="2133"/>
                      <a:pt x="14874" y="0"/>
                      <a:pt x="2024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20" name="TextBox 10">
                <a:extLst>
                  <a:ext uri="{FF2B5EF4-FFF2-40B4-BE49-F238E27FC236}">
                    <a16:creationId xmlns:a16="http://schemas.microsoft.com/office/drawing/2014/main" id="{B7BF0D6C-EC8E-83BD-B5A0-B40F43973420}"/>
                  </a:ext>
                </a:extLst>
              </p:cNvPr>
              <p:cNvSpPr txBox="1"/>
              <p:nvPr/>
            </p:nvSpPr>
            <p:spPr>
              <a:xfrm>
                <a:off x="0" y="0"/>
                <a:ext cx="40486" cy="1724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79"/>
                  </a:lnSpc>
                </a:pPr>
                <a:endParaRPr/>
              </a:p>
            </p:txBody>
          </p:sp>
        </p:grpSp>
        <p:grpSp>
          <p:nvGrpSpPr>
            <p:cNvPr id="101" name="Group 11">
              <a:extLst>
                <a:ext uri="{FF2B5EF4-FFF2-40B4-BE49-F238E27FC236}">
                  <a16:creationId xmlns:a16="http://schemas.microsoft.com/office/drawing/2014/main" id="{2D4D93BA-836A-54BF-54BE-F8BA31AE88CC}"/>
                </a:ext>
              </a:extLst>
            </p:cNvPr>
            <p:cNvGrpSpPr/>
            <p:nvPr/>
          </p:nvGrpSpPr>
          <p:grpSpPr>
            <a:xfrm>
              <a:off x="15863221" y="836178"/>
              <a:ext cx="432426" cy="432426"/>
              <a:chOff x="0" y="0"/>
              <a:chExt cx="812800" cy="812800"/>
            </a:xfrm>
          </p:grpSpPr>
          <p:sp>
            <p:nvSpPr>
              <p:cNvPr id="117" name="Freeform 12">
                <a:extLst>
                  <a:ext uri="{FF2B5EF4-FFF2-40B4-BE49-F238E27FC236}">
                    <a16:creationId xmlns:a16="http://schemas.microsoft.com/office/drawing/2014/main" id="{C6BD4783-52C6-5F13-7B11-F130344D1A6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F0DB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18" name="TextBox 13">
                <a:extLst>
                  <a:ext uri="{FF2B5EF4-FFF2-40B4-BE49-F238E27FC236}">
                    <a16:creationId xmlns:a16="http://schemas.microsoft.com/office/drawing/2014/main" id="{57D38FCC-5D9F-C0C3-5FFB-F38999E5A0C6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1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2" name="Group 14">
              <a:extLst>
                <a:ext uri="{FF2B5EF4-FFF2-40B4-BE49-F238E27FC236}">
                  <a16:creationId xmlns:a16="http://schemas.microsoft.com/office/drawing/2014/main" id="{1EEA2955-2C78-C4B5-F941-C965681C7C23}"/>
                </a:ext>
              </a:extLst>
            </p:cNvPr>
            <p:cNvGrpSpPr/>
            <p:nvPr/>
          </p:nvGrpSpPr>
          <p:grpSpPr>
            <a:xfrm>
              <a:off x="16002573" y="468804"/>
              <a:ext cx="153721" cy="654657"/>
              <a:chOff x="0" y="0"/>
              <a:chExt cx="40486" cy="172420"/>
            </a:xfrm>
          </p:grpSpPr>
          <p:sp>
            <p:nvSpPr>
              <p:cNvPr id="115" name="Freeform 15">
                <a:extLst>
                  <a:ext uri="{FF2B5EF4-FFF2-40B4-BE49-F238E27FC236}">
                    <a16:creationId xmlns:a16="http://schemas.microsoft.com/office/drawing/2014/main" id="{18436590-8C85-62F7-16C5-41AD5203E7E6}"/>
                  </a:ext>
                </a:extLst>
              </p:cNvPr>
              <p:cNvSpPr/>
              <p:nvPr/>
            </p:nvSpPr>
            <p:spPr>
              <a:xfrm>
                <a:off x="0" y="0"/>
                <a:ext cx="40486" cy="172420"/>
              </a:xfrm>
              <a:custGeom>
                <a:avLst/>
                <a:gdLst/>
                <a:ahLst/>
                <a:cxnLst/>
                <a:rect l="l" t="t" r="r" b="b"/>
                <a:pathLst>
                  <a:path w="40486" h="172420">
                    <a:moveTo>
                      <a:pt x="20243" y="0"/>
                    </a:moveTo>
                    <a:lnTo>
                      <a:pt x="20243" y="0"/>
                    </a:lnTo>
                    <a:cubicBezTo>
                      <a:pt x="25612" y="0"/>
                      <a:pt x="30761" y="2133"/>
                      <a:pt x="34557" y="5929"/>
                    </a:cubicBezTo>
                    <a:cubicBezTo>
                      <a:pt x="38354" y="9725"/>
                      <a:pt x="40486" y="14874"/>
                      <a:pt x="40486" y="20243"/>
                    </a:cubicBezTo>
                    <a:lnTo>
                      <a:pt x="40486" y="152177"/>
                    </a:lnTo>
                    <a:cubicBezTo>
                      <a:pt x="40486" y="157546"/>
                      <a:pt x="38354" y="162695"/>
                      <a:pt x="34557" y="166491"/>
                    </a:cubicBezTo>
                    <a:cubicBezTo>
                      <a:pt x="30761" y="170287"/>
                      <a:pt x="25612" y="172420"/>
                      <a:pt x="20243" y="172420"/>
                    </a:cubicBezTo>
                    <a:lnTo>
                      <a:pt x="20243" y="172420"/>
                    </a:lnTo>
                    <a:cubicBezTo>
                      <a:pt x="14874" y="172420"/>
                      <a:pt x="9725" y="170287"/>
                      <a:pt x="5929" y="166491"/>
                    </a:cubicBezTo>
                    <a:cubicBezTo>
                      <a:pt x="2133" y="162695"/>
                      <a:pt x="0" y="157546"/>
                      <a:pt x="0" y="152177"/>
                    </a:cubicBezTo>
                    <a:lnTo>
                      <a:pt x="0" y="20243"/>
                    </a:lnTo>
                    <a:cubicBezTo>
                      <a:pt x="0" y="14874"/>
                      <a:pt x="2133" y="9725"/>
                      <a:pt x="5929" y="5929"/>
                    </a:cubicBezTo>
                    <a:cubicBezTo>
                      <a:pt x="9725" y="2133"/>
                      <a:pt x="14874" y="0"/>
                      <a:pt x="2024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16" name="TextBox 16">
                <a:extLst>
                  <a:ext uri="{FF2B5EF4-FFF2-40B4-BE49-F238E27FC236}">
                    <a16:creationId xmlns:a16="http://schemas.microsoft.com/office/drawing/2014/main" id="{4442AEA6-F38F-5E83-209C-7CDB52234D5A}"/>
                  </a:ext>
                </a:extLst>
              </p:cNvPr>
              <p:cNvSpPr txBox="1"/>
              <p:nvPr/>
            </p:nvSpPr>
            <p:spPr>
              <a:xfrm>
                <a:off x="0" y="0"/>
                <a:ext cx="40486" cy="1724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79"/>
                  </a:lnSpc>
                </a:pPr>
                <a:endParaRPr/>
              </a:p>
            </p:txBody>
          </p:sp>
        </p:grpSp>
        <p:grpSp>
          <p:nvGrpSpPr>
            <p:cNvPr id="103" name="Group 17">
              <a:extLst>
                <a:ext uri="{FF2B5EF4-FFF2-40B4-BE49-F238E27FC236}">
                  <a16:creationId xmlns:a16="http://schemas.microsoft.com/office/drawing/2014/main" id="{361E9DEF-E6B1-FAAD-80E5-C7D2C5E45AB9}"/>
                </a:ext>
              </a:extLst>
            </p:cNvPr>
            <p:cNvGrpSpPr/>
            <p:nvPr/>
          </p:nvGrpSpPr>
          <p:grpSpPr>
            <a:xfrm>
              <a:off x="1992353" y="836178"/>
              <a:ext cx="432426" cy="432426"/>
              <a:chOff x="0" y="0"/>
              <a:chExt cx="812800" cy="812800"/>
            </a:xfrm>
          </p:grpSpPr>
          <p:sp>
            <p:nvSpPr>
              <p:cNvPr id="113" name="Freeform 18">
                <a:extLst>
                  <a:ext uri="{FF2B5EF4-FFF2-40B4-BE49-F238E27FC236}">
                    <a16:creationId xmlns:a16="http://schemas.microsoft.com/office/drawing/2014/main" id="{F82EE0E7-BEF1-9E9E-EEBF-D04373DA8C9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F0DB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14" name="TextBox 19">
                <a:extLst>
                  <a:ext uri="{FF2B5EF4-FFF2-40B4-BE49-F238E27FC236}">
                    <a16:creationId xmlns:a16="http://schemas.microsoft.com/office/drawing/2014/main" id="{5EE983ED-4397-EE95-B7ED-303A3214856F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1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4" name="Group 20">
              <a:extLst>
                <a:ext uri="{FF2B5EF4-FFF2-40B4-BE49-F238E27FC236}">
                  <a16:creationId xmlns:a16="http://schemas.microsoft.com/office/drawing/2014/main" id="{FB97E32C-C459-D721-087D-ACC1814A9A23}"/>
                </a:ext>
              </a:extLst>
            </p:cNvPr>
            <p:cNvGrpSpPr/>
            <p:nvPr/>
          </p:nvGrpSpPr>
          <p:grpSpPr>
            <a:xfrm>
              <a:off x="2131706" y="468804"/>
              <a:ext cx="153721" cy="654657"/>
              <a:chOff x="0" y="0"/>
              <a:chExt cx="40486" cy="172420"/>
            </a:xfrm>
          </p:grpSpPr>
          <p:sp>
            <p:nvSpPr>
              <p:cNvPr id="111" name="Freeform 21">
                <a:extLst>
                  <a:ext uri="{FF2B5EF4-FFF2-40B4-BE49-F238E27FC236}">
                    <a16:creationId xmlns:a16="http://schemas.microsoft.com/office/drawing/2014/main" id="{9F65E4C4-B6EE-C62C-04FD-E60DAE04F421}"/>
                  </a:ext>
                </a:extLst>
              </p:cNvPr>
              <p:cNvSpPr/>
              <p:nvPr/>
            </p:nvSpPr>
            <p:spPr>
              <a:xfrm>
                <a:off x="0" y="0"/>
                <a:ext cx="40486" cy="172420"/>
              </a:xfrm>
              <a:custGeom>
                <a:avLst/>
                <a:gdLst/>
                <a:ahLst/>
                <a:cxnLst/>
                <a:rect l="l" t="t" r="r" b="b"/>
                <a:pathLst>
                  <a:path w="40486" h="172420">
                    <a:moveTo>
                      <a:pt x="20243" y="0"/>
                    </a:moveTo>
                    <a:lnTo>
                      <a:pt x="20243" y="0"/>
                    </a:lnTo>
                    <a:cubicBezTo>
                      <a:pt x="25612" y="0"/>
                      <a:pt x="30761" y="2133"/>
                      <a:pt x="34557" y="5929"/>
                    </a:cubicBezTo>
                    <a:cubicBezTo>
                      <a:pt x="38354" y="9725"/>
                      <a:pt x="40486" y="14874"/>
                      <a:pt x="40486" y="20243"/>
                    </a:cubicBezTo>
                    <a:lnTo>
                      <a:pt x="40486" y="152177"/>
                    </a:lnTo>
                    <a:cubicBezTo>
                      <a:pt x="40486" y="157546"/>
                      <a:pt x="38354" y="162695"/>
                      <a:pt x="34557" y="166491"/>
                    </a:cubicBezTo>
                    <a:cubicBezTo>
                      <a:pt x="30761" y="170287"/>
                      <a:pt x="25612" y="172420"/>
                      <a:pt x="20243" y="172420"/>
                    </a:cubicBezTo>
                    <a:lnTo>
                      <a:pt x="20243" y="172420"/>
                    </a:lnTo>
                    <a:cubicBezTo>
                      <a:pt x="14874" y="172420"/>
                      <a:pt x="9725" y="170287"/>
                      <a:pt x="5929" y="166491"/>
                    </a:cubicBezTo>
                    <a:cubicBezTo>
                      <a:pt x="2133" y="162695"/>
                      <a:pt x="0" y="157546"/>
                      <a:pt x="0" y="152177"/>
                    </a:cubicBezTo>
                    <a:lnTo>
                      <a:pt x="0" y="20243"/>
                    </a:lnTo>
                    <a:cubicBezTo>
                      <a:pt x="0" y="14874"/>
                      <a:pt x="2133" y="9725"/>
                      <a:pt x="5929" y="5929"/>
                    </a:cubicBezTo>
                    <a:cubicBezTo>
                      <a:pt x="9725" y="2133"/>
                      <a:pt x="14874" y="0"/>
                      <a:pt x="2024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12" name="TextBox 22">
                <a:extLst>
                  <a:ext uri="{FF2B5EF4-FFF2-40B4-BE49-F238E27FC236}">
                    <a16:creationId xmlns:a16="http://schemas.microsoft.com/office/drawing/2014/main" id="{3E13DFBC-1FC4-65CD-360E-C2629B98317D}"/>
                  </a:ext>
                </a:extLst>
              </p:cNvPr>
              <p:cNvSpPr txBox="1"/>
              <p:nvPr/>
            </p:nvSpPr>
            <p:spPr>
              <a:xfrm>
                <a:off x="0" y="0"/>
                <a:ext cx="40486" cy="1724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79"/>
                  </a:lnSpc>
                </a:pPr>
                <a:endParaRPr/>
              </a:p>
            </p:txBody>
          </p:sp>
        </p:grpSp>
        <p:grpSp>
          <p:nvGrpSpPr>
            <p:cNvPr id="105" name="Group 23">
              <a:extLst>
                <a:ext uri="{FF2B5EF4-FFF2-40B4-BE49-F238E27FC236}">
                  <a16:creationId xmlns:a16="http://schemas.microsoft.com/office/drawing/2014/main" id="{4F8EE9B3-0F1E-A60F-2A7C-1F51AC4A52A9}"/>
                </a:ext>
              </a:extLst>
            </p:cNvPr>
            <p:cNvGrpSpPr/>
            <p:nvPr/>
          </p:nvGrpSpPr>
          <p:grpSpPr>
            <a:xfrm>
              <a:off x="16597625" y="836178"/>
              <a:ext cx="432426" cy="432426"/>
              <a:chOff x="0" y="0"/>
              <a:chExt cx="812800" cy="812800"/>
            </a:xfrm>
          </p:grpSpPr>
          <p:sp>
            <p:nvSpPr>
              <p:cNvPr id="109" name="Freeform 24">
                <a:extLst>
                  <a:ext uri="{FF2B5EF4-FFF2-40B4-BE49-F238E27FC236}">
                    <a16:creationId xmlns:a16="http://schemas.microsoft.com/office/drawing/2014/main" id="{C6A0A08B-10DE-0797-5BEE-54F759FDBD2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8F0DB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10" name="TextBox 25">
                <a:extLst>
                  <a:ext uri="{FF2B5EF4-FFF2-40B4-BE49-F238E27FC236}">
                    <a16:creationId xmlns:a16="http://schemas.microsoft.com/office/drawing/2014/main" id="{BFB3CE58-545F-2254-BFAB-AAA5F175D58E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1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6" name="Group 26">
              <a:extLst>
                <a:ext uri="{FF2B5EF4-FFF2-40B4-BE49-F238E27FC236}">
                  <a16:creationId xmlns:a16="http://schemas.microsoft.com/office/drawing/2014/main" id="{2F10C2F2-5680-52F2-E044-33B520ADBBDC}"/>
                </a:ext>
              </a:extLst>
            </p:cNvPr>
            <p:cNvGrpSpPr/>
            <p:nvPr/>
          </p:nvGrpSpPr>
          <p:grpSpPr>
            <a:xfrm>
              <a:off x="16736978" y="468804"/>
              <a:ext cx="153721" cy="654657"/>
              <a:chOff x="0" y="0"/>
              <a:chExt cx="40486" cy="172420"/>
            </a:xfrm>
          </p:grpSpPr>
          <p:sp>
            <p:nvSpPr>
              <p:cNvPr id="107" name="Freeform 27">
                <a:extLst>
                  <a:ext uri="{FF2B5EF4-FFF2-40B4-BE49-F238E27FC236}">
                    <a16:creationId xmlns:a16="http://schemas.microsoft.com/office/drawing/2014/main" id="{E7463A09-772E-0A7B-AC37-AD56FE687EB5}"/>
                  </a:ext>
                </a:extLst>
              </p:cNvPr>
              <p:cNvSpPr/>
              <p:nvPr/>
            </p:nvSpPr>
            <p:spPr>
              <a:xfrm>
                <a:off x="0" y="0"/>
                <a:ext cx="40486" cy="172420"/>
              </a:xfrm>
              <a:custGeom>
                <a:avLst/>
                <a:gdLst/>
                <a:ahLst/>
                <a:cxnLst/>
                <a:rect l="l" t="t" r="r" b="b"/>
                <a:pathLst>
                  <a:path w="40486" h="172420">
                    <a:moveTo>
                      <a:pt x="20243" y="0"/>
                    </a:moveTo>
                    <a:lnTo>
                      <a:pt x="20243" y="0"/>
                    </a:lnTo>
                    <a:cubicBezTo>
                      <a:pt x="25612" y="0"/>
                      <a:pt x="30761" y="2133"/>
                      <a:pt x="34557" y="5929"/>
                    </a:cubicBezTo>
                    <a:cubicBezTo>
                      <a:pt x="38354" y="9725"/>
                      <a:pt x="40486" y="14874"/>
                      <a:pt x="40486" y="20243"/>
                    </a:cubicBezTo>
                    <a:lnTo>
                      <a:pt x="40486" y="152177"/>
                    </a:lnTo>
                    <a:cubicBezTo>
                      <a:pt x="40486" y="157546"/>
                      <a:pt x="38354" y="162695"/>
                      <a:pt x="34557" y="166491"/>
                    </a:cubicBezTo>
                    <a:cubicBezTo>
                      <a:pt x="30761" y="170287"/>
                      <a:pt x="25612" y="172420"/>
                      <a:pt x="20243" y="172420"/>
                    </a:cubicBezTo>
                    <a:lnTo>
                      <a:pt x="20243" y="172420"/>
                    </a:lnTo>
                    <a:cubicBezTo>
                      <a:pt x="14874" y="172420"/>
                      <a:pt x="9725" y="170287"/>
                      <a:pt x="5929" y="166491"/>
                    </a:cubicBezTo>
                    <a:cubicBezTo>
                      <a:pt x="2133" y="162695"/>
                      <a:pt x="0" y="157546"/>
                      <a:pt x="0" y="152177"/>
                    </a:cubicBezTo>
                    <a:lnTo>
                      <a:pt x="0" y="20243"/>
                    </a:lnTo>
                    <a:cubicBezTo>
                      <a:pt x="0" y="14874"/>
                      <a:pt x="2133" y="9725"/>
                      <a:pt x="5929" y="5929"/>
                    </a:cubicBezTo>
                    <a:cubicBezTo>
                      <a:pt x="9725" y="2133"/>
                      <a:pt x="14874" y="0"/>
                      <a:pt x="2024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08" name="TextBox 28">
                <a:extLst>
                  <a:ext uri="{FF2B5EF4-FFF2-40B4-BE49-F238E27FC236}">
                    <a16:creationId xmlns:a16="http://schemas.microsoft.com/office/drawing/2014/main" id="{67997EC7-DD7C-5840-0F60-6EE97E0DA3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40486" cy="1724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79"/>
                  </a:lnSpc>
                </a:pPr>
                <a:endParaRPr/>
              </a:p>
            </p:txBody>
          </p:sp>
        </p:grpSp>
      </p:grpSp>
      <p:sp>
        <p:nvSpPr>
          <p:cNvPr id="11" name="제목 1">
            <a:extLst>
              <a:ext uri="{FF2B5EF4-FFF2-40B4-BE49-F238E27FC236}">
                <a16:creationId xmlns:a16="http://schemas.microsoft.com/office/drawing/2014/main" id="{EC4CEEFE-D873-157F-91CB-AC1DB0293DCC}"/>
              </a:ext>
            </a:extLst>
          </p:cNvPr>
          <p:cNvSpPr txBox="1">
            <a:spLocks/>
          </p:cNvSpPr>
          <p:nvPr userDrawn="1"/>
        </p:nvSpPr>
        <p:spPr>
          <a:xfrm>
            <a:off x="3957526" y="3648739"/>
            <a:ext cx="4276946" cy="3011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ko-KR" altLang="en-US" sz="2000" dirty="0"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BA7561FF-BE9E-230E-5990-AA985D91D1C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691252" y="4466399"/>
            <a:ext cx="4809490" cy="108843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ko-KR" sz="2400" dirty="0">
                <a:latin typeface="와구리체 TTF" pitchFamily="2" charset="-127"/>
                <a:ea typeface="와구리체 TTF" pitchFamily="2" charset="-127"/>
              </a:rPr>
              <a:t>[@</a:t>
            </a:r>
            <a:r>
              <a:rPr lang="ko-KR" altLang="en-US" sz="2400" dirty="0">
                <a:latin typeface="와구리체 TTF" pitchFamily="2" charset="-127"/>
                <a:ea typeface="와구리체 TTF" pitchFamily="2" charset="-127"/>
              </a:rPr>
              <a:t>차시</a:t>
            </a:r>
            <a:r>
              <a:rPr lang="en-US" altLang="ko-KR" sz="2400" dirty="0">
                <a:latin typeface="와구리체 TTF" pitchFamily="2" charset="-127"/>
                <a:ea typeface="와구리체 TTF" pitchFamily="2" charset="-127"/>
              </a:rPr>
              <a:t>]</a:t>
            </a:r>
          </a:p>
          <a:p>
            <a:pPr algn="ctr">
              <a:lnSpc>
                <a:spcPct val="100000"/>
              </a:lnSpc>
            </a:pPr>
            <a:r>
              <a:rPr lang="ko-KR" altLang="en-US" sz="2400" dirty="0" err="1">
                <a:latin typeface="와구리체 TTF" pitchFamily="2" charset="-127"/>
                <a:ea typeface="와구리체 TTF" pitchFamily="2" charset="-127"/>
              </a:rPr>
              <a:t>차시명</a:t>
            </a:r>
            <a:endParaRPr lang="ko-KR" altLang="en-US" sz="2400" dirty="0"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16DD4101-B909-B69B-9548-031CC2B3F426}"/>
              </a:ext>
            </a:extLst>
          </p:cNvPr>
          <p:cNvSpPr/>
          <p:nvPr userDrawn="1"/>
        </p:nvSpPr>
        <p:spPr>
          <a:xfrm>
            <a:off x="4286885" y="1844034"/>
            <a:ext cx="3618227" cy="577215"/>
          </a:xfrm>
          <a:prstGeom prst="roundRect">
            <a:avLst/>
          </a:prstGeom>
          <a:solidFill>
            <a:srgbClr val="C7E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26" name="텍스트 개체 틀 24">
            <a:extLst>
              <a:ext uri="{FF2B5EF4-FFF2-40B4-BE49-F238E27FC236}">
                <a16:creationId xmlns:a16="http://schemas.microsoft.com/office/drawing/2014/main" id="{5345DE21-9C1B-A6AA-30D1-1D59FA303F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70047" y="3362015"/>
            <a:ext cx="7651900" cy="517525"/>
          </a:xfrm>
          <a:prstGeom prst="rect">
            <a:avLst/>
          </a:prstGeom>
        </p:spPr>
        <p:txBody>
          <a:bodyPr/>
          <a:lstStyle>
            <a:lvl1pPr algn="ctr">
              <a:buNone/>
              <a:defRPr sz="38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대단원명</a:t>
            </a:r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07B65217-5A93-63FD-E660-F53D431BDC0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3" name="텍스트 개체 틀 24">
            <a:extLst>
              <a:ext uri="{FF2B5EF4-FFF2-40B4-BE49-F238E27FC236}">
                <a16:creationId xmlns:a16="http://schemas.microsoft.com/office/drawing/2014/main" id="{37FFC990-E14D-ED4C-02DF-7533D6C492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884" y="1844034"/>
            <a:ext cx="3618227" cy="577215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60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교과서명</a:t>
            </a:r>
          </a:p>
        </p:txBody>
      </p:sp>
    </p:spTree>
    <p:extLst>
      <p:ext uri="{BB962C8B-B14F-4D97-AF65-F5344CB8AC3E}">
        <p14:creationId xmlns:p14="http://schemas.microsoft.com/office/powerpoint/2010/main" val="2590480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40F2472-7172-B711-85BF-9AEA6CAEC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49" b="90625" l="4392" r="93919">
                        <a14:foregroundMark x1="9122" y1="33239" x2="7905" y2="27983"/>
                        <a14:foregroundMark x1="7905" y1="26705" x2="4392" y2="34943"/>
                        <a14:foregroundMark x1="13176" y1="33949" x2="11824" y2="39915"/>
                        <a14:foregroundMark x1="13041" y1="31250" x2="11486" y2="39915"/>
                        <a14:foregroundMark x1="11486" y1="39915" x2="13446" y2="40199"/>
                        <a14:foregroundMark x1="16419" y1="37074" x2="14865" y2="26136"/>
                        <a14:foregroundMark x1="19054" y1="26989" x2="23649" y2="44034"/>
                        <a14:foregroundMark x1="24392" y1="25426" x2="29865" y2="25852"/>
                        <a14:foregroundMark x1="24189" y1="25994" x2="30541" y2="40909"/>
                        <a14:foregroundMark x1="30541" y1="40909" x2="31014" y2="42898"/>
                        <a14:foregroundMark x1="27838" y1="43892" x2="26149" y2="74432"/>
                        <a14:foregroundMark x1="22973" y1="65483" x2="72973" y2="68182"/>
                        <a14:foregroundMark x1="47703" y1="47443" x2="35135" y2="70881"/>
                        <a14:foregroundMark x1="43378" y1="72727" x2="39595" y2="88210"/>
                        <a14:foregroundMark x1="23041" y1="71733" x2="27297" y2="78409"/>
                        <a14:foregroundMark x1="38784" y1="30256" x2="49527" y2="31960"/>
                        <a14:foregroundMark x1="42162" y1="40625" x2="56959" y2="44744"/>
                        <a14:foregroundMark x1="53851" y1="28267" x2="63446" y2="31676"/>
                        <a14:foregroundMark x1="52973" y1="22017" x2="58784" y2="22017"/>
                        <a14:foregroundMark x1="42905" y1="23295" x2="50676" y2="25710"/>
                        <a14:foregroundMark x1="41622" y1="21591" x2="34324" y2="25426"/>
                        <a14:foregroundMark x1="32568" y1="25000" x2="29189" y2="26705"/>
                        <a14:foregroundMark x1="62838" y1="23864" x2="66622" y2="34091"/>
                        <a14:foregroundMark x1="59392" y1="37784" x2="64392" y2="47159"/>
                        <a14:foregroundMark x1="53446" y1="62216" x2="56351" y2="81676"/>
                        <a14:foregroundMark x1="57568" y1="62784" x2="58514" y2="70313"/>
                        <a14:foregroundMark x1="58378" y1="71165" x2="61689" y2="75568"/>
                        <a14:foregroundMark x1="61689" y1="75568" x2="67432" y2="78693"/>
                        <a14:foregroundMark x1="52095" y1="80256" x2="51486" y2="81250"/>
                        <a14:foregroundMark x1="74527" y1="82813" x2="79392" y2="90767"/>
                        <a14:foregroundMark x1="74122" y1="79119" x2="77095" y2="75568"/>
                        <a14:foregroundMark x1="78649" y1="67614" x2="75878" y2="70313"/>
                        <a14:foregroundMark x1="79527" y1="57386" x2="76284" y2="63636"/>
                        <a14:foregroundMark x1="48581" y1="81250" x2="43851" y2="81250"/>
                        <a14:foregroundMark x1="73041" y1="24858" x2="67838" y2="32528"/>
                        <a14:foregroundMark x1="77635" y1="25994" x2="73851" y2="35085"/>
                        <a14:foregroundMark x1="79324" y1="26847" x2="78919" y2="38636"/>
                        <a14:foregroundMark x1="85338" y1="28693" x2="82027" y2="38068"/>
                        <a14:foregroundMark x1="88176" y1="32813" x2="88176" y2="32813"/>
                        <a14:foregroundMark x1="92027" y1="28835" x2="90608" y2="38210"/>
                        <a14:foregroundMark x1="93919" y1="33239" x2="93176" y2="38068"/>
                        <a14:foregroundMark x1="32973" y1="8949" x2="31284" y2="89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831" y="1224015"/>
            <a:ext cx="2245083" cy="106793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6F4E559-7398-1A87-E3C3-A035529643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17" b="89915" l="7838" r="92770">
                        <a14:foregroundMark x1="8581" y1="21875" x2="81284" y2="55540"/>
                        <a14:foregroundMark x1="86284" y1="26705" x2="31892" y2="35938"/>
                        <a14:foregroundMark x1="40676" y1="13352" x2="15270" y2="20597"/>
                        <a14:foregroundMark x1="8041" y1="30824" x2="7838" y2="64631"/>
                        <a14:foregroundMark x1="7838" y1="64631" x2="13716" y2="72443"/>
                        <a14:foregroundMark x1="20405" y1="68892" x2="27973" y2="84801"/>
                        <a14:foregroundMark x1="27973" y1="84801" x2="30541" y2="84233"/>
                        <a14:foregroundMark x1="18919" y1="48295" x2="25541" y2="50568"/>
                        <a14:foregroundMark x1="41216" y1="55256" x2="41081" y2="67614"/>
                        <a14:foregroundMark x1="40068" y1="70170" x2="35473" y2="82528"/>
                        <a14:foregroundMark x1="48784" y1="64489" x2="39730" y2="68040"/>
                        <a14:foregroundMark x1="45608" y1="67045" x2="38851" y2="77131"/>
                        <a14:foregroundMark x1="26622" y1="56534" x2="18716" y2="56534"/>
                        <a14:foregroundMark x1="54527" y1="70455" x2="61959" y2="78409"/>
                        <a14:foregroundMark x1="68446" y1="67614" x2="61959" y2="77557"/>
                        <a14:foregroundMark x1="71149" y1="70455" x2="61486" y2="85795"/>
                        <a14:foregroundMark x1="60878" y1="87358" x2="53041" y2="89915"/>
                        <a14:foregroundMark x1="42297" y1="11506" x2="52703" y2="13068"/>
                        <a14:foregroundMark x1="61216" y1="12642" x2="67365" y2="19318"/>
                        <a14:foregroundMark x1="70541" y1="15199" x2="80676" y2="12642"/>
                        <a14:foregroundMark x1="91892" y1="41335" x2="92162" y2="53693"/>
                        <a14:foregroundMark x1="86892" y1="68892" x2="82770" y2="81250"/>
                        <a14:foregroundMark x1="77500" y1="69602" x2="71892" y2="79403"/>
                        <a14:foregroundMark x1="70743" y1="85085" x2="83986" y2="87358"/>
                        <a14:foregroundMark x1="86149" y1="69886" x2="89122" y2="80682"/>
                        <a14:foregroundMark x1="88716" y1="48295" x2="92770" y2="616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97502"/>
            <a:ext cx="1577062" cy="75017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274A8CD-0A6C-7D75-C0BD-FAFE41E2589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7489" b="82410" l="27335" r="61181">
                        <a14:foregroundMark x1="30004" y1="74889" x2="29236" y2="72786"/>
                        <a14:foregroundMark x1="27901" y1="72018" x2="27335" y2="72341"/>
                        <a14:foregroundMark x1="30206" y1="73797" x2="33320" y2="74444"/>
                        <a14:foregroundMark x1="29317" y1="72786" x2="31905" y2="71896"/>
                        <a14:foregroundMark x1="35018" y1="72341" x2="36110" y2="75657"/>
                        <a14:foregroundMark x1="34452" y1="73433" x2="38455" y2="72786"/>
                        <a14:foregroundMark x1="41448" y1="72665" x2="45127" y2="78892"/>
                        <a14:foregroundMark x1="56126" y1="73878" x2="50425" y2="73433"/>
                        <a14:foregroundMark x1="54549" y1="73554" x2="44763" y2="77841"/>
                        <a14:foregroundMark x1="44763" y1="77841" x2="31662" y2="78205"/>
                        <a14:foregroundMark x1="41569" y1="74121" x2="33239" y2="73110"/>
                        <a14:foregroundMark x1="43106" y1="69551" x2="44763" y2="74242"/>
                        <a14:foregroundMark x1="50344" y1="74565" x2="48686" y2="71896"/>
                        <a14:foregroundMark x1="53660" y1="72665" x2="49575" y2="78730"/>
                        <a14:foregroundMark x1="49575" y1="78730" x2="53013" y2="75010"/>
                        <a14:foregroundMark x1="55317" y1="71775" x2="55884" y2="78326"/>
                        <a14:foregroundMark x1="54428" y1="77679" x2="55762" y2="78649"/>
                        <a14:foregroundMark x1="57461" y1="74121" x2="57097" y2="720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65667" r="34778" b="15667"/>
          <a:stretch>
            <a:fillRect/>
          </a:stretch>
        </p:blipFill>
        <p:spPr>
          <a:xfrm>
            <a:off x="1820902" y="1053107"/>
            <a:ext cx="1322690" cy="622442"/>
          </a:xfrm>
          <a:prstGeom prst="rect">
            <a:avLst/>
          </a:prstGeom>
        </p:spPr>
      </p:pic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55E4D9F0-9889-1ED5-6F9C-C541E0AB86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9156" y="1164790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25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핵심 질문</a:t>
            </a:r>
          </a:p>
        </p:txBody>
      </p:sp>
      <p:sp>
        <p:nvSpPr>
          <p:cNvPr id="8" name="텍스트 개체 틀 24">
            <a:extLst>
              <a:ext uri="{FF2B5EF4-FFF2-40B4-BE49-F238E27FC236}">
                <a16:creationId xmlns:a16="http://schemas.microsoft.com/office/drawing/2014/main" id="{E9234159-AE42-B2F9-5934-204C09F25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8340" y="413824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35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 err="1"/>
              <a:t>대질문</a:t>
            </a:r>
            <a:endParaRPr lang="ko-KR" altLang="en-US" dirty="0"/>
          </a:p>
        </p:txBody>
      </p:sp>
      <p:sp>
        <p:nvSpPr>
          <p:cNvPr id="9" name="텍스트 개체 틀 24">
            <a:extLst>
              <a:ext uri="{FF2B5EF4-FFF2-40B4-BE49-F238E27FC236}">
                <a16:creationId xmlns:a16="http://schemas.microsoft.com/office/drawing/2014/main" id="{D84D6EF4-4BD8-6682-9071-5D3F431899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6570" y="4301395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25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단원 시작 삽화</a:t>
            </a:r>
          </a:p>
        </p:txBody>
      </p:sp>
      <p:sp>
        <p:nvSpPr>
          <p:cNvPr id="10" name="텍스트 개체 틀 24">
            <a:extLst>
              <a:ext uri="{FF2B5EF4-FFF2-40B4-BE49-F238E27FC236}">
                <a16:creationId xmlns:a16="http://schemas.microsoft.com/office/drawing/2014/main" id="{837FFDFF-DC7A-BBDF-EF7E-F7DF7A82EC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99156" y="1757980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예시 답안 작성해 주세요</a:t>
            </a:r>
          </a:p>
        </p:txBody>
      </p:sp>
      <p:sp>
        <p:nvSpPr>
          <p:cNvPr id="11" name="텍스트 개체 틀 24">
            <a:extLst>
              <a:ext uri="{FF2B5EF4-FFF2-40B4-BE49-F238E27FC236}">
                <a16:creationId xmlns:a16="http://schemas.microsoft.com/office/drawing/2014/main" id="{389EDB05-EC20-716B-9D05-4D4AAC8346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66831" y="2579687"/>
            <a:ext cx="2813685" cy="2163763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25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소단원</a:t>
            </a:r>
            <a:r>
              <a:rPr lang="en-US" altLang="ko-KR" dirty="0"/>
              <a:t>1</a:t>
            </a:r>
          </a:p>
          <a:p>
            <a:pPr lvl="0"/>
            <a:r>
              <a:rPr lang="ko-KR" altLang="en-US" dirty="0"/>
              <a:t>소단원</a:t>
            </a:r>
            <a:r>
              <a:rPr lang="en-US" altLang="ko-KR" dirty="0"/>
              <a:t>2</a:t>
            </a:r>
          </a:p>
          <a:p>
            <a:pPr lvl="0"/>
            <a:r>
              <a:rPr lang="ko-KR" altLang="en-US" dirty="0"/>
              <a:t>소단원</a:t>
            </a:r>
            <a:r>
              <a:rPr lang="en-US" altLang="ko-KR" dirty="0"/>
              <a:t>3</a:t>
            </a:r>
          </a:p>
          <a:p>
            <a:pPr lvl="0"/>
            <a:r>
              <a:rPr lang="ko-KR" altLang="en-US" dirty="0"/>
              <a:t>소단원</a:t>
            </a:r>
            <a:r>
              <a:rPr lang="en-US" altLang="ko-KR" dirty="0"/>
              <a:t>4</a:t>
            </a:r>
          </a:p>
          <a:p>
            <a:pPr lvl="0"/>
            <a:endParaRPr lang="ko-KR" altLang="en-US" dirty="0"/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32932710-577A-264A-1349-DE60E96DFFB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678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C1F87789-4580-F230-CE5F-9693FBE47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16275" y="-1"/>
            <a:ext cx="14324827" cy="7019925"/>
          </a:xfrm>
          <a:prstGeom prst="roundRect">
            <a:avLst/>
          </a:prstGeom>
        </p:spPr>
      </p:pic>
      <p:sp>
        <p:nvSpPr>
          <p:cNvPr id="22" name="제목 1">
            <a:extLst>
              <a:ext uri="{FF2B5EF4-FFF2-40B4-BE49-F238E27FC236}">
                <a16:creationId xmlns:a16="http://schemas.microsoft.com/office/drawing/2014/main" id="{7FC86607-62FF-7ECD-CC19-ADF9FD74CF11}"/>
              </a:ext>
            </a:extLst>
          </p:cNvPr>
          <p:cNvSpPr txBox="1">
            <a:spLocks/>
          </p:cNvSpPr>
          <p:nvPr userDrawn="1"/>
        </p:nvSpPr>
        <p:spPr>
          <a:xfrm>
            <a:off x="815340" y="1885217"/>
            <a:ext cx="10561320" cy="31256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endParaRPr lang="ko-KR" altLang="en-US" sz="5000" dirty="0">
              <a:solidFill>
                <a:schemeClr val="bg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6A109E82-4662-0041-182A-7D39D50D1F3D}"/>
              </a:ext>
            </a:extLst>
          </p:cNvPr>
          <p:cNvSpPr/>
          <p:nvPr userDrawn="1"/>
        </p:nvSpPr>
        <p:spPr>
          <a:xfrm>
            <a:off x="1413883" y="854561"/>
            <a:ext cx="2489480" cy="577215"/>
          </a:xfrm>
          <a:prstGeom prst="roundRect">
            <a:avLst/>
          </a:prstGeom>
          <a:solidFill>
            <a:srgbClr val="B4A3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오늘 배울 내용은</a:t>
            </a:r>
            <a:r>
              <a:rPr lang="en-US" altLang="ko-KR" sz="25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?</a:t>
            </a:r>
            <a:endParaRPr lang="ko-KR" altLang="en-US" sz="2500" dirty="0">
              <a:solidFill>
                <a:schemeClr val="bg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C6A9995D-4556-68CF-FA28-A649DBD26E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0F1B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10781" y="2914648"/>
            <a:ext cx="3695700" cy="232410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C40DD3BA-0365-247F-4717-41A286EA27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810777" y="1555550"/>
            <a:ext cx="3695700" cy="1155700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12" name="Picture 16">
            <a:extLst>
              <a:ext uri="{FF2B5EF4-FFF2-40B4-BE49-F238E27FC236}">
                <a16:creationId xmlns:a16="http://schemas.microsoft.com/office/drawing/2014/main" id="{8F58B9BF-780F-4D9D-7E93-6063E79C4DE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5400000">
            <a:off x="2385581" y="2622548"/>
            <a:ext cx="546100" cy="546100"/>
          </a:xfrm>
          <a:prstGeom prst="rect">
            <a:avLst/>
          </a:prstGeom>
        </p:spPr>
      </p:pic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755EADE2-FF5E-84F4-C7CB-042261510E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8097" y="3582724"/>
            <a:ext cx="3521055" cy="315913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3000">
                <a:latin typeface="페이퍼로지 6 SemiBold" pitchFamily="2" charset="-127"/>
                <a:ea typeface="페이퍼로지 6 SemiBold" pitchFamily="2" charset="-127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altLang="ko-KR" dirty="0"/>
              <a:t>[@</a:t>
            </a:r>
            <a:r>
              <a:rPr lang="ko-KR" altLang="en-US" dirty="0"/>
              <a:t>차시</a:t>
            </a:r>
            <a:r>
              <a:rPr lang="en-US" altLang="ko-KR" dirty="0"/>
              <a:t>]</a:t>
            </a:r>
          </a:p>
          <a:p>
            <a:pPr lvl="0"/>
            <a:r>
              <a:rPr lang="ko-KR" altLang="en-US" dirty="0" err="1"/>
              <a:t>차시명</a:t>
            </a:r>
            <a:endParaRPr lang="ko-KR" altLang="en-US" dirty="0"/>
          </a:p>
        </p:txBody>
      </p:sp>
      <p:sp>
        <p:nvSpPr>
          <p:cNvPr id="15" name="텍스트 개체 틀 11">
            <a:extLst>
              <a:ext uri="{FF2B5EF4-FFF2-40B4-BE49-F238E27FC236}">
                <a16:creationId xmlns:a16="http://schemas.microsoft.com/office/drawing/2014/main" id="{F6078E9E-539D-54C0-FED1-B8AF3BE379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0440" y="1950205"/>
            <a:ext cx="1916367" cy="366390"/>
          </a:xfrm>
          <a:prstGeom prst="rect">
            <a:avLst/>
          </a:prstGeom>
        </p:spPr>
        <p:txBody>
          <a:bodyPr/>
          <a:lstStyle>
            <a:lvl1pPr algn="ctr">
              <a:buNone/>
              <a:defRPr sz="25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쪽수</a:t>
            </a:r>
            <a:r>
              <a:rPr lang="en-US" altLang="ko-KR" dirty="0"/>
              <a:t>~</a:t>
            </a:r>
            <a:r>
              <a:rPr lang="ko-KR" altLang="en-US" dirty="0"/>
              <a:t>쪽수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3D9C5802-306A-8FF1-7204-743F9A1ABDD5}"/>
              </a:ext>
            </a:extLst>
          </p:cNvPr>
          <p:cNvSpPr/>
          <p:nvPr userDrawn="1"/>
        </p:nvSpPr>
        <p:spPr>
          <a:xfrm>
            <a:off x="7457633" y="854561"/>
            <a:ext cx="2069627" cy="577215"/>
          </a:xfrm>
          <a:prstGeom prst="roundRect">
            <a:avLst/>
          </a:prstGeom>
          <a:solidFill>
            <a:srgbClr val="B4A3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학습 목표</a:t>
            </a: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D8C554A7-FC1C-6EDC-C3C8-39407836E2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0F1B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756912" y="1555550"/>
            <a:ext cx="5471070" cy="3683198"/>
          </a:xfrm>
          <a:prstGeom prst="rect">
            <a:avLst/>
          </a:prstGeo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EF9DEF5-B64F-DFE8-94A8-75483D5C2B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77519" y="3086100"/>
            <a:ext cx="2628900" cy="685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학습 목표</a:t>
            </a:r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05D32E8F-DDAF-7238-EAE0-CF4238BFBA4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B66D88-6B69-47C5-9D59-1BE56D2ED84A}" type="slidenum">
              <a:rPr lang="ko-KR" altLang="en-US" smtClean="0"/>
              <a:pPr/>
              <a:t>‹#›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3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3D4A3FE4-18B5-4BEF-50B5-3E6826A6F057}"/>
              </a:ext>
            </a:extLst>
          </p:cNvPr>
          <p:cNvSpPr/>
          <p:nvPr userDrawn="1"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D0F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 dirty="0">
              <a:solidFill>
                <a:schemeClr val="tx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5" name="텍스트 개체 틀 19">
            <a:extLst>
              <a:ext uri="{FF2B5EF4-FFF2-40B4-BE49-F238E27FC236}">
                <a16:creationId xmlns:a16="http://schemas.microsoft.com/office/drawing/2014/main" id="{3CDBADF5-8D30-F992-6C55-9656344E33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0" y="407691"/>
            <a:ext cx="1264920" cy="34669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30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 </a:t>
            </a:r>
            <a:r>
              <a:rPr lang="en-US" altLang="ko-KR" dirty="0"/>
              <a:t>N</a:t>
            </a:r>
            <a:r>
              <a:rPr lang="ko-KR" altLang="en-US" dirty="0"/>
              <a:t>쪽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99BE6D16-215C-7BBE-A0DF-23221002CF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F207DAB9-9060-A49B-AE29-7FDBA5F276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3420" y="0"/>
            <a:ext cx="1920240" cy="1280160"/>
          </a:xfrm>
          <a:prstGeom prst="rect">
            <a:avLst/>
          </a:prstGeom>
        </p:spPr>
      </p:pic>
      <p:sp>
        <p:nvSpPr>
          <p:cNvPr id="21" name="텍스트 개체 틀 19">
            <a:extLst>
              <a:ext uri="{FF2B5EF4-FFF2-40B4-BE49-F238E27FC236}">
                <a16:creationId xmlns:a16="http://schemas.microsoft.com/office/drawing/2014/main" id="{0C087D9D-5FCA-DEE1-512D-A671AD4A93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4440" y="1428749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 err="1"/>
              <a:t>대발문</a:t>
            </a:r>
            <a:endParaRPr lang="ko-KR" altLang="en-US" dirty="0"/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968A5C04-7099-FD5A-CE76-45FCE8B3EE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38" b="93394" l="9214" r="90418">
                        <a14:foregroundMark x1="48526" y1="9067" x2="51843" y2="9845"/>
                        <a14:foregroundMark x1="90418" y1="53497" x2="90418" y2="51295"/>
                        <a14:foregroundMark x1="47543" y1="92876" x2="57494" y2="93394"/>
                        <a14:foregroundMark x1="9214" y1="53109" x2="9582" y2="51295"/>
                        <a14:foregroundMark x1="9459" y1="52591" x2="9459" y2="5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255" y="1428749"/>
            <a:ext cx="478185" cy="453512"/>
          </a:xfrm>
          <a:prstGeom prst="rect">
            <a:avLst/>
          </a:prstGeom>
        </p:spPr>
      </p:pic>
      <p:sp>
        <p:nvSpPr>
          <p:cNvPr id="2" name="텍스트 개체 틀 19">
            <a:extLst>
              <a:ext uri="{FF2B5EF4-FFF2-40B4-BE49-F238E27FC236}">
                <a16:creationId xmlns:a16="http://schemas.microsoft.com/office/drawing/2014/main" id="{067B60A1-2C95-D3B3-8853-128211DF75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4440" y="2043878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① </a:t>
            </a:r>
            <a:r>
              <a:rPr lang="ko-KR" altLang="en-US" dirty="0" err="1"/>
              <a:t>소발문</a:t>
            </a:r>
            <a:endParaRPr lang="ko-KR" altLang="en-US" dirty="0"/>
          </a:p>
        </p:txBody>
      </p:sp>
      <p:sp>
        <p:nvSpPr>
          <p:cNvPr id="3" name="슬라이드 번호 개체 틀 5">
            <a:extLst>
              <a:ext uri="{FF2B5EF4-FFF2-40B4-BE49-F238E27FC236}">
                <a16:creationId xmlns:a16="http://schemas.microsoft.com/office/drawing/2014/main" id="{836DBD09-CB01-775A-3F50-A1226A4B9D0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20232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>
            <a:extLst>
              <a:ext uri="{FF2B5EF4-FFF2-40B4-BE49-F238E27FC236}">
                <a16:creationId xmlns:a16="http://schemas.microsoft.com/office/drawing/2014/main" id="{FEB8702A-79B9-53D7-47A4-125C3ADF0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41953730-0F37-59A2-7B72-CB039C11C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680" y="1261931"/>
            <a:ext cx="922656" cy="92265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9757B42-75D2-ECB4-2570-667C6BA9BD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22541" b="28238"/>
          <a:stretch>
            <a:fillRect/>
          </a:stretch>
        </p:blipFill>
        <p:spPr>
          <a:xfrm>
            <a:off x="693420" y="136525"/>
            <a:ext cx="2811780" cy="922656"/>
          </a:xfrm>
          <a:prstGeom prst="rect">
            <a:avLst/>
          </a:prstGeom>
        </p:spPr>
      </p:pic>
      <p:sp>
        <p:nvSpPr>
          <p:cNvPr id="17" name="텍스트 개체 틀 19">
            <a:extLst>
              <a:ext uri="{FF2B5EF4-FFF2-40B4-BE49-F238E27FC236}">
                <a16:creationId xmlns:a16="http://schemas.microsoft.com/office/drawing/2014/main" id="{25CE3EE6-3432-93AB-6BAA-6EF015E50E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4440" y="1428749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 err="1"/>
              <a:t>대발문</a:t>
            </a:r>
            <a:endParaRPr lang="ko-KR" altLang="en-US" dirty="0"/>
          </a:p>
        </p:txBody>
      </p:sp>
      <p:sp>
        <p:nvSpPr>
          <p:cNvPr id="2" name="텍스트 개체 틀 19">
            <a:extLst>
              <a:ext uri="{FF2B5EF4-FFF2-40B4-BE49-F238E27FC236}">
                <a16:creationId xmlns:a16="http://schemas.microsoft.com/office/drawing/2014/main" id="{E5A740E6-DF54-15C5-92EE-6AE1598CB0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4440" y="2043878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① </a:t>
            </a:r>
            <a:r>
              <a:rPr lang="ko-KR" altLang="en-US" dirty="0" err="1"/>
              <a:t>소발문</a:t>
            </a:r>
            <a:endParaRPr lang="ko-KR" altLang="en-US" dirty="0"/>
          </a:p>
        </p:txBody>
      </p:sp>
      <p:sp>
        <p:nvSpPr>
          <p:cNvPr id="3" name="슬라이드 번호 개체 틀 5">
            <a:extLst>
              <a:ext uri="{FF2B5EF4-FFF2-40B4-BE49-F238E27FC236}">
                <a16:creationId xmlns:a16="http://schemas.microsoft.com/office/drawing/2014/main" id="{01C001AD-A250-1096-12FC-CF329E43A53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3A5703B1-0DF5-799F-D5CC-E3E6EFEF4AA3}"/>
              </a:ext>
            </a:extLst>
          </p:cNvPr>
          <p:cNvSpPr/>
          <p:nvPr userDrawn="1"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 dirty="0">
              <a:solidFill>
                <a:schemeClr val="tx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5" name="텍스트 개체 틀 19">
            <a:extLst>
              <a:ext uri="{FF2B5EF4-FFF2-40B4-BE49-F238E27FC236}">
                <a16:creationId xmlns:a16="http://schemas.microsoft.com/office/drawing/2014/main" id="{98A8FA6C-1BCB-2431-7108-9BFBF4BC2E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0" y="407691"/>
            <a:ext cx="1264920" cy="34669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30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 </a:t>
            </a:r>
            <a:r>
              <a:rPr lang="en-US" altLang="ko-KR" dirty="0"/>
              <a:t>N</a:t>
            </a:r>
            <a:r>
              <a:rPr lang="ko-KR" altLang="en-US" dirty="0"/>
              <a:t>쪽</a:t>
            </a:r>
          </a:p>
        </p:txBody>
      </p:sp>
    </p:spTree>
    <p:extLst>
      <p:ext uri="{BB962C8B-B14F-4D97-AF65-F5344CB8AC3E}">
        <p14:creationId xmlns:p14="http://schemas.microsoft.com/office/powerpoint/2010/main" val="2988881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>
            <a:extLst>
              <a:ext uri="{FF2B5EF4-FFF2-40B4-BE49-F238E27FC236}">
                <a16:creationId xmlns:a16="http://schemas.microsoft.com/office/drawing/2014/main" id="{FEB8702A-79B9-53D7-47A4-125C3ADF0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70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41953730-0F37-59A2-7B72-CB039C11C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7680" y="1261931"/>
            <a:ext cx="922656" cy="92265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9757B42-75D2-ECB4-2570-667C6BA9BD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22541" b="28238"/>
          <a:stretch>
            <a:fillRect/>
          </a:stretch>
        </p:blipFill>
        <p:spPr>
          <a:xfrm>
            <a:off x="693420" y="136525"/>
            <a:ext cx="2811780" cy="922656"/>
          </a:xfrm>
          <a:prstGeom prst="rect">
            <a:avLst/>
          </a:prstGeom>
        </p:spPr>
      </p:pic>
      <p:sp>
        <p:nvSpPr>
          <p:cNvPr id="17" name="텍스트 개체 틀 19">
            <a:extLst>
              <a:ext uri="{FF2B5EF4-FFF2-40B4-BE49-F238E27FC236}">
                <a16:creationId xmlns:a16="http://schemas.microsoft.com/office/drawing/2014/main" id="{25CE3EE6-3432-93AB-6BAA-6EF015E50E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4440" y="1428749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 err="1"/>
              <a:t>대발문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9E35320-029D-03C4-A950-819068C6336F}"/>
              </a:ext>
            </a:extLst>
          </p:cNvPr>
          <p:cNvSpPr/>
          <p:nvPr userDrawn="1"/>
        </p:nvSpPr>
        <p:spPr>
          <a:xfrm>
            <a:off x="982980" y="2200294"/>
            <a:ext cx="10452764" cy="39033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 dirty="0">
              <a:solidFill>
                <a:srgbClr val="0070C0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33D187F-9636-2EF7-F9C9-90CB458A89D5}"/>
              </a:ext>
            </a:extLst>
          </p:cNvPr>
          <p:cNvSpPr/>
          <p:nvPr userDrawn="1"/>
        </p:nvSpPr>
        <p:spPr>
          <a:xfrm>
            <a:off x="1790700" y="2439137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핵심 낱말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86FB8CC-DD8A-326D-3733-F152EE4B43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124" b="93299" l="8986" r="90725">
                        <a14:foregroundMark x1="64928" y1="7216" x2="47826" y2="7216"/>
                        <a14:foregroundMark x1="90725" y1="29897" x2="90435" y2="38402"/>
                        <a14:foregroundMark x1="80000" y1="92784" x2="85217" y2="93299"/>
                        <a14:foregroundMark x1="51304" y1="45361" x2="42029" y2="52062"/>
                        <a14:foregroundMark x1="42609" y1="44072" x2="53333" y2="54124"/>
                        <a14:foregroundMark x1="50725" y1="38918" x2="52174" y2="46907"/>
                        <a14:foregroundMark x1="40870" y1="43557" x2="37681" y2="45619"/>
                        <a14:foregroundMark x1="43188" y1="42268" x2="35362" y2="40979"/>
                        <a14:foregroundMark x1="48406" y1="58247" x2="44058" y2="57990"/>
                        <a14:foregroundMark x1="46667" y1="55670" x2="55942" y2="58247"/>
                        <a14:foregroundMark x1="65217" y1="55928" x2="66377" y2="55670"/>
                        <a14:foregroundMark x1="68986" y1="54124" x2="64348" y2="57474"/>
                        <a14:foregroundMark x1="70435" y1="56443" x2="66087" y2="37113"/>
                        <a14:foregroundMark x1="70435" y1="38402" x2="68696" y2="49485"/>
                        <a14:foregroundMark x1="75072" y1="49485" x2="60290" y2="49485"/>
                        <a14:foregroundMark x1="69855" y1="49485" x2="60870" y2="54897"/>
                        <a14:foregroundMark x1="34493" y1="7474" x2="34493" y2="6959"/>
                        <a14:foregroundMark x1="53333" y1="4124" x2="53913" y2="4124"/>
                        <a14:foregroundMark x1="67536" y1="47165" x2="62899" y2="474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611" y="2100875"/>
            <a:ext cx="1026072" cy="1153959"/>
          </a:xfrm>
          <a:prstGeom prst="rect">
            <a:avLst/>
          </a:prstGeom>
        </p:spPr>
      </p:pic>
      <p:sp>
        <p:nvSpPr>
          <p:cNvPr id="14" name="슬라이드 번호 개체 틀 5">
            <a:extLst>
              <a:ext uri="{FF2B5EF4-FFF2-40B4-BE49-F238E27FC236}">
                <a16:creationId xmlns:a16="http://schemas.microsoft.com/office/drawing/2014/main" id="{259ABCA0-3B60-707E-5BF8-A009A4D10DB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16" name="텍스트 개체 틀 19">
            <a:extLst>
              <a:ext uri="{FF2B5EF4-FFF2-40B4-BE49-F238E27FC236}">
                <a16:creationId xmlns:a16="http://schemas.microsoft.com/office/drawing/2014/main" id="{B448E12A-89CC-5B78-DFCC-BE4C9CFCE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0698" y="2904305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예시 답안 작성해 주세요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D9859EC1-348D-176B-B2C7-B4ED040211B1}"/>
              </a:ext>
            </a:extLst>
          </p:cNvPr>
          <p:cNvSpPr/>
          <p:nvPr userDrawn="1"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 dirty="0">
              <a:solidFill>
                <a:schemeClr val="tx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sp>
        <p:nvSpPr>
          <p:cNvPr id="4" name="텍스트 개체 틀 19">
            <a:extLst>
              <a:ext uri="{FF2B5EF4-FFF2-40B4-BE49-F238E27FC236}">
                <a16:creationId xmlns:a16="http://schemas.microsoft.com/office/drawing/2014/main" id="{CADB6B59-ED94-503B-AE01-540E91BAEE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0" y="407691"/>
            <a:ext cx="1264920" cy="34669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30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 </a:t>
            </a:r>
            <a:r>
              <a:rPr lang="en-US" altLang="ko-KR" dirty="0"/>
              <a:t>N</a:t>
            </a:r>
            <a:r>
              <a:rPr lang="ko-KR" altLang="en-US" dirty="0"/>
              <a:t>쪽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82A6F49-DAB5-0F93-EED6-D108108C2514}"/>
              </a:ext>
            </a:extLst>
          </p:cNvPr>
          <p:cNvSpPr/>
          <p:nvPr userDrawn="1"/>
        </p:nvSpPr>
        <p:spPr>
          <a:xfrm>
            <a:off x="1790699" y="3488334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중심 문장</a:t>
            </a:r>
          </a:p>
        </p:txBody>
      </p:sp>
      <p:sp>
        <p:nvSpPr>
          <p:cNvPr id="10" name="텍스트 개체 틀 19">
            <a:extLst>
              <a:ext uri="{FF2B5EF4-FFF2-40B4-BE49-F238E27FC236}">
                <a16:creationId xmlns:a16="http://schemas.microsoft.com/office/drawing/2014/main" id="{FAE77967-8649-3F5E-276F-087A406972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90698" y="3982192"/>
            <a:ext cx="5251451" cy="448311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예시 답안 작성해 주세요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C16AE2A-3E20-6CBC-B76C-AE4FCD11F87B}"/>
              </a:ext>
            </a:extLst>
          </p:cNvPr>
          <p:cNvSpPr/>
          <p:nvPr userDrawn="1"/>
        </p:nvSpPr>
        <p:spPr>
          <a:xfrm>
            <a:off x="1790699" y="4982988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rPr>
              <a:t>탐구 질문</a:t>
            </a:r>
          </a:p>
        </p:txBody>
      </p:sp>
      <p:sp>
        <p:nvSpPr>
          <p:cNvPr id="2" name="텍스트 개체 틀 19">
            <a:extLst>
              <a:ext uri="{FF2B5EF4-FFF2-40B4-BE49-F238E27FC236}">
                <a16:creationId xmlns:a16="http://schemas.microsoft.com/office/drawing/2014/main" id="{41FF0DA7-57D8-400F-AF58-A084DAC65BC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90698" y="5502745"/>
            <a:ext cx="5251451" cy="448311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예시 답안 작성해 주세요</a:t>
            </a:r>
          </a:p>
        </p:txBody>
      </p:sp>
    </p:spTree>
    <p:extLst>
      <p:ext uri="{BB962C8B-B14F-4D97-AF65-F5344CB8AC3E}">
        <p14:creationId xmlns:p14="http://schemas.microsoft.com/office/powerpoint/2010/main" val="1785230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39C3FE2E-3698-EE24-7796-CD8F21ADAB59}"/>
              </a:ext>
            </a:extLst>
          </p:cNvPr>
          <p:cNvSpPr/>
          <p:nvPr userDrawn="1"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 dirty="0">
              <a:solidFill>
                <a:schemeClr val="bg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35267F93-6BBA-A771-9979-02CC5D6955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3" b="89905" l="9925" r="91473">
                        <a14:foregroundMark x1="9972" y1="45293" x2="15284" y2="61392"/>
                        <a14:foregroundMark x1="15284" y1="61392" x2="22787" y2="65621"/>
                        <a14:foregroundMark x1="13094" y1="53888" x2="38816" y2="53479"/>
                        <a14:foregroundMark x1="38816" y1="53479" x2="72414" y2="54843"/>
                        <a14:foregroundMark x1="72414" y1="54843" x2="47158" y2="63029"/>
                        <a14:foregroundMark x1="47158" y1="63029" x2="73486" y2="23329"/>
                        <a14:foregroundMark x1="73486" y1="23329" x2="56570" y2="37926"/>
                        <a14:foregroundMark x1="56570" y1="37926" x2="47670" y2="36016"/>
                        <a14:foregroundMark x1="79310" y1="37244" x2="29404" y2="43656"/>
                        <a14:foregroundMark x1="29404" y1="43656" x2="27959" y2="38881"/>
                        <a14:foregroundMark x1="44455" y1="31514" x2="13793" y2="39836"/>
                        <a14:foregroundMark x1="41100" y1="36016" x2="32805" y2="39836"/>
                        <a14:foregroundMark x1="32805" y1="39836" x2="24185" y2="57026"/>
                        <a14:foregroundMark x1="24185" y1="57026" x2="37092" y2="66576"/>
                        <a14:foregroundMark x1="37092" y1="66576" x2="42591" y2="65621"/>
                        <a14:foregroundMark x1="40401" y1="69850" x2="17102" y2="69850"/>
                        <a14:foregroundMark x1="42171" y1="70123" x2="68034" y2="72169"/>
                        <a14:foregroundMark x1="68034" y1="72169" x2="70503" y2="71623"/>
                        <a14:foregroundMark x1="67661" y1="70123" x2="85694" y2="57572"/>
                        <a14:foregroundMark x1="85974" y1="54434" x2="66496" y2="58663"/>
                        <a14:foregroundMark x1="70690" y1="52933" x2="64911" y2="46930"/>
                        <a14:foregroundMark x1="64911" y1="46930" x2="64818" y2="46385"/>
                        <a14:foregroundMark x1="75862" y1="42701" x2="61277" y2="47476"/>
                        <a14:foregroundMark x1="22088" y1="69850" x2="31034" y2="72442"/>
                        <a14:foregroundMark x1="19385" y1="78172" x2="30941" y2="77899"/>
                        <a14:foregroundMark x1="30941" y1="77899" x2="32106" y2="77899"/>
                        <a14:foregroundMark x1="79124" y1="78172" x2="84949" y2="76126"/>
                        <a14:foregroundMark x1="84949" y1="76126" x2="90121" y2="67394"/>
                        <a14:foregroundMark x1="90121" y1="67394" x2="90960" y2="58117"/>
                        <a14:foregroundMark x1="90168" y1="48158" x2="87325" y2="34789"/>
                        <a14:foregroundMark x1="87325" y1="34789" x2="82619" y2="28922"/>
                        <a14:foregroundMark x1="90261" y1="38063" x2="90587" y2="57844"/>
                        <a14:foregroundMark x1="91473" y1="50614" x2="91240" y2="61528"/>
                        <a14:foregroundMark x1="91333" y1="62210" x2="87139" y2="75716"/>
                        <a14:foregroundMark x1="87139" y1="75716" x2="84576" y2="79945"/>
                        <a14:foregroundMark x1="84809" y1="79127" x2="80662" y2="79945"/>
                        <a14:foregroundMark x1="90680" y1="40928" x2="88537" y2="31241"/>
                        <a14:foregroundMark x1="81454" y1="78445" x2="76561" y2="78445"/>
                        <a14:foregroundMark x1="81873" y1="81310" x2="75676" y2="78718"/>
                        <a14:foregroundMark x1="79031" y1="79673" x2="73905" y2="79673"/>
                        <a14:foregroundMark x1="88910" y1="33424" x2="86859" y2="286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24" y="115570"/>
            <a:ext cx="2997302" cy="1023776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9E3CDD4C-003B-3994-356E-C85B45FFCD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4440" y="1428749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발문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5821E6-67CC-A139-63F6-6E5927E5736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rgbClr val="0070C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38" b="93394" l="9214" r="90418">
                        <a14:foregroundMark x1="48526" y1="9067" x2="51843" y2="9845"/>
                        <a14:foregroundMark x1="90418" y1="53497" x2="90418" y2="51295"/>
                        <a14:foregroundMark x1="47543" y1="92876" x2="57494" y2="93394"/>
                        <a14:foregroundMark x1="9214" y1="53109" x2="9582" y2="51295"/>
                        <a14:foregroundMark x1="9459" y1="52591" x2="9459" y2="5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255" y="1428749"/>
            <a:ext cx="478185" cy="453512"/>
          </a:xfrm>
          <a:prstGeom prst="rect">
            <a:avLst/>
          </a:prstGeom>
        </p:spPr>
      </p:pic>
      <p:sp>
        <p:nvSpPr>
          <p:cNvPr id="12" name="텍스트 개체 틀 19">
            <a:extLst>
              <a:ext uri="{FF2B5EF4-FFF2-40B4-BE49-F238E27FC236}">
                <a16:creationId xmlns:a16="http://schemas.microsoft.com/office/drawing/2014/main" id="{F69BF38A-71D2-A1A7-0428-74AD014290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4440" y="2043878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① </a:t>
            </a:r>
            <a:r>
              <a:rPr lang="ko-KR" altLang="en-US" dirty="0" err="1"/>
              <a:t>소발문</a:t>
            </a:r>
            <a:endParaRPr lang="ko-KR" altLang="en-US" dirty="0"/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2EB9C0EA-548C-A314-8CE8-0994CFBA74B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8" name="텍스트 개체 틀 19">
            <a:extLst>
              <a:ext uri="{FF2B5EF4-FFF2-40B4-BE49-F238E27FC236}">
                <a16:creationId xmlns:a16="http://schemas.microsoft.com/office/drawing/2014/main" id="{E3059E85-793D-5E02-3E76-FC210AEDA1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0" y="407691"/>
            <a:ext cx="1264920" cy="34669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30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 </a:t>
            </a:r>
            <a:r>
              <a:rPr lang="en-US" altLang="ko-KR" dirty="0"/>
              <a:t>N</a:t>
            </a:r>
            <a:r>
              <a:rPr lang="ko-KR" altLang="en-US" dirty="0"/>
              <a:t>쪽</a:t>
            </a:r>
          </a:p>
        </p:txBody>
      </p:sp>
    </p:spTree>
    <p:extLst>
      <p:ext uri="{BB962C8B-B14F-4D97-AF65-F5344CB8AC3E}">
        <p14:creationId xmlns:p14="http://schemas.microsoft.com/office/powerpoint/2010/main" val="4098553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CEA700C5-B697-AA8C-4FC2-1797E70A9FBE}"/>
              </a:ext>
            </a:extLst>
          </p:cNvPr>
          <p:cNvSpPr/>
          <p:nvPr userDrawn="1"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BEE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 dirty="0">
              <a:solidFill>
                <a:schemeClr val="tx1"/>
              </a:solidFill>
              <a:latin typeface="와구리체 TTF" pitchFamily="2" charset="-127"/>
              <a:ea typeface="와구리체 TTF" pitchFamily="2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217D302-C664-123E-8773-FDFBDF286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81" y="95698"/>
            <a:ext cx="3307284" cy="1102428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9E3CDD4C-003B-3994-356E-C85B45FFCD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4440" y="1428749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발문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4AC7A3FF-EB4A-C23A-2346-D1F5016213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38" b="93394" l="9214" r="90418">
                        <a14:foregroundMark x1="48526" y1="9067" x2="51843" y2="9845"/>
                        <a14:foregroundMark x1="90418" y1="53497" x2="90418" y2="51295"/>
                        <a14:foregroundMark x1="47543" y1="92876" x2="57494" y2="93394"/>
                        <a14:foregroundMark x1="9214" y1="53109" x2="9582" y2="51295"/>
                        <a14:foregroundMark x1="9459" y1="52591" x2="9459" y2="531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255" y="1428749"/>
            <a:ext cx="478185" cy="453512"/>
          </a:xfrm>
          <a:prstGeom prst="rect">
            <a:avLst/>
          </a:prstGeom>
        </p:spPr>
      </p:pic>
      <p:sp>
        <p:nvSpPr>
          <p:cNvPr id="6" name="텍스트 개체 틀 19">
            <a:extLst>
              <a:ext uri="{FF2B5EF4-FFF2-40B4-BE49-F238E27FC236}">
                <a16:creationId xmlns:a16="http://schemas.microsoft.com/office/drawing/2014/main" id="{958FD10B-ADEB-7EC7-382A-AAF2A34939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4440" y="2043878"/>
            <a:ext cx="2727325" cy="448311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① </a:t>
            </a:r>
            <a:r>
              <a:rPr lang="ko-KR" altLang="en-US" dirty="0" err="1"/>
              <a:t>소발문</a:t>
            </a:r>
            <a:endParaRPr lang="ko-KR" altLang="en-US" dirty="0"/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A51BD6DB-7E57-6A97-2FD4-4031814C692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5" name="텍스트 개체 틀 19">
            <a:extLst>
              <a:ext uri="{FF2B5EF4-FFF2-40B4-BE49-F238E27FC236}">
                <a16:creationId xmlns:a16="http://schemas.microsoft.com/office/drawing/2014/main" id="{83D50AF8-364D-7988-3F88-FBC956DCC0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0" y="407691"/>
            <a:ext cx="1264920" cy="34669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30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교과서 </a:t>
            </a:r>
            <a:r>
              <a:rPr lang="en-US" altLang="ko-KR" dirty="0"/>
              <a:t>N</a:t>
            </a:r>
            <a:r>
              <a:rPr lang="ko-KR" altLang="en-US" dirty="0"/>
              <a:t>쪽</a:t>
            </a:r>
          </a:p>
        </p:txBody>
      </p:sp>
    </p:spTree>
    <p:extLst>
      <p:ext uri="{BB962C8B-B14F-4D97-AF65-F5344CB8AC3E}">
        <p14:creationId xmlns:p14="http://schemas.microsoft.com/office/powerpoint/2010/main" val="1571571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CB140EB-3458-C196-9A12-80B93C6BC5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5132" y1="25411" x2="15789" y2="40585"/>
                        <a14:foregroundMark x1="17575" y1="53199" x2="16541" y2="39488"/>
                        <a14:foregroundMark x1="16635" y1="34004" x2="16729" y2="22303"/>
                        <a14:foregroundMark x1="29417" y1="29068" x2="53102" y2="29068"/>
                        <a14:foregroundMark x1="53102" y1="29068" x2="54887" y2="28519"/>
                        <a14:foregroundMark x1="54887" y1="28519" x2="41259" y2="27605"/>
                        <a14:foregroundMark x1="41259" y1="27605" x2="45207" y2="20293"/>
                        <a14:foregroundMark x1="45207" y1="20293" x2="46617" y2="26691"/>
                        <a14:foregroundMark x1="51504" y1="26325" x2="48872" y2="38391"/>
                        <a14:foregroundMark x1="48872" y1="38391" x2="50470" y2="35101"/>
                        <a14:foregroundMark x1="51974" y1="29068" x2="45395" y2="23035"/>
                        <a14:foregroundMark x1="16635" y1="23218" x2="16635" y2="21572"/>
                        <a14:foregroundMark x1="14004" y1="26508" x2="13910" y2="29799"/>
                        <a14:foregroundMark x1="70301" y1="17916" x2="70301" y2="20841"/>
                      </a14:backgroundRemoval>
                    </a14:imgEffect>
                  </a14:imgLayer>
                </a14:imgProps>
              </a:ext>
            </a:extLst>
          </a:blip>
          <a:srcRect l="11790" t="11797" r="25192" b="13625"/>
          <a:stretch>
            <a:fillRect/>
          </a:stretch>
        </p:blipFill>
        <p:spPr>
          <a:xfrm rot="350486">
            <a:off x="9435685" y="258182"/>
            <a:ext cx="2467258" cy="15010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60AEA3-737E-194F-B141-97F1865334BD}"/>
              </a:ext>
            </a:extLst>
          </p:cNvPr>
          <p:cNvSpPr txBox="1"/>
          <p:nvPr userDrawn="1"/>
        </p:nvSpPr>
        <p:spPr>
          <a:xfrm>
            <a:off x="1234440" y="1318375"/>
            <a:ext cx="8776335" cy="1296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dirty="0">
                <a:latin typeface="페이퍼로지 6 SemiBold" pitchFamily="2" charset="-127"/>
                <a:ea typeface="페이퍼로지 6 SemiBold" pitchFamily="2" charset="-127"/>
              </a:rPr>
              <a:t>이번 단원을 공부하며 새롭게 생긴 궁금증을 질문으로 만들어 봅시다</a:t>
            </a:r>
            <a:r>
              <a:rPr lang="en-US" altLang="ko-KR" sz="2800" dirty="0"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sz="2800" dirty="0"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618E5308-03B2-7B19-4BEF-007A757CF7F7}"/>
              </a:ext>
            </a:extLst>
          </p:cNvPr>
          <p:cNvSpPr/>
          <p:nvPr userDrawn="1"/>
        </p:nvSpPr>
        <p:spPr>
          <a:xfrm>
            <a:off x="756256" y="2790825"/>
            <a:ext cx="10679490" cy="3152775"/>
          </a:xfrm>
          <a:prstGeom prst="roundRect">
            <a:avLst/>
          </a:prstGeom>
          <a:solidFill>
            <a:srgbClr val="BBDF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14CBC7-A4B7-6647-F053-B7BBAEFEEC7B}"/>
              </a:ext>
            </a:extLst>
          </p:cNvPr>
          <p:cNvSpPr txBox="1"/>
          <p:nvPr userDrawn="1"/>
        </p:nvSpPr>
        <p:spPr>
          <a:xfrm>
            <a:off x="1234440" y="3190892"/>
            <a:ext cx="2546986" cy="55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sz="2200" dirty="0">
                <a:latin typeface="와구리체 TTF" pitchFamily="2" charset="-127"/>
                <a:ea typeface="와구리체 TTF" pitchFamily="2" charset="-127"/>
              </a:rPr>
              <a:t>✅</a:t>
            </a:r>
            <a:r>
              <a:rPr lang="en-US" altLang="ko-KR" sz="2200" dirty="0">
                <a:latin typeface="와구리체 TTF" pitchFamily="2" charset="-127"/>
                <a:ea typeface="와구리체 TTF" pitchFamily="2" charset="-127"/>
              </a:rPr>
              <a:t> </a:t>
            </a:r>
            <a:r>
              <a:rPr lang="ko-KR" altLang="en-US" sz="2200" dirty="0">
                <a:latin typeface="와구리체 TTF" pitchFamily="2" charset="-127"/>
                <a:ea typeface="와구리체 TTF" pitchFamily="2" charset="-127"/>
              </a:rPr>
              <a:t>나만의 질문</a:t>
            </a:r>
          </a:p>
        </p:txBody>
      </p:sp>
      <p:sp>
        <p:nvSpPr>
          <p:cNvPr id="18" name="텍스트 개체 틀 24">
            <a:extLst>
              <a:ext uri="{FF2B5EF4-FFF2-40B4-BE49-F238E27FC236}">
                <a16:creationId xmlns:a16="http://schemas.microsoft.com/office/drawing/2014/main" id="{38C0647E-131C-3F4E-A283-5FE7F8B37B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8340" y="3903893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예시 답안 작성해 주세요</a:t>
            </a:r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35B4EC9B-8566-2EC9-A24B-39A60CDF21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480AD5-75BF-D0DB-E1EF-2A75BAB78BEC}"/>
              </a:ext>
            </a:extLst>
          </p:cNvPr>
          <p:cNvSpPr txBox="1"/>
          <p:nvPr userDrawn="1"/>
        </p:nvSpPr>
        <p:spPr>
          <a:xfrm>
            <a:off x="840509" y="1458953"/>
            <a:ext cx="6188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7CB4AD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1.</a:t>
            </a:r>
            <a:endParaRPr lang="ko-KR" altLang="en-US" sz="3000" dirty="0">
              <a:solidFill>
                <a:srgbClr val="7CB4AD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9B6A78EE-74CE-563C-8EF2-A626FAED31A5}"/>
              </a:ext>
            </a:extLst>
          </p:cNvPr>
          <p:cNvSpPr/>
          <p:nvPr userDrawn="1"/>
        </p:nvSpPr>
        <p:spPr>
          <a:xfrm>
            <a:off x="1356360" y="2901950"/>
            <a:ext cx="317500" cy="28894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예</a:t>
            </a:r>
          </a:p>
        </p:txBody>
      </p:sp>
      <p:sp>
        <p:nvSpPr>
          <p:cNvPr id="5" name="텍스트 개체 틀 24">
            <a:extLst>
              <a:ext uri="{FF2B5EF4-FFF2-40B4-BE49-F238E27FC236}">
                <a16:creationId xmlns:a16="http://schemas.microsoft.com/office/drawing/2014/main" id="{755DFDE8-5E99-08EA-11D9-B12077C84C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23389" y="2887997"/>
            <a:ext cx="7407363" cy="345557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교과서 페이지에 수록된 예시 작성해 주세요</a:t>
            </a:r>
          </a:p>
        </p:txBody>
      </p:sp>
    </p:spTree>
    <p:extLst>
      <p:ext uri="{BB962C8B-B14F-4D97-AF65-F5344CB8AC3E}">
        <p14:creationId xmlns:p14="http://schemas.microsoft.com/office/powerpoint/2010/main" val="1089732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CB140EB-3458-C196-9A12-80B93C6BC5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5132" y1="25411" x2="15789" y2="40585"/>
                        <a14:foregroundMark x1="17575" y1="53199" x2="16541" y2="39488"/>
                        <a14:foregroundMark x1="16635" y1="34004" x2="16729" y2="22303"/>
                        <a14:foregroundMark x1="29417" y1="29068" x2="53102" y2="29068"/>
                        <a14:foregroundMark x1="53102" y1="29068" x2="54887" y2="28519"/>
                        <a14:foregroundMark x1="54887" y1="28519" x2="41259" y2="27605"/>
                        <a14:foregroundMark x1="41259" y1="27605" x2="45207" y2="20293"/>
                        <a14:foregroundMark x1="45207" y1="20293" x2="46617" y2="26691"/>
                        <a14:foregroundMark x1="51504" y1="26325" x2="48872" y2="38391"/>
                        <a14:foregroundMark x1="48872" y1="38391" x2="50470" y2="35101"/>
                        <a14:foregroundMark x1="51974" y1="29068" x2="45395" y2="23035"/>
                        <a14:foregroundMark x1="16635" y1="23218" x2="16635" y2="21572"/>
                        <a14:foregroundMark x1="14004" y1="26508" x2="13910" y2="29799"/>
                        <a14:foregroundMark x1="70301" y1="17916" x2="70301" y2="20841"/>
                      </a14:backgroundRemoval>
                    </a14:imgEffect>
                  </a14:imgLayer>
                </a14:imgProps>
              </a:ext>
            </a:extLst>
          </a:blip>
          <a:srcRect l="11790" t="11797" r="25192" b="13625"/>
          <a:stretch>
            <a:fillRect/>
          </a:stretch>
        </p:blipFill>
        <p:spPr>
          <a:xfrm rot="350486">
            <a:off x="9435685" y="258182"/>
            <a:ext cx="2467258" cy="1501098"/>
          </a:xfrm>
          <a:prstGeom prst="rect">
            <a:avLst/>
          </a:prstGeom>
        </p:spPr>
      </p:pic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604C9A61-5135-2F91-7560-7775968CAED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C0E2EB-24F1-4145-8651-1B8E26411CEE}"/>
              </a:ext>
            </a:extLst>
          </p:cNvPr>
          <p:cNvSpPr txBox="1"/>
          <p:nvPr userDrawn="1"/>
        </p:nvSpPr>
        <p:spPr>
          <a:xfrm>
            <a:off x="840509" y="1458953"/>
            <a:ext cx="6188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7CB4AD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1.</a:t>
            </a:r>
            <a:endParaRPr lang="ko-KR" altLang="en-US" sz="3000" dirty="0">
              <a:solidFill>
                <a:srgbClr val="7CB4AD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13" name="텍스트 개체 틀 24">
            <a:extLst>
              <a:ext uri="{FF2B5EF4-FFF2-40B4-BE49-F238E27FC236}">
                <a16:creationId xmlns:a16="http://schemas.microsoft.com/office/drawing/2014/main" id="{A6F219CC-DFD3-E0F6-095B-7C3E8047BC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63644" y="1334980"/>
            <a:ext cx="8890006" cy="151108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en-US" altLang="ko-KR" sz="2800" dirty="0">
                <a:latin typeface="페이퍼로지 6 SemiBold" pitchFamily="2" charset="-127"/>
                <a:ea typeface="페이퍼로지 6 SemiBold" pitchFamily="2" charset="-127"/>
              </a:rPr>
              <a:t>1</a:t>
            </a:r>
            <a:r>
              <a:rPr lang="ko-KR" altLang="en-US" sz="2800" dirty="0">
                <a:latin typeface="페이퍼로지 6 SemiBold" pitchFamily="2" charset="-127"/>
                <a:ea typeface="페이퍼로지 6 SemiBold" pitchFamily="2" charset="-127"/>
              </a:rPr>
              <a:t>단원을 공부하며 대질문과 관련하여 생긴 궁금증을 질문으로 만들어 봅시다</a:t>
            </a:r>
            <a:r>
              <a:rPr lang="en-US" altLang="ko-KR" sz="2800" dirty="0"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6097BFE7-A038-F596-C7EF-A2DC60D38677}"/>
              </a:ext>
            </a:extLst>
          </p:cNvPr>
          <p:cNvSpPr/>
          <p:nvPr userDrawn="1"/>
        </p:nvSpPr>
        <p:spPr>
          <a:xfrm>
            <a:off x="756256" y="2790825"/>
            <a:ext cx="10679490" cy="3152775"/>
          </a:xfrm>
          <a:prstGeom prst="roundRect">
            <a:avLst/>
          </a:prstGeom>
          <a:solidFill>
            <a:srgbClr val="BBDF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63D208-FF64-25FC-AD71-668C1F21B7F3}"/>
              </a:ext>
            </a:extLst>
          </p:cNvPr>
          <p:cNvSpPr txBox="1"/>
          <p:nvPr userDrawn="1"/>
        </p:nvSpPr>
        <p:spPr>
          <a:xfrm>
            <a:off x="1234440" y="3190892"/>
            <a:ext cx="2546986" cy="55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sz="2200" dirty="0">
                <a:latin typeface="와구리체 TTF" pitchFamily="2" charset="-127"/>
                <a:ea typeface="와구리체 TTF" pitchFamily="2" charset="-127"/>
              </a:rPr>
              <a:t>✅</a:t>
            </a:r>
            <a:r>
              <a:rPr lang="en-US" altLang="ko-KR" sz="2200" dirty="0">
                <a:latin typeface="와구리체 TTF" pitchFamily="2" charset="-127"/>
                <a:ea typeface="와구리체 TTF" pitchFamily="2" charset="-127"/>
              </a:rPr>
              <a:t> </a:t>
            </a:r>
            <a:r>
              <a:rPr lang="ko-KR" altLang="en-US" sz="2200" dirty="0">
                <a:latin typeface="와구리체 TTF" pitchFamily="2" charset="-127"/>
                <a:ea typeface="와구리체 TTF" pitchFamily="2" charset="-127"/>
              </a:rPr>
              <a:t>나만의 질문</a:t>
            </a:r>
          </a:p>
        </p:txBody>
      </p:sp>
      <p:sp>
        <p:nvSpPr>
          <p:cNvPr id="9" name="텍스트 개체 틀 24">
            <a:extLst>
              <a:ext uri="{FF2B5EF4-FFF2-40B4-BE49-F238E27FC236}">
                <a16:creationId xmlns:a16="http://schemas.microsoft.com/office/drawing/2014/main" id="{04E1A6C6-8BBB-0C5B-763C-39BD02EACF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8340" y="3903893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예시 답안 작성해 주세요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F6C6F2E-65F7-10B9-1E36-D965ACC2DBFE}"/>
              </a:ext>
            </a:extLst>
          </p:cNvPr>
          <p:cNvSpPr/>
          <p:nvPr userDrawn="1"/>
        </p:nvSpPr>
        <p:spPr>
          <a:xfrm>
            <a:off x="1356360" y="2901950"/>
            <a:ext cx="317500" cy="28894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프리젠테이션 6 SemiBold" pitchFamily="2" charset="-127"/>
                <a:ea typeface="프리젠테이션 6 SemiBold" pitchFamily="2" charset="-127"/>
              </a:rPr>
              <a:t>예</a:t>
            </a:r>
          </a:p>
        </p:txBody>
      </p:sp>
      <p:sp>
        <p:nvSpPr>
          <p:cNvPr id="14" name="텍스트 개체 틀 24">
            <a:extLst>
              <a:ext uri="{FF2B5EF4-FFF2-40B4-BE49-F238E27FC236}">
                <a16:creationId xmlns:a16="http://schemas.microsoft.com/office/drawing/2014/main" id="{1C8E4751-045A-98CC-FE47-83011130A2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23389" y="2887997"/>
            <a:ext cx="7407363" cy="345557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교과서 페이지에 수록된 예시 작성해 주세요</a:t>
            </a:r>
          </a:p>
        </p:txBody>
      </p:sp>
    </p:spTree>
    <p:extLst>
      <p:ext uri="{BB962C8B-B14F-4D97-AF65-F5344CB8AC3E}">
        <p14:creationId xmlns:p14="http://schemas.microsoft.com/office/powerpoint/2010/main" val="2626503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CB140EB-3458-C196-9A12-80B93C6BC5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5132" y1="25411" x2="15789" y2="40585"/>
                        <a14:foregroundMark x1="17575" y1="53199" x2="16541" y2="39488"/>
                        <a14:foregroundMark x1="16635" y1="34004" x2="16729" y2="22303"/>
                        <a14:foregroundMark x1="29417" y1="29068" x2="53102" y2="29068"/>
                        <a14:foregroundMark x1="53102" y1="29068" x2="54887" y2="28519"/>
                        <a14:foregroundMark x1="54887" y1="28519" x2="41259" y2="27605"/>
                        <a14:foregroundMark x1="41259" y1="27605" x2="45207" y2="20293"/>
                        <a14:foregroundMark x1="45207" y1="20293" x2="46617" y2="26691"/>
                        <a14:foregroundMark x1="51504" y1="26325" x2="48872" y2="38391"/>
                        <a14:foregroundMark x1="48872" y1="38391" x2="50470" y2="35101"/>
                        <a14:foregroundMark x1="51974" y1="29068" x2="45395" y2="23035"/>
                        <a14:foregroundMark x1="16635" y1="23218" x2="16635" y2="21572"/>
                        <a14:foregroundMark x1="14004" y1="26508" x2="13910" y2="29799"/>
                        <a14:foregroundMark x1="70301" y1="17916" x2="70301" y2="20841"/>
                      </a14:backgroundRemoval>
                    </a14:imgEffect>
                  </a14:imgLayer>
                </a14:imgProps>
              </a:ext>
            </a:extLst>
          </a:blip>
          <a:srcRect l="11790" t="11797" r="25192" b="13625"/>
          <a:stretch>
            <a:fillRect/>
          </a:stretch>
        </p:blipFill>
        <p:spPr>
          <a:xfrm rot="350486">
            <a:off x="9435685" y="258182"/>
            <a:ext cx="2467258" cy="15010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60AEA3-737E-194F-B141-97F1865334BD}"/>
              </a:ext>
            </a:extLst>
          </p:cNvPr>
          <p:cNvSpPr txBox="1"/>
          <p:nvPr userDrawn="1"/>
        </p:nvSpPr>
        <p:spPr>
          <a:xfrm>
            <a:off x="1392571" y="1336089"/>
            <a:ext cx="8776335" cy="1296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dirty="0">
                <a:latin typeface="페이퍼로지 6 SemiBold" pitchFamily="2" charset="-127"/>
                <a:ea typeface="페이퍼로지 6 SemiBold" pitchFamily="2" charset="-127"/>
              </a:rPr>
              <a:t>새로운 질문을 만든 까닭은 짝꿍과 이야기하고</a:t>
            </a:r>
            <a:r>
              <a:rPr lang="en-US" altLang="ko-KR" sz="2800" dirty="0"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sz="2800" dirty="0">
                <a:latin typeface="페이퍼로지 6 SemiBold" pitchFamily="2" charset="-127"/>
                <a:ea typeface="페이퍼로지 6 SemiBold" pitchFamily="2" charset="-127"/>
              </a:rPr>
              <a:t>자신의 생각을 자유롭게 정리해 봅시다</a:t>
            </a:r>
            <a:r>
              <a:rPr lang="en-US" altLang="ko-KR" sz="2800" dirty="0"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sz="2800" dirty="0"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618E5308-03B2-7B19-4BEF-007A757CF7F7}"/>
              </a:ext>
            </a:extLst>
          </p:cNvPr>
          <p:cNvSpPr/>
          <p:nvPr userDrawn="1"/>
        </p:nvSpPr>
        <p:spPr>
          <a:xfrm>
            <a:off x="756256" y="2790825"/>
            <a:ext cx="10679490" cy="3152775"/>
          </a:xfrm>
          <a:prstGeom prst="roundRect">
            <a:avLst/>
          </a:prstGeom>
          <a:solidFill>
            <a:srgbClr val="BBDF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35B4EC9B-8566-2EC9-A24B-39A60CDF21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3" name="텍스트 개체 틀 24">
            <a:extLst>
              <a:ext uri="{FF2B5EF4-FFF2-40B4-BE49-F238E27FC236}">
                <a16:creationId xmlns:a16="http://schemas.microsoft.com/office/drawing/2014/main" id="{38C0647E-131C-3F4E-A283-5FE7F8B37B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02096" y="3170237"/>
            <a:ext cx="4137660" cy="517525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예시 답안 작성해 주세요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73C1B6-A26F-4B31-7B62-5009636FDAF1}"/>
              </a:ext>
            </a:extLst>
          </p:cNvPr>
          <p:cNvSpPr txBox="1"/>
          <p:nvPr userDrawn="1"/>
        </p:nvSpPr>
        <p:spPr>
          <a:xfrm>
            <a:off x="840509" y="1458953"/>
            <a:ext cx="6188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rgbClr val="7CB4AD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2.</a:t>
            </a:r>
            <a:endParaRPr lang="ko-KR" altLang="en-US" sz="3000" dirty="0">
              <a:solidFill>
                <a:srgbClr val="7CB4AD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6259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69C2F302-EE7F-4C4E-AA52-817F0D0DF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3" r="413"/>
          <a:stretch/>
        </p:blipFill>
        <p:spPr>
          <a:xfrm>
            <a:off x="0" y="712469"/>
            <a:ext cx="12192000" cy="6009005"/>
          </a:xfrm>
          <a:prstGeom prst="rect">
            <a:avLst/>
          </a:prstGeom>
          <a:effectLst>
            <a:outerShdw blurRad="408003" dir="2700000">
              <a:srgbClr val="000000">
                <a:alpha val="16000"/>
              </a:srgbClr>
            </a:outerShdw>
          </a:effectLst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68C5B43-52D5-E928-7003-0CB9ABF395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1" b="89883" l="8900" r="89988">
                        <a14:foregroundMark x1="9765" y1="60411" x2="8900" y2="66276"/>
                        <a14:foregroundMark x1="48702" y1="25073" x2="53152" y2="25073"/>
                        <a14:foregroundMark x1="17800" y1="78152" x2="15822" y2="81378"/>
                        <a14:foregroundMark x1="14957" y1="81085" x2="11990" y2="81525"/>
                        <a14:foregroundMark x1="14339" y1="82551" x2="13968" y2="84457"/>
                        <a14:foregroundMark x1="89398" y1="36879" x2="89988" y2="41935"/>
                        <a14:foregroundMark x1="88875" y1="32405" x2="88953" y2="33076"/>
                        <a14:backgroundMark x1="88752" y1="35777" x2="88752" y2="34311"/>
                        <a14:backgroundMark x1="88875" y1="34311" x2="88999" y2="36364"/>
                        <a14:backgroundMark x1="88504" y1="33138" x2="88875" y2="36950"/>
                        <a14:backgroundMark x1="88504" y1="32991" x2="88628" y2="340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365" y="-297361"/>
            <a:ext cx="3091401" cy="2606101"/>
          </a:xfrm>
          <a:prstGeom prst="rect">
            <a:avLst/>
          </a:prstGeom>
        </p:spPr>
      </p:pic>
      <p:sp>
        <p:nvSpPr>
          <p:cNvPr id="16" name="텍스트 개체 틀 19">
            <a:extLst>
              <a:ext uri="{FF2B5EF4-FFF2-40B4-BE49-F238E27FC236}">
                <a16:creationId xmlns:a16="http://schemas.microsoft.com/office/drawing/2014/main" id="{C75104B2-529C-EE68-0898-EA462C0418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43486" y="2701447"/>
            <a:ext cx="7926277" cy="44831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buNone/>
              <a:defRPr b="0">
                <a:latin typeface="와구리체 TTF" pitchFamily="2" charset="-127"/>
                <a:ea typeface="와구리체 TTF" pitchFamily="2" charset="-127"/>
              </a:defRPr>
            </a:lvl1pPr>
          </a:lstStyle>
          <a:p>
            <a:pPr lvl="0"/>
            <a:r>
              <a:rPr lang="ko-KR" altLang="en-US" dirty="0"/>
              <a:t>글감의 핵심 문장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D65878B8-F5AB-D54C-07EC-DD6548001FCA}"/>
              </a:ext>
            </a:extLst>
          </p:cNvPr>
          <p:cNvSpPr/>
          <p:nvPr userDrawn="1"/>
        </p:nvSpPr>
        <p:spPr>
          <a:xfrm>
            <a:off x="8422602" y="-789787"/>
            <a:ext cx="4448175" cy="3228975"/>
          </a:xfrm>
          <a:prstGeom prst="ellipse">
            <a:avLst/>
          </a:prstGeom>
          <a:solidFill>
            <a:srgbClr val="2476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36B470"/>
              </a:solidFill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2B70E55B-7E51-E5AE-9A8A-712AFC1EE805}"/>
              </a:ext>
            </a:extLst>
          </p:cNvPr>
          <p:cNvSpPr/>
          <p:nvPr userDrawn="1"/>
        </p:nvSpPr>
        <p:spPr>
          <a:xfrm>
            <a:off x="8766100" y="-1032443"/>
            <a:ext cx="4448175" cy="3228975"/>
          </a:xfrm>
          <a:prstGeom prst="ellipse">
            <a:avLst/>
          </a:prstGeom>
          <a:solidFill>
            <a:srgbClr val="36B4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텍스트 개체 틀 19">
            <a:extLst>
              <a:ext uri="{FF2B5EF4-FFF2-40B4-BE49-F238E27FC236}">
                <a16:creationId xmlns:a16="http://schemas.microsoft.com/office/drawing/2014/main" id="{FE120FCF-32BE-7274-E542-4B91102EED1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4164" y="340352"/>
            <a:ext cx="2515599" cy="153670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 위인</a:t>
            </a:r>
            <a:r>
              <a:rPr lang="en-US" altLang="ko-KR" dirty="0"/>
              <a:t>:</a:t>
            </a:r>
          </a:p>
          <a:p>
            <a:pPr lvl="0"/>
            <a:r>
              <a:rPr lang="ko-KR" altLang="en-US" dirty="0"/>
              <a:t> 직업</a:t>
            </a:r>
            <a:r>
              <a:rPr lang="en-US" altLang="ko-KR" dirty="0"/>
              <a:t>:</a:t>
            </a:r>
          </a:p>
          <a:p>
            <a:pPr lvl="0"/>
            <a:r>
              <a:rPr lang="ko-KR" altLang="en-US" dirty="0"/>
              <a:t> 업적</a:t>
            </a:r>
            <a:r>
              <a:rPr lang="en-US" altLang="ko-KR" dirty="0"/>
              <a:t>:</a:t>
            </a:r>
            <a:endParaRPr lang="ko-KR" altLang="en-US" dirty="0"/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CF044586-0689-2A3C-F211-A148D777F8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58DBDD9-E2F3-5DA4-7F08-64BC9BBAF3CF}"/>
              </a:ext>
            </a:extLst>
          </p:cNvPr>
          <p:cNvSpPr/>
          <p:nvPr userDrawn="1"/>
        </p:nvSpPr>
        <p:spPr>
          <a:xfrm>
            <a:off x="5739464" y="5073308"/>
            <a:ext cx="5335662" cy="448311"/>
          </a:xfrm>
          <a:prstGeom prst="roundRect">
            <a:avLst/>
          </a:prstGeom>
          <a:solidFill>
            <a:srgbClr val="EF85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텍스트 개체 틀 19">
            <a:extLst>
              <a:ext uri="{FF2B5EF4-FFF2-40B4-BE49-F238E27FC236}">
                <a16:creationId xmlns:a16="http://schemas.microsoft.com/office/drawing/2014/main" id="{EDC9E154-AA3D-0069-0973-917A168E29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39464" y="5029522"/>
            <a:ext cx="5338111" cy="44447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2000"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생각해 보기 질문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6519C5A-F85B-FF2F-4601-A20665C89E2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19" b="89712" l="9722" r="90000">
                        <a14:foregroundMark x1="38056" y1="7819" x2="41111" y2="8642"/>
                        <a14:foregroundMark x1="23750" y1="62140" x2="26250" y2="62551"/>
                        <a14:foregroundMark x1="25833" y1="39095" x2="15972" y2="53909"/>
                        <a14:foregroundMark x1="42361" y1="30864" x2="32639" y2="41975"/>
                        <a14:foregroundMark x1="48611" y1="37860" x2="33472" y2="44033"/>
                        <a14:foregroundMark x1="53333" y1="41564" x2="41389" y2="42798"/>
                        <a14:foregroundMark x1="49861" y1="32922" x2="28194" y2="29630"/>
                        <a14:foregroundMark x1="25833" y1="58848" x2="20694" y2="66255"/>
                        <a14:foregroundMark x1="65833" y1="51440" x2="69346" y2="52927"/>
                        <a14:foregroundMark x1="71528" y1="45679" x2="71614" y2="53545"/>
                        <a14:foregroundMark x1="65139" y1="41564" x2="65278" y2="53498"/>
                        <a14:foregroundMark x1="69589" y1="62134" x2="69108" y2="68076"/>
                        <a14:foregroundMark x1="69722" y1="60494" x2="69703" y2="60726"/>
                        <a14:foregroundMark x1="70297" y1="66255" x2="70972" y2="66255"/>
                        <a14:foregroundMark x1="68695" y1="66255" x2="70032" y2="66255"/>
                        <a14:foregroundMark x1="79087" y1="46914" x2="80000" y2="50617"/>
                        <a14:foregroundMark x1="79027" y1="46672" x2="79087" y2="46914"/>
                        <a14:foregroundMark x1="77361" y1="39918" x2="78519" y2="44613"/>
                        <a14:foregroundMark x1="85000" y1="45679" x2="84444" y2="64198"/>
                        <a14:foregroundMark x1="35972" y1="24691" x2="19847" y2="22868"/>
                        <a14:foregroundMark x1="48333" y1="29218" x2="35139" y2="29630"/>
                        <a14:backgroundMark x1="69722" y1="63374" x2="69722" y2="60905"/>
                        <a14:backgroundMark x1="72917" y1="59671" x2="70417" y2="58436"/>
                        <a14:backgroundMark x1="69722" y1="70782" x2="68056" y2="71193"/>
                        <a14:backgroundMark x1="69583" y1="70370" x2="68056" y2="70370"/>
                        <a14:backgroundMark x1="78889" y1="46914" x2="78889" y2="46914"/>
                        <a14:backgroundMark x1="19306" y1="21399" x2="17500" y2="25514"/>
                        <a14:backgroundMark x1="9306" y1="56379" x2="8889" y2="66667"/>
                        <a14:backgroundMark x1="78194" y1="45679" x2="78750" y2="46502"/>
                        <a14:backgroundMark x1="78611" y1="45679" x2="78889" y2="469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3486" y="4949429"/>
            <a:ext cx="2057879" cy="694534"/>
          </a:xfrm>
          <a:prstGeom prst="rect">
            <a:avLst/>
          </a:prstGeom>
        </p:spPr>
      </p:pic>
      <p:sp>
        <p:nvSpPr>
          <p:cNvPr id="13" name="텍스트 개체 틀 19">
            <a:extLst>
              <a:ext uri="{FF2B5EF4-FFF2-40B4-BE49-F238E27FC236}">
                <a16:creationId xmlns:a16="http://schemas.microsoft.com/office/drawing/2014/main" id="{FA77A714-2A1E-2796-A475-50F1077CA1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82089" y="5756435"/>
            <a:ext cx="5338111" cy="44831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2000">
                <a:solidFill>
                  <a:schemeClr val="accent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예시 답안 작성해 주세요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22BB002F-AD48-9870-A5C4-F9DFBB42D2AE}"/>
              </a:ext>
            </a:extLst>
          </p:cNvPr>
          <p:cNvSpPr/>
          <p:nvPr userDrawn="1"/>
        </p:nvSpPr>
        <p:spPr>
          <a:xfrm>
            <a:off x="2911696" y="1435375"/>
            <a:ext cx="5413154" cy="448311"/>
          </a:xfrm>
          <a:prstGeom prst="roundRect">
            <a:avLst/>
          </a:prstGeom>
          <a:solidFill>
            <a:srgbClr val="36B4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19">
            <a:extLst>
              <a:ext uri="{FF2B5EF4-FFF2-40B4-BE49-F238E27FC236}">
                <a16:creationId xmlns:a16="http://schemas.microsoft.com/office/drawing/2014/main" id="{90387E37-6BA9-FB89-5529-337BFEB3E9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11696" y="1428749"/>
            <a:ext cx="5413154" cy="44831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제목</a:t>
            </a:r>
          </a:p>
        </p:txBody>
      </p:sp>
    </p:spTree>
    <p:extLst>
      <p:ext uri="{BB962C8B-B14F-4D97-AF65-F5344CB8AC3E}">
        <p14:creationId xmlns:p14="http://schemas.microsoft.com/office/powerpoint/2010/main" val="490011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2E754E9F-4EC1-B94A-6925-3926195D7157}"/>
              </a:ext>
            </a:extLst>
          </p:cNvPr>
          <p:cNvSpPr/>
          <p:nvPr userDrawn="1"/>
        </p:nvSpPr>
        <p:spPr>
          <a:xfrm>
            <a:off x="258817" y="213097"/>
            <a:ext cx="2301240" cy="419100"/>
          </a:xfrm>
          <a:prstGeom prst="roundRect">
            <a:avLst/>
          </a:prstGeom>
          <a:solidFill>
            <a:srgbClr val="C7E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다음 시간에 배울 내용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CD3DB967-9815-924C-91E9-553084A02B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D0F1B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143375" y="2439727"/>
            <a:ext cx="3695700" cy="2324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2D6D19-B746-E918-D10B-82871D366EA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4143371" y="1080629"/>
            <a:ext cx="3695700" cy="1155700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B0F3387D-7768-795C-3883-86E8452CD79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5400000">
            <a:off x="5718175" y="2147627"/>
            <a:ext cx="546100" cy="546100"/>
          </a:xfrm>
          <a:prstGeom prst="rect">
            <a:avLst/>
          </a:prstGeom>
        </p:spPr>
      </p:pic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DD4C2423-9E72-87C4-D66E-A9DE0384A1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0692" y="3113087"/>
            <a:ext cx="3521055" cy="315913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 sz="3500">
                <a:latin typeface="페이퍼로지 6 SemiBold" pitchFamily="2" charset="-127"/>
                <a:ea typeface="페이퍼로지 6 SemiBold" pitchFamily="2" charset="-127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altLang="ko-KR" dirty="0"/>
              <a:t>[@</a:t>
            </a:r>
            <a:r>
              <a:rPr lang="ko-KR" altLang="en-US" dirty="0"/>
              <a:t>차시</a:t>
            </a:r>
            <a:r>
              <a:rPr lang="en-US" altLang="ko-KR" dirty="0"/>
              <a:t>]</a:t>
            </a:r>
          </a:p>
          <a:p>
            <a:pPr lvl="0"/>
            <a:r>
              <a:rPr lang="ko-KR" altLang="en-US" dirty="0" err="1"/>
              <a:t>차시명</a:t>
            </a:r>
            <a:endParaRPr lang="ko-KR" altLang="en-US" dirty="0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95677BBD-49B2-4DB9-14F1-420D5A81E2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33037" y="1375706"/>
            <a:ext cx="1916367" cy="619125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latin typeface="페이퍼로지 6 SemiBold" pitchFamily="2" charset="-127"/>
                <a:ea typeface="페이퍼로지 6 SemiBold" pitchFamily="2" charset="-127"/>
              </a:defRPr>
            </a:lvl1pPr>
          </a:lstStyle>
          <a:p>
            <a:pPr lvl="0"/>
            <a:r>
              <a:rPr lang="ko-KR" altLang="en-US" dirty="0"/>
              <a:t>쪽수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AB41BD-9F61-8F97-44B2-16816D91C289}"/>
              </a:ext>
            </a:extLst>
          </p:cNvPr>
          <p:cNvSpPr txBox="1"/>
          <p:nvPr userDrawn="1"/>
        </p:nvSpPr>
        <p:spPr>
          <a:xfrm>
            <a:off x="4501359" y="5223373"/>
            <a:ext cx="31892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000" dirty="0">
                <a:latin typeface="페이퍼로지 6 SemiBold" pitchFamily="2" charset="-127"/>
                <a:ea typeface="페이퍼로지 6 SemiBold" pitchFamily="2" charset="-127"/>
              </a:rPr>
              <a:t>다음 시간에 만나요</a:t>
            </a:r>
            <a:r>
              <a:rPr lang="en-US" altLang="ko-KR" sz="3000" dirty="0"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sz="3000" dirty="0"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2" name="슬라이드 번호 개체 틀 5">
            <a:extLst>
              <a:ext uri="{FF2B5EF4-FFF2-40B4-BE49-F238E27FC236}">
                <a16:creationId xmlns:a16="http://schemas.microsoft.com/office/drawing/2014/main" id="{6983C990-191C-266A-2971-8A4EA55E844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617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9F67E4-0D73-DD69-8F11-357E1DDEE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9250" y="63182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66D88-6B69-47C5-9D59-1BE56D2ED84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628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49" r:id="rId3"/>
    <p:sldLayoutId id="2147483650" r:id="rId4"/>
    <p:sldLayoutId id="2147483663" r:id="rId5"/>
    <p:sldLayoutId id="2147483684" r:id="rId6"/>
    <p:sldLayoutId id="2147483662" r:id="rId7"/>
    <p:sldLayoutId id="2147483678" r:id="rId8"/>
    <p:sldLayoutId id="2147483699" r:id="rId9"/>
    <p:sldLayoutId id="2147483700" r:id="rId10"/>
    <p:sldLayoutId id="2147483701" r:id="rId11"/>
    <p:sldLayoutId id="2147483680" r:id="rId12"/>
    <p:sldLayoutId id="2147483660" r:id="rId13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51731A-A1AE-5D54-7BF3-B9198B74325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496644" y="3524532"/>
            <a:ext cx="5198712" cy="577216"/>
          </a:xfrm>
          <a:prstGeom prst="rect">
            <a:avLst/>
          </a:prstGeom>
        </p:spPr>
        <p:txBody>
          <a:bodyPr/>
          <a:lstStyle/>
          <a:p>
            <a:pPr marL="514350" indent="-514350" algn="ctr">
              <a:buAutoNum type="arabicPeriod"/>
            </a:pPr>
            <a:r>
              <a:rPr lang="ko-KR" altLang="en-US" sz="33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디지털 정보 이해하기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51BE80B-7CF4-E93A-DF19-BA8B87DD13F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731452" y="4876839"/>
            <a:ext cx="6729096" cy="639320"/>
          </a:xfrm>
        </p:spPr>
        <p:txBody>
          <a:bodyPr/>
          <a:lstStyle/>
          <a:p>
            <a:r>
              <a:rPr lang="en-US" altLang="ko-KR" sz="30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[</a:t>
            </a:r>
            <a:r>
              <a:rPr lang="en-US" altLang="ko-KR" sz="30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2</a:t>
            </a:r>
            <a:r>
              <a:rPr lang="ko-KR" altLang="en-US" sz="30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차시</a:t>
            </a:r>
            <a:r>
              <a:rPr lang="en-US" altLang="ko-KR" sz="30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] </a:t>
            </a:r>
            <a:r>
              <a:rPr lang="ko-KR" altLang="en-US" sz="3000" dirty="0">
                <a:solidFill>
                  <a:schemeClr val="tx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정보를 확인하고 판단해요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7CA89A0-4C3C-C1C9-588C-718EE9284E4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239250" y="6318250"/>
            <a:ext cx="2743200" cy="365125"/>
          </a:xfrm>
        </p:spPr>
        <p:txBody>
          <a:bodyPr/>
          <a:lstStyle/>
          <a:p>
            <a:fld id="{DBB66D88-6B69-47C5-9D59-1BE56D2ED84A}" type="slidenum">
              <a:rPr lang="ko-KR" altLang="en-US" smtClean="0"/>
              <a:t>1</a:t>
            </a:fld>
            <a:endParaRPr lang="ko-KR" altLang="en-US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5089D22-9A66-A152-29E7-85233D57146A}"/>
              </a:ext>
            </a:extLst>
          </p:cNvPr>
          <p:cNvSpPr txBox="1">
            <a:spLocks/>
          </p:cNvSpPr>
          <p:nvPr/>
        </p:nvSpPr>
        <p:spPr>
          <a:xfrm>
            <a:off x="4286884" y="1844034"/>
            <a:ext cx="3618227" cy="577215"/>
          </a:xfrm>
          <a:prstGeom prst="rect">
            <a:avLst/>
          </a:prstGeom>
        </p:spPr>
        <p:txBody>
          <a:bodyPr anchor="ctr"/>
          <a:lstStyle>
            <a:lvl1pPr marL="228600" indent="-22860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초５ </a:t>
            </a:r>
            <a:r>
              <a:rPr lang="ko-KR" altLang="en-US" dirty="0"/>
              <a:t>질문으로 여는 독서 토의 글쓰기</a:t>
            </a:r>
          </a:p>
        </p:txBody>
      </p:sp>
    </p:spTree>
    <p:extLst>
      <p:ext uri="{BB962C8B-B14F-4D97-AF65-F5344CB8AC3E}">
        <p14:creationId xmlns:p14="http://schemas.microsoft.com/office/powerpoint/2010/main" val="75945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C6CB1BA-BA2F-3F0C-1479-674384919F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8095" y="3429000"/>
            <a:ext cx="3521055" cy="315913"/>
          </a:xfrm>
        </p:spPr>
        <p:txBody>
          <a:bodyPr/>
          <a:lstStyle/>
          <a:p>
            <a:r>
              <a:rPr lang="en-US" altLang="ko-KR" dirty="0"/>
              <a:t>[2</a:t>
            </a:r>
            <a:r>
              <a:rPr lang="ko-KR" altLang="en-US" dirty="0"/>
              <a:t>차시</a:t>
            </a:r>
            <a:r>
              <a:rPr lang="en-US" altLang="ko-KR" dirty="0"/>
              <a:t>]</a:t>
            </a:r>
          </a:p>
          <a:p>
            <a:r>
              <a:rPr lang="ko-KR" altLang="en-US" dirty="0"/>
              <a:t>정보를 확인하고</a:t>
            </a:r>
            <a:endParaRPr lang="en-US" altLang="ko-KR" dirty="0"/>
          </a:p>
          <a:p>
            <a:r>
              <a:rPr lang="ko-KR" altLang="en-US" dirty="0"/>
              <a:t>판단해요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205A20E-0DFE-8415-80A2-82B9BA2B3C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16~19</a:t>
            </a:r>
            <a:r>
              <a:rPr lang="ko-KR" altLang="en-US" dirty="0"/>
              <a:t>쪽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5A061-0962-C9FF-C739-10E0FB4E45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2150" y="1950205"/>
            <a:ext cx="5362575" cy="2705100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ko-KR" altLang="en-US" dirty="0"/>
              <a:t>일상생활에서 정보를</a:t>
            </a:r>
            <a:endParaRPr lang="en-US" altLang="ko-KR" dirty="0"/>
          </a:p>
          <a:p>
            <a:pPr marL="0" indent="0">
              <a:lnSpc>
                <a:spcPct val="150000"/>
              </a:lnSpc>
            </a:pPr>
            <a:r>
              <a:rPr lang="ko-KR" altLang="en-US" dirty="0"/>
              <a:t>바르게 받아들이는 태도를 알고 실천할 수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172DDD7-48E1-F007-2F55-F4675039B4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>
                <a:solidFill>
                  <a:schemeClr val="bg1"/>
                </a:solidFill>
              </a:rPr>
              <a:t>2</a:t>
            </a:fld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2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3F543442-5E9D-D3B0-13A1-C2A7C71D8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32560"/>
            <a:ext cx="9723120" cy="448311"/>
          </a:xfrm>
        </p:spPr>
        <p:txBody>
          <a:bodyPr/>
          <a:lstStyle/>
          <a:p>
            <a:r>
              <a:rPr lang="ko-KR" altLang="en-US" dirty="0"/>
              <a:t>다음 대화를 읽고 정보를 받아들이는 태도에 대해 이야기해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DDC22D1-5B3C-7B1A-5032-5580BEB69CFB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D0F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16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2F41F345-0D26-48DC-581D-1EDB3F64A9A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3</a:t>
            </a:fld>
            <a:endParaRPr lang="ko-KR" altLang="en-US" dirty="0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50B75568-3BBD-98CA-C2C3-F27E132D905D}"/>
              </a:ext>
            </a:extLst>
          </p:cNvPr>
          <p:cNvGrpSpPr/>
          <p:nvPr/>
        </p:nvGrpSpPr>
        <p:grpSpPr>
          <a:xfrm>
            <a:off x="1314450" y="2023723"/>
            <a:ext cx="9353550" cy="4158002"/>
            <a:chOff x="1314450" y="2023723"/>
            <a:chExt cx="9353550" cy="4158002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21431141-691A-A2CD-B460-69276B4FD7E5}"/>
                </a:ext>
              </a:extLst>
            </p:cNvPr>
            <p:cNvSpPr/>
            <p:nvPr/>
          </p:nvSpPr>
          <p:spPr>
            <a:xfrm>
              <a:off x="1314450" y="2030051"/>
              <a:ext cx="9353550" cy="4151674"/>
            </a:xfrm>
            <a:prstGeom prst="roundRect">
              <a:avLst/>
            </a:prstGeom>
            <a:solidFill>
              <a:srgbClr val="E3EF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F1CA0D04-CB9D-371E-A967-AD8BC838A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5678" y="2023723"/>
              <a:ext cx="7060643" cy="4151674"/>
            </a:xfrm>
            <a:prstGeom prst="flowChartAlternateProcess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69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7AF05-A093-4D3D-D73B-7556DD9CF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9EC84906-40F0-63FF-E628-EE797C273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32560"/>
            <a:ext cx="9723120" cy="448311"/>
          </a:xfrm>
        </p:spPr>
        <p:txBody>
          <a:bodyPr/>
          <a:lstStyle/>
          <a:p>
            <a:pPr marL="0" indent="0">
              <a:lnSpc>
                <a:spcPct val="100000"/>
              </a:lnSpc>
            </a:pPr>
            <a:r>
              <a:rPr lang="ko-KR" altLang="en-US" dirty="0"/>
              <a:t>누리와 </a:t>
            </a:r>
            <a:r>
              <a:rPr lang="ko-KR" altLang="en-US" dirty="0" err="1"/>
              <a:t>다온이는</a:t>
            </a:r>
            <a:r>
              <a:rPr lang="ko-KR" altLang="en-US" dirty="0"/>
              <a:t> 각각 어떤 태도를 보이는지 그렇게 생각한 까닭과 함께 써 보세요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97E7C35A-AC88-D3C8-9A0B-2585BE1E8460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D0F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16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C3D0B71-FFD0-9BA8-F468-9452A8B5A91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4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FB54DC9-6039-351C-A7FF-39CDC498C7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379"/>
          <a:stretch>
            <a:fillRect/>
          </a:stretch>
        </p:blipFill>
        <p:spPr>
          <a:xfrm>
            <a:off x="6096000" y="2699716"/>
            <a:ext cx="5262969" cy="320654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ADF8833-338F-CF06-63AC-8513D90BF4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621"/>
          <a:stretch>
            <a:fillRect/>
          </a:stretch>
        </p:blipFill>
        <p:spPr>
          <a:xfrm>
            <a:off x="909231" y="2699716"/>
            <a:ext cx="4932447" cy="32065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622BF7-480A-D118-0BED-C74851388239}"/>
              </a:ext>
            </a:extLst>
          </p:cNvPr>
          <p:cNvSpPr txBox="1"/>
          <p:nvPr/>
        </p:nvSpPr>
        <p:spPr>
          <a:xfrm>
            <a:off x="1183513" y="3892880"/>
            <a:ext cx="4496446" cy="1718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태도:</a:t>
            </a:r>
            <a:r>
              <a:rPr lang="ko-KR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 인터넷에서 본 정보를 그대로 믿고 바로 행동하려 </a:t>
            </a:r>
            <a:r>
              <a:rPr lang="ko-KR" altLang="en-US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한다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ko-KR" dirty="0">
              <a:solidFill>
                <a:srgbClr val="4472C4"/>
              </a:solidFill>
              <a:latin typeface="페이퍼로지 6 SemiBold" pitchFamily="2" charset="-127"/>
              <a:ea typeface="페이퍼로지 6 SemiBold" pitchFamily="2" charset="-127"/>
            </a:endParaRP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까닭:</a:t>
            </a:r>
            <a:r>
              <a:rPr lang="ko-KR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 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“</a:t>
            </a:r>
            <a:r>
              <a:rPr lang="ko-KR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꼭 확인해야 할까?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”</a:t>
            </a:r>
            <a:r>
              <a:rPr lang="ko-KR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라고 물으며 출처나 사실 여부를 따져보지 않고 쉽게 수용하</a:t>
            </a:r>
            <a:r>
              <a:rPr lang="ko-KR" altLang="en-US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려 하기</a:t>
            </a:r>
            <a:r>
              <a:rPr lang="ko-KR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 때문</a:t>
            </a:r>
            <a:r>
              <a:rPr lang="ko-KR" altLang="en-US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이다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ko-KR" dirty="0">
              <a:solidFill>
                <a:srgbClr val="4472C4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EFD4FB-D5D8-A800-8007-D94CF328034D}"/>
              </a:ext>
            </a:extLst>
          </p:cNvPr>
          <p:cNvSpPr txBox="1"/>
          <p:nvPr/>
        </p:nvSpPr>
        <p:spPr>
          <a:xfrm>
            <a:off x="6374638" y="3892881"/>
            <a:ext cx="4383882" cy="1718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태도:</a:t>
            </a:r>
            <a:r>
              <a:rPr lang="ko-KR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 정보를 비판적이고 꼼꼼하게 확인하려 </a:t>
            </a:r>
            <a:r>
              <a:rPr lang="ko-KR" altLang="en-US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한다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ko-KR" dirty="0">
              <a:solidFill>
                <a:srgbClr val="4472C4"/>
              </a:solidFill>
              <a:latin typeface="페이퍼로지 6 SemiBold" pitchFamily="2" charset="-127"/>
              <a:ea typeface="페이퍼로지 6 SemiBold" pitchFamily="2" charset="-127"/>
            </a:endParaRP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ko-KR" b="1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까닭:</a:t>
            </a:r>
            <a:r>
              <a:rPr lang="ko-KR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 누가 쓴 글인지, 진짜 사실인지 먼저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  </a:t>
            </a:r>
            <a:r>
              <a:rPr lang="ko-KR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물어보고, 한 번 더 확인하는 습관이 필요하다고 말하</a:t>
            </a:r>
            <a:r>
              <a:rPr lang="ko-KR" altLang="en-US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고 있기 때문이다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ko-KR" dirty="0">
              <a:solidFill>
                <a:srgbClr val="4472C4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117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6B62A9F-C84C-2D41-629C-253B7B978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95424"/>
            <a:ext cx="9807186" cy="448311"/>
          </a:xfrm>
        </p:spPr>
        <p:txBody>
          <a:bodyPr/>
          <a:lstStyle/>
          <a:p>
            <a:pPr marL="0" indent="0"/>
            <a:r>
              <a:rPr lang="ko-KR" altLang="en-US" sz="2500" spc="-150" dirty="0"/>
              <a:t>정보를 받아들이기 전에 무엇을 확인해야 하는지 생각하며 다음 글을 읽어 봅시다</a:t>
            </a:r>
            <a:r>
              <a:rPr lang="en-US" altLang="ko-KR" sz="2500" spc="-150" dirty="0"/>
              <a:t>.</a:t>
            </a:r>
            <a:endParaRPr lang="ko-KR" altLang="en-US" sz="2500" spc="-150" dirty="0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84D8B397-7267-9D01-DC75-0622DB475819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17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6CAD4EF-2E8B-252A-CCB2-307CC9AAF5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5</a:t>
            </a:fld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E869949-B0EE-4435-ADD2-C58B99182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100" y="2525167"/>
            <a:ext cx="10247866" cy="2904084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6C534977-7CBD-B722-C11A-BE4B9A164307}"/>
              </a:ext>
            </a:extLst>
          </p:cNvPr>
          <p:cNvSpPr/>
          <p:nvPr/>
        </p:nvSpPr>
        <p:spPr>
          <a:xfrm>
            <a:off x="901051" y="2456199"/>
            <a:ext cx="10425495" cy="3090271"/>
          </a:xfrm>
          <a:prstGeom prst="rect">
            <a:avLst/>
          </a:prstGeom>
          <a:noFill/>
          <a:ln w="38100"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45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642AB-C57C-E7D0-FF76-595878381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214C31BF-CE5D-8810-EC7E-670344E7FC56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17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6C78E181-09F0-8D4A-EBE0-01E0A859CDD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6</a:t>
            </a:fld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C19457B-F499-8003-AB01-225950B95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148" y="2996668"/>
            <a:ext cx="10333703" cy="2009331"/>
          </a:xfrm>
          <a:prstGeom prst="rect">
            <a:avLst/>
          </a:prstGeom>
        </p:spPr>
      </p:pic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2B5BB8E7-FE3D-E45E-BED7-B1730336C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95424"/>
            <a:ext cx="9807186" cy="448311"/>
          </a:xfrm>
        </p:spPr>
        <p:txBody>
          <a:bodyPr/>
          <a:lstStyle/>
          <a:p>
            <a:pPr marL="0" indent="0"/>
            <a:r>
              <a:rPr lang="ko-KR" altLang="en-US" sz="2500" spc="-150" dirty="0"/>
              <a:t>정보를 받아들이기 전에 무엇을 확인해야 하는지 생각하며 다음 글을 읽어 봅시다</a:t>
            </a:r>
            <a:r>
              <a:rPr lang="en-US" altLang="ko-KR" sz="2500" spc="-150" dirty="0"/>
              <a:t>.</a:t>
            </a:r>
            <a:endParaRPr lang="ko-KR" altLang="en-US" sz="2500" spc="-15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299040D-312A-377A-9E37-6654538373B8}"/>
              </a:ext>
            </a:extLst>
          </p:cNvPr>
          <p:cNvSpPr/>
          <p:nvPr/>
        </p:nvSpPr>
        <p:spPr>
          <a:xfrm>
            <a:off x="901051" y="2456199"/>
            <a:ext cx="10425495" cy="3090271"/>
          </a:xfrm>
          <a:prstGeom prst="rect">
            <a:avLst/>
          </a:prstGeom>
          <a:noFill/>
          <a:ln w="38100"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874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FF544-CEE5-7586-368A-7B6A2B155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A9D2F71B-8098-8021-9836-CB887714E0CD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17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58CB813-26E3-4450-4ACA-9AB714448C6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7</a:t>
            </a:fld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3EBCE93-3101-1628-A62B-1D4D82943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244" y="2514412"/>
            <a:ext cx="9825512" cy="3360961"/>
          </a:xfrm>
          <a:prstGeom prst="rect">
            <a:avLst/>
          </a:prstGeom>
        </p:spPr>
      </p:pic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661698D1-9000-0700-B092-9BA554716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95424"/>
            <a:ext cx="9807186" cy="448311"/>
          </a:xfrm>
        </p:spPr>
        <p:txBody>
          <a:bodyPr/>
          <a:lstStyle/>
          <a:p>
            <a:pPr marL="0" indent="0"/>
            <a:r>
              <a:rPr lang="ko-KR" altLang="en-US" sz="2500" spc="-150" dirty="0"/>
              <a:t>정보를 받아들이기 전에 무엇을 확인해야 하는지 생각하며 다음 글을 읽어 봅시다</a:t>
            </a:r>
            <a:r>
              <a:rPr lang="en-US" altLang="ko-KR" sz="2500" spc="-150" dirty="0"/>
              <a:t>.</a:t>
            </a:r>
            <a:endParaRPr lang="ko-KR" altLang="en-US" sz="2500" spc="-15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108A47E-2DD5-9419-5761-EA1775665394}"/>
              </a:ext>
            </a:extLst>
          </p:cNvPr>
          <p:cNvSpPr/>
          <p:nvPr/>
        </p:nvSpPr>
        <p:spPr>
          <a:xfrm>
            <a:off x="901051" y="2456199"/>
            <a:ext cx="10425495" cy="3477389"/>
          </a:xfrm>
          <a:prstGeom prst="rect">
            <a:avLst/>
          </a:prstGeom>
          <a:noFill/>
          <a:ln w="38100"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84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4B668-EE98-57DD-7EE6-CB2ED32FF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14FB4D3B-A633-196D-5FC3-CEC1A600C24A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FDC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17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848E05-6F1A-72F8-B74B-60F964E9BF1D}"/>
              </a:ext>
            </a:extLst>
          </p:cNvPr>
          <p:cNvSpPr txBox="1"/>
          <p:nvPr/>
        </p:nvSpPr>
        <p:spPr>
          <a:xfrm>
            <a:off x="1805161" y="2881322"/>
            <a:ext cx="3307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확인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사실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정보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F701A3-3843-6BEC-0971-53DBA1AECDC4}"/>
              </a:ext>
            </a:extLst>
          </p:cNvPr>
          <p:cNvSpPr txBox="1"/>
          <p:nvPr/>
        </p:nvSpPr>
        <p:spPr>
          <a:xfrm>
            <a:off x="1805161" y="3807172"/>
            <a:ext cx="9336582" cy="769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정보 기술이 고도로 발달하면서 누구나 손쉽게 정보를 생산하고 유통할 수 있게 되었기 때문이다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인터넷에는 사실인 정보도 있지만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사람들의 관심을 끌기 위해 과장되거나 지어낸 정보도 섞여 있다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dirty="0">
              <a:solidFill>
                <a:srgbClr val="4472C4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0A9FE8B-435B-EFE2-6A27-51E07B3C199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8</a:t>
            </a:fld>
            <a:endParaRPr lang="ko-KR" altLang="en-US" dirty="0"/>
          </a:p>
        </p:txBody>
      </p:sp>
      <p:sp>
        <p:nvSpPr>
          <p:cNvPr id="26" name="텍스트 개체 틀 1">
            <a:extLst>
              <a:ext uri="{FF2B5EF4-FFF2-40B4-BE49-F238E27FC236}">
                <a16:creationId xmlns:a16="http://schemas.microsoft.com/office/drawing/2014/main" id="{4DFE1A09-0052-6489-6005-F64986243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95424"/>
            <a:ext cx="9807186" cy="448311"/>
          </a:xfrm>
        </p:spPr>
        <p:txBody>
          <a:bodyPr/>
          <a:lstStyle/>
          <a:p>
            <a:pPr marL="0" indent="0"/>
            <a:r>
              <a:rPr lang="ko-KR" altLang="en-US" sz="2500" spc="-150" dirty="0"/>
              <a:t>정보를 받아들이기 전에 무엇을 확인해야 하는지 생각하며 다음 글을 읽어 봅시다</a:t>
            </a:r>
            <a:r>
              <a:rPr lang="en-US" altLang="ko-KR" sz="2500" spc="-150" dirty="0"/>
              <a:t>.</a:t>
            </a:r>
            <a:endParaRPr lang="ko-KR" altLang="en-US" sz="2500" spc="-15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1275C3-8998-7D71-BEA0-C7C132EAF8E6}"/>
              </a:ext>
            </a:extLst>
          </p:cNvPr>
          <p:cNvSpPr txBox="1"/>
          <p:nvPr/>
        </p:nvSpPr>
        <p:spPr>
          <a:xfrm>
            <a:off x="1805161" y="5362576"/>
            <a:ext cx="9336582" cy="409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정보가 사실인지 알려면 무엇을 확인해야 할까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?</a:t>
            </a:r>
            <a:endParaRPr lang="ko-KR" altLang="en-US" dirty="0">
              <a:solidFill>
                <a:srgbClr val="4472C4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0247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0C0657A1-E049-2E3D-36C1-5D5396534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28749"/>
            <a:ext cx="10157460" cy="448311"/>
          </a:xfrm>
        </p:spPr>
        <p:txBody>
          <a:bodyPr/>
          <a:lstStyle/>
          <a:p>
            <a:r>
              <a:rPr lang="ko-KR" altLang="en-US" dirty="0"/>
              <a:t>정보를</a:t>
            </a:r>
            <a:r>
              <a:rPr lang="en-US" altLang="ko-KR" dirty="0"/>
              <a:t> </a:t>
            </a:r>
            <a:r>
              <a:rPr lang="ko-KR" altLang="en-US" dirty="0"/>
              <a:t>바르게 받아들이는 방법을 친구들과 이야기해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214D9471-D359-AFAE-E17F-0F2F086AF52D}"/>
              </a:ext>
            </a:extLst>
          </p:cNvPr>
          <p:cNvSpPr txBox="1">
            <a:spLocks/>
          </p:cNvSpPr>
          <p:nvPr/>
        </p:nvSpPr>
        <p:spPr>
          <a:xfrm>
            <a:off x="1234440" y="2160268"/>
            <a:ext cx="10157460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/>
              <a:t>① </a:t>
            </a:r>
            <a:r>
              <a:rPr lang="ko-KR" altLang="en-US" sz="2000" dirty="0" err="1"/>
              <a:t>앞글에서</a:t>
            </a:r>
            <a:r>
              <a:rPr lang="ko-KR" altLang="en-US" sz="2000" dirty="0"/>
              <a:t> 핵심 낱말과 중심 문장을 찾고</a:t>
            </a:r>
            <a:r>
              <a:rPr lang="en-US" altLang="ko-KR" sz="2000" dirty="0"/>
              <a:t>, </a:t>
            </a:r>
            <a:r>
              <a:rPr lang="ko-KR" altLang="en-US" sz="2000" dirty="0"/>
              <a:t>짝과 함께 비교해 보세요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A3642F8-64F0-5C51-5DF5-17A440713266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BEE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18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39369F-9810-C37A-F9D4-4787BCA5575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9</a:t>
            </a:fld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A6A5FF2-FD97-39EE-FD2C-05C660729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940" y="2608579"/>
            <a:ext cx="7948120" cy="35207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A6CB4E7-3BB0-B314-4920-68AD19ECA2C5}"/>
              </a:ext>
            </a:extLst>
          </p:cNvPr>
          <p:cNvSpPr txBox="1"/>
          <p:nvPr/>
        </p:nvSpPr>
        <p:spPr>
          <a:xfrm>
            <a:off x="2664618" y="3268089"/>
            <a:ext cx="1628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확인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사실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정보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ADDF5F-34C5-0B26-484B-8B8BAE706682}"/>
              </a:ext>
            </a:extLst>
          </p:cNvPr>
          <p:cNvSpPr txBox="1"/>
          <p:nvPr/>
        </p:nvSpPr>
        <p:spPr>
          <a:xfrm>
            <a:off x="2719387" y="4831621"/>
            <a:ext cx="3148013" cy="866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디지털 정보는 손쉽게 복사되고 순식간에 퍼진다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dirty="0">
              <a:solidFill>
                <a:srgbClr val="0070C0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628922-BB79-9301-8766-D87BE33407B3}"/>
              </a:ext>
            </a:extLst>
          </p:cNvPr>
          <p:cNvSpPr txBox="1"/>
          <p:nvPr/>
        </p:nvSpPr>
        <p:spPr>
          <a:xfrm>
            <a:off x="6474618" y="3268089"/>
            <a:ext cx="2974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누리 </a:t>
            </a:r>
            <a:r>
              <a:rPr lang="ko-KR" altLang="en-US" dirty="0" err="1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소통망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내용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정보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출처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3D6B11-0ED5-F945-4F0A-1D73AF7EC977}"/>
              </a:ext>
            </a:extLst>
          </p:cNvPr>
          <p:cNvSpPr txBox="1"/>
          <p:nvPr/>
        </p:nvSpPr>
        <p:spPr>
          <a:xfrm>
            <a:off x="6474618" y="4831621"/>
            <a:ext cx="3233861" cy="866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내용은 어떤 정보를 </a:t>
            </a:r>
            <a:r>
              <a:rPr lang="ko-KR" altLang="en-US" dirty="0" err="1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전달하려는지</a:t>
            </a:r>
            <a:r>
              <a:rPr lang="ko-KR" altLang="en-US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 보여 준다</a:t>
            </a:r>
            <a:r>
              <a:rPr lang="en-US" altLang="ko-KR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dirty="0">
              <a:solidFill>
                <a:srgbClr val="0070C0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481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4FDFC-16F7-C6A0-1B57-53080A395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56B9B8C-F1E0-66C9-B381-30019EFB8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4440" y="1428749"/>
            <a:ext cx="10157460" cy="448311"/>
          </a:xfrm>
        </p:spPr>
        <p:txBody>
          <a:bodyPr/>
          <a:lstStyle/>
          <a:p>
            <a:r>
              <a:rPr lang="ko-KR" altLang="en-US" dirty="0"/>
              <a:t>정보를</a:t>
            </a:r>
            <a:r>
              <a:rPr lang="en-US" altLang="ko-KR" dirty="0"/>
              <a:t> </a:t>
            </a:r>
            <a:r>
              <a:rPr lang="ko-KR" altLang="en-US" dirty="0"/>
              <a:t>바르게 받아들이는 방법을 친구들과 이야기해 봅시다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780DFAC6-D008-D67A-DA24-F4499A8B78AD}"/>
              </a:ext>
            </a:extLst>
          </p:cNvPr>
          <p:cNvSpPr txBox="1">
            <a:spLocks/>
          </p:cNvSpPr>
          <p:nvPr/>
        </p:nvSpPr>
        <p:spPr>
          <a:xfrm>
            <a:off x="1234440" y="2122965"/>
            <a:ext cx="10157460" cy="8268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</a:pPr>
            <a:r>
              <a:rPr lang="ko-KR" altLang="en-US" sz="2000" dirty="0"/>
              <a:t>② 만약 정보를 확인하지 않고 그대로 받아들이면 어떤 문제가 생길지 모둠 친구들과 토의하고</a:t>
            </a:r>
            <a:r>
              <a:rPr lang="en-US" altLang="ko-KR" sz="2000" dirty="0"/>
              <a:t>,</a:t>
            </a:r>
          </a:p>
          <a:p>
            <a:pPr marL="266700" indent="-266700">
              <a:lnSpc>
                <a:spcPct val="100000"/>
              </a:lnSpc>
            </a:pPr>
            <a:r>
              <a:rPr lang="en-US" altLang="ko-KR" sz="2000" dirty="0"/>
              <a:t>     </a:t>
            </a:r>
            <a:r>
              <a:rPr lang="ko-KR" altLang="en-US" sz="2000" dirty="0"/>
              <a:t>토의한 내용을 정리해 보세요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A36E29C4-F8EA-146F-72F5-3618004EFBDB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rgbClr val="BEE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18</a:t>
            </a:r>
            <a:r>
              <a:rPr lang="ko-KR" altLang="en-US" sz="1300" dirty="0">
                <a:solidFill>
                  <a:schemeClr val="tx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86FF00-CBA4-3CF4-DF76-E217F3B9CA5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10</a:t>
            </a:fld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F108290-E5D6-D41C-FA51-B5CEC938C4CA}"/>
              </a:ext>
            </a:extLst>
          </p:cNvPr>
          <p:cNvGrpSpPr/>
          <p:nvPr/>
        </p:nvGrpSpPr>
        <p:grpSpPr>
          <a:xfrm>
            <a:off x="1234440" y="3072297"/>
            <a:ext cx="10157460" cy="3019477"/>
            <a:chOff x="1234440" y="2891787"/>
            <a:chExt cx="10157460" cy="3019477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C0E8C61D-4606-5BB8-A9AE-4D41A5099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75560" b="90660"/>
            <a:stretch>
              <a:fillRect/>
            </a:stretch>
          </p:blipFill>
          <p:spPr>
            <a:xfrm>
              <a:off x="1234440" y="2891787"/>
              <a:ext cx="1712973" cy="407001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F449AD1C-6A47-68FF-EB6A-55598DC0F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0556"/>
            <a:stretch>
              <a:fillRect/>
            </a:stretch>
          </p:blipFill>
          <p:spPr>
            <a:xfrm>
              <a:off x="1234440" y="3303269"/>
              <a:ext cx="10157460" cy="2607995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89E94B7-00FD-70E0-5040-DF28BBF6A557}"/>
              </a:ext>
            </a:extLst>
          </p:cNvPr>
          <p:cNvSpPr txBox="1"/>
          <p:nvPr/>
        </p:nvSpPr>
        <p:spPr>
          <a:xfrm>
            <a:off x="1702593" y="3479298"/>
            <a:ext cx="9127332" cy="105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첫 번째, 타인을 비방하거나 사실을 왜곡하는 내용이 손쉽고 순식간에 퍼져 피해를 줍니다. 두 번째, 누가 왜 만들었는지 알기 어려운 정보로 인해 오해와 혼란이 생깁니다. 세 번째, 올바른 지식 대신 그릇된 정보를 믿고 잘못된 판단을 하게 됩니다</a:t>
            </a:r>
            <a:r>
              <a:rPr lang="en-US" altLang="ko-KR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dirty="0">
              <a:solidFill>
                <a:srgbClr val="4472C4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566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A94BF-AB84-0BD5-A5FE-BA7715737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1B295452-4695-7FC4-C265-15AF8930E12A}"/>
              </a:ext>
            </a:extLst>
          </p:cNvPr>
          <p:cNvSpPr txBox="1">
            <a:spLocks/>
          </p:cNvSpPr>
          <p:nvPr/>
        </p:nvSpPr>
        <p:spPr>
          <a:xfrm>
            <a:off x="1234440" y="1428749"/>
            <a:ext cx="10157460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pc="-150" dirty="0"/>
              <a:t>어떤 태도로 디지털 정보를 받아들일지 생각해 보고</a:t>
            </a:r>
            <a:r>
              <a:rPr lang="en-US" altLang="ko-KR" spc="-150" dirty="0"/>
              <a:t>, </a:t>
            </a:r>
            <a:r>
              <a:rPr lang="ko-KR" altLang="en-US" spc="-150" dirty="0"/>
              <a:t>나의 다짐을 써 봅시다</a:t>
            </a:r>
            <a:r>
              <a:rPr lang="en-US" altLang="ko-KR" spc="-150" dirty="0"/>
              <a:t>.</a:t>
            </a:r>
            <a:endParaRPr lang="ko-KR" altLang="en-US" spc="-15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3AA68F37-838E-5DEF-D389-2BED4A861ADA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19</a:t>
            </a:r>
            <a:r>
              <a:rPr lang="ko-KR" altLang="en-US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C0A05E4-C3FF-AAFB-C055-171EF5FC2F2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11</a:t>
            </a:fld>
            <a:endParaRPr lang="ko-KR" altLang="en-US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8AEAE3-3933-C689-AC04-442140AD1662}"/>
              </a:ext>
            </a:extLst>
          </p:cNvPr>
          <p:cNvGrpSpPr/>
          <p:nvPr/>
        </p:nvGrpSpPr>
        <p:grpSpPr>
          <a:xfrm>
            <a:off x="830580" y="2162175"/>
            <a:ext cx="10561320" cy="3789045"/>
            <a:chOff x="830580" y="2695576"/>
            <a:chExt cx="10561320" cy="3255644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704F5169-13E7-444D-2BA5-6E54A06CE0E8}"/>
                </a:ext>
              </a:extLst>
            </p:cNvPr>
            <p:cNvSpPr/>
            <p:nvPr/>
          </p:nvSpPr>
          <p:spPr>
            <a:xfrm>
              <a:off x="830580" y="2695576"/>
              <a:ext cx="10561320" cy="3255644"/>
            </a:xfrm>
            <a:prstGeom prst="roundRect">
              <a:avLst/>
            </a:prstGeom>
            <a:solidFill>
              <a:srgbClr val="F3FA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endParaRPr lang="ko-KR" altLang="en-US" sz="3200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endParaRPr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43DB6431-D381-1F84-1EF4-71E6A4AD5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0841" y="3873510"/>
              <a:ext cx="10000798" cy="1631939"/>
            </a:xfrm>
            <a:prstGeom prst="rect">
              <a:avLst/>
            </a:prstGeom>
          </p:spPr>
        </p:pic>
      </p:grpSp>
      <p:sp>
        <p:nvSpPr>
          <p:cNvPr id="10" name="텍스트 개체 틀 1">
            <a:extLst>
              <a:ext uri="{FF2B5EF4-FFF2-40B4-BE49-F238E27FC236}">
                <a16:creationId xmlns:a16="http://schemas.microsoft.com/office/drawing/2014/main" id="{14DE0AE3-E4D1-C951-ED1B-B7B456775B16}"/>
              </a:ext>
            </a:extLst>
          </p:cNvPr>
          <p:cNvSpPr txBox="1">
            <a:spLocks/>
          </p:cNvSpPr>
          <p:nvPr/>
        </p:nvSpPr>
        <p:spPr>
          <a:xfrm>
            <a:off x="5298995" y="2494565"/>
            <a:ext cx="1624489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3000" dirty="0">
                <a:solidFill>
                  <a:srgbClr val="6686B4"/>
                </a:solidFill>
              </a:rPr>
              <a:t>나의 다짐</a:t>
            </a:r>
          </a:p>
        </p:txBody>
      </p:sp>
      <p:sp>
        <p:nvSpPr>
          <p:cNvPr id="12" name="텍스트 개체 틀 1">
            <a:extLst>
              <a:ext uri="{FF2B5EF4-FFF2-40B4-BE49-F238E27FC236}">
                <a16:creationId xmlns:a16="http://schemas.microsoft.com/office/drawing/2014/main" id="{FDF8AC1A-F013-6B63-5EB6-0065774892E5}"/>
              </a:ext>
            </a:extLst>
          </p:cNvPr>
          <p:cNvSpPr txBox="1">
            <a:spLocks/>
          </p:cNvSpPr>
          <p:nvPr/>
        </p:nvSpPr>
        <p:spPr>
          <a:xfrm>
            <a:off x="1139416" y="3429000"/>
            <a:ext cx="3632835" cy="3565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/>
              <a:t>나는 디지털 정보를 받아들일 때 </a:t>
            </a:r>
          </a:p>
        </p:txBody>
      </p:sp>
      <p:sp>
        <p:nvSpPr>
          <p:cNvPr id="16" name="텍스트 개체 틀 1">
            <a:extLst>
              <a:ext uri="{FF2B5EF4-FFF2-40B4-BE49-F238E27FC236}">
                <a16:creationId xmlns:a16="http://schemas.microsoft.com/office/drawing/2014/main" id="{1D9B6347-42C7-0CC0-9BD6-D47F43D666B2}"/>
              </a:ext>
            </a:extLst>
          </p:cNvPr>
          <p:cNvSpPr txBox="1">
            <a:spLocks/>
          </p:cNvSpPr>
          <p:nvPr/>
        </p:nvSpPr>
        <p:spPr>
          <a:xfrm>
            <a:off x="9436531" y="3429000"/>
            <a:ext cx="1428750" cy="3565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/>
              <a:t>하겠습니다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22" name="텍스트 개체 틀 1">
            <a:extLst>
              <a:ext uri="{FF2B5EF4-FFF2-40B4-BE49-F238E27FC236}">
                <a16:creationId xmlns:a16="http://schemas.microsoft.com/office/drawing/2014/main" id="{9FF7655C-DE4C-E798-4FE4-DDDCDEB87508}"/>
              </a:ext>
            </a:extLst>
          </p:cNvPr>
          <p:cNvSpPr txBox="1">
            <a:spLocks/>
          </p:cNvSpPr>
          <p:nvPr/>
        </p:nvSpPr>
        <p:spPr>
          <a:xfrm>
            <a:off x="1034641" y="4636143"/>
            <a:ext cx="1079909" cy="3565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/>
              <a:t>왜냐하면</a:t>
            </a:r>
          </a:p>
        </p:txBody>
      </p:sp>
      <p:sp>
        <p:nvSpPr>
          <p:cNvPr id="23" name="텍스트 개체 틀 1">
            <a:extLst>
              <a:ext uri="{FF2B5EF4-FFF2-40B4-BE49-F238E27FC236}">
                <a16:creationId xmlns:a16="http://schemas.microsoft.com/office/drawing/2014/main" id="{D0B43F21-A47E-5B36-F213-2F53563E31F3}"/>
              </a:ext>
            </a:extLst>
          </p:cNvPr>
          <p:cNvSpPr txBox="1">
            <a:spLocks/>
          </p:cNvSpPr>
          <p:nvPr/>
        </p:nvSpPr>
        <p:spPr>
          <a:xfrm>
            <a:off x="8724900" y="4606923"/>
            <a:ext cx="2066926" cy="3565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/>
              <a:t>(</a:t>
            </a:r>
            <a:r>
              <a:rPr lang="ko-KR" altLang="en-US" sz="2000" dirty="0"/>
              <a:t>이</a:t>
            </a:r>
            <a:r>
              <a:rPr lang="en-US" altLang="ko-KR" sz="2000" dirty="0"/>
              <a:t>)</a:t>
            </a:r>
            <a:r>
              <a:rPr lang="ko-KR" altLang="en-US" sz="2000" dirty="0"/>
              <a:t>기 때문입니다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E0D688-17AB-8CB4-F9FB-13616C374666}"/>
              </a:ext>
            </a:extLst>
          </p:cNvPr>
          <p:cNvSpPr txBox="1"/>
          <p:nvPr/>
        </p:nvSpPr>
        <p:spPr>
          <a:xfrm>
            <a:off x="4903357" y="3366769"/>
            <a:ext cx="4855006" cy="42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누가</a:t>
            </a:r>
            <a:r>
              <a:rPr lang="en-US" altLang="ko-KR" sz="2000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sz="2000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언제</a:t>
            </a:r>
            <a:r>
              <a:rPr lang="en-US" altLang="ko-KR" sz="2000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, </a:t>
            </a:r>
            <a:r>
              <a:rPr lang="ko-KR" altLang="en-US" sz="2000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무엇을 담고 있는지 꼼꼼히 살피려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075025-1910-B64E-EB2F-0AB0DFC5EEE8}"/>
              </a:ext>
            </a:extLst>
          </p:cNvPr>
          <p:cNvSpPr txBox="1"/>
          <p:nvPr/>
        </p:nvSpPr>
        <p:spPr>
          <a:xfrm>
            <a:off x="2036269" y="4511006"/>
            <a:ext cx="6766912" cy="95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sz="2000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디지털 정보는 손쉽고 순식간에 퍼지며, 타인을 비방하거나 사실을 왜곡하는 내용이 섞여 있을 </a:t>
            </a:r>
            <a:r>
              <a:rPr lang="ko-KR" altLang="ko-KR" sz="2000" b="1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수</a:t>
            </a:r>
            <a:endParaRPr lang="ko-KR" altLang="en-US" sz="2000" dirty="0">
              <a:solidFill>
                <a:srgbClr val="4472C4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986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5AFA8-6D81-C970-1ACD-012DC42EF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B6E00E1C-DAAC-7F83-9016-2C854EB580D3}"/>
              </a:ext>
            </a:extLst>
          </p:cNvPr>
          <p:cNvSpPr txBox="1">
            <a:spLocks/>
          </p:cNvSpPr>
          <p:nvPr/>
        </p:nvSpPr>
        <p:spPr>
          <a:xfrm>
            <a:off x="1234440" y="1428749"/>
            <a:ext cx="10157460" cy="4483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pc="-150" dirty="0"/>
              <a:t>어떤 태도로 디지털 정보를 받아들일지 생각해 보고</a:t>
            </a:r>
            <a:r>
              <a:rPr lang="en-US" altLang="ko-KR" spc="-150" dirty="0"/>
              <a:t>, </a:t>
            </a:r>
            <a:r>
              <a:rPr lang="ko-KR" altLang="en-US" spc="-150" dirty="0"/>
              <a:t>나의 다짐을 써 봅시다</a:t>
            </a:r>
            <a:r>
              <a:rPr lang="en-US" altLang="ko-KR" spc="-150" dirty="0"/>
              <a:t>.</a:t>
            </a:r>
            <a:endParaRPr lang="ko-KR" altLang="en-US" spc="-15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11DC7FA2-9295-83D0-C6ED-B62FE22B7E84}"/>
              </a:ext>
            </a:extLst>
          </p:cNvPr>
          <p:cNvSpPr/>
          <p:nvPr/>
        </p:nvSpPr>
        <p:spPr>
          <a:xfrm>
            <a:off x="10668000" y="396241"/>
            <a:ext cx="1264920" cy="35814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교과서 </a:t>
            </a:r>
            <a:r>
              <a:rPr lang="en-US" altLang="ko-KR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19</a:t>
            </a:r>
            <a:r>
              <a:rPr lang="ko-KR" altLang="en-US" sz="1300" dirty="0">
                <a:solidFill>
                  <a:schemeClr val="bg1"/>
                </a:solidFill>
                <a:latin typeface="와구리체 TTF" pitchFamily="2" charset="-127"/>
                <a:ea typeface="와구리체 TTF" pitchFamily="2" charset="-127"/>
              </a:rPr>
              <a:t>쪽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8555EF7-1DD1-1982-CF4B-1432991E5E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12</a:t>
            </a:fld>
            <a:endParaRPr lang="ko-KR" altLang="en-US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6AA8D6B1-FB72-DB72-5444-DBDE2AFA7404}"/>
              </a:ext>
            </a:extLst>
          </p:cNvPr>
          <p:cNvGrpSpPr/>
          <p:nvPr/>
        </p:nvGrpSpPr>
        <p:grpSpPr>
          <a:xfrm>
            <a:off x="830580" y="2162175"/>
            <a:ext cx="10561320" cy="3789045"/>
            <a:chOff x="830580" y="2695576"/>
            <a:chExt cx="10561320" cy="3255644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E5C2D651-63F2-6F3D-68DF-3B7394D1CEA8}"/>
                </a:ext>
              </a:extLst>
            </p:cNvPr>
            <p:cNvSpPr/>
            <p:nvPr/>
          </p:nvSpPr>
          <p:spPr>
            <a:xfrm>
              <a:off x="830580" y="2695576"/>
              <a:ext cx="10561320" cy="3255644"/>
            </a:xfrm>
            <a:prstGeom prst="roundRect">
              <a:avLst/>
            </a:prstGeom>
            <a:solidFill>
              <a:srgbClr val="F3FA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endParaRPr lang="ko-KR" altLang="en-US" sz="3200" dirty="0">
                <a:solidFill>
                  <a:srgbClr val="0070C0"/>
                </a:solidFill>
                <a:latin typeface="페이퍼로지 6 SemiBold" pitchFamily="2" charset="-127"/>
                <a:ea typeface="페이퍼로지 6 SemiBold" pitchFamily="2" charset="-127"/>
              </a:endParaRPr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69B4FA30-188B-90B7-B452-60A415463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0841" y="3873510"/>
              <a:ext cx="10000798" cy="1631939"/>
            </a:xfrm>
            <a:prstGeom prst="rect">
              <a:avLst/>
            </a:prstGeom>
          </p:spPr>
        </p:pic>
      </p:grp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40F89ED5-BC02-31DD-BD34-E901DC962027}"/>
              </a:ext>
            </a:extLst>
          </p:cNvPr>
          <p:cNvSpPr txBox="1">
            <a:spLocks/>
          </p:cNvSpPr>
          <p:nvPr/>
        </p:nvSpPr>
        <p:spPr>
          <a:xfrm>
            <a:off x="1136796" y="2597311"/>
            <a:ext cx="5128034" cy="3565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페이퍼로지 6 SemiBold" pitchFamily="2" charset="-127"/>
                <a:ea typeface="페이퍼로지 6 SemiBold" pitchFamily="2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/>
              <a:t>이 다짐을 실천하기 위해 나는 이렇게 하겠습니다</a:t>
            </a:r>
            <a:r>
              <a:rPr lang="en-US" altLang="ko-KR" sz="2000" dirty="0"/>
              <a:t>.</a:t>
            </a:r>
            <a:endParaRPr lang="ko-KR" alt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644C31-CA73-A34B-C203-BC120A0B79F8}"/>
              </a:ext>
            </a:extLst>
          </p:cNvPr>
          <p:cNvSpPr txBox="1"/>
          <p:nvPr/>
        </p:nvSpPr>
        <p:spPr>
          <a:xfrm>
            <a:off x="1234440" y="2733820"/>
            <a:ext cx="9820764" cy="2299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400000"/>
              </a:lnSpc>
            </a:pPr>
            <a:r>
              <a:rPr lang="ko-KR" altLang="ko-KR" sz="2000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곧바로 믿거나 공유하지 않고 멈춘 뒤, 공인된 기관이나 전문가가 만든 신분증 같은 출처가 있는지 확인하고, 사실인지 한 번 더 찾아보겠습니다</a:t>
            </a:r>
            <a:r>
              <a:rPr lang="en-US" altLang="ko-KR" sz="2000" dirty="0">
                <a:solidFill>
                  <a:srgbClr val="4472C4"/>
                </a:solidFill>
                <a:latin typeface="페이퍼로지 6 SemiBold" pitchFamily="2" charset="-127"/>
                <a:ea typeface="페이퍼로지 6 SemiBold" pitchFamily="2" charset="-127"/>
              </a:rPr>
              <a:t>.</a:t>
            </a:r>
            <a:endParaRPr lang="ko-KR" altLang="en-US" sz="2000" dirty="0">
              <a:solidFill>
                <a:srgbClr val="4472C4"/>
              </a:solidFill>
              <a:latin typeface="페이퍼로지 6 SemiBold" pitchFamily="2" charset="-127"/>
              <a:ea typeface="페이퍼로지 6 Semi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432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B8F1D3D-AE65-501D-295D-8136EE297C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58339" y="3903893"/>
            <a:ext cx="8326991" cy="517525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dirty="0"/>
              <a:t>출처를 알 수 없는 자극적인 소문이 진짜인지 구별하는 방법은 무엇일까?</a:t>
            </a:r>
            <a:endParaRPr lang="en-US" altLang="ko-K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dirty="0"/>
              <a:t>복합 양식(</a:t>
            </a:r>
            <a:r>
              <a:rPr lang="ko-KR" altLang="ko-KR" dirty="0" err="1"/>
              <a:t>영상·소리</a:t>
            </a:r>
            <a:r>
              <a:rPr lang="ko-KR" altLang="ko-KR" dirty="0"/>
              <a:t>)</a:t>
            </a:r>
            <a:r>
              <a:rPr lang="ko-KR" altLang="ko-KR" dirty="0" err="1"/>
              <a:t>으로</a:t>
            </a:r>
            <a:r>
              <a:rPr lang="ko-KR" altLang="ko-KR" dirty="0"/>
              <a:t> 만들어진 </a:t>
            </a:r>
            <a:r>
              <a:rPr lang="ko-KR" altLang="ko-KR" dirty="0" err="1"/>
              <a:t>숏폼</a:t>
            </a:r>
            <a:r>
              <a:rPr lang="ko-KR" altLang="ko-KR" dirty="0"/>
              <a:t> 영상이 텍스트 기사보다 더 진실처럼 느껴지는 이유는 무엇일까?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28DFDB4-B70B-5F04-4478-BF279DA1E1A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13</a:t>
            </a:fld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9E7774D-B8F7-E05B-61B4-53AFA80AB8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ko-KR" altLang="en-US" dirty="0"/>
              <a:t>디지털 정보가 사실이 맞는지 빠르게 확인하는 방법은 무엇일까</a:t>
            </a:r>
            <a:r>
              <a:rPr lang="en-US" altLang="ko-KR" dirty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52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9E56EFC-2DF5-A712-7A91-647236F59FD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14</a:t>
            </a:fld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B4FB911-276B-B130-1EEC-6BABCB923C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77298" y="3429000"/>
            <a:ext cx="9837404" cy="1954213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dirty="0"/>
              <a:t>손쉽고 빠르게 퍼지는 정보 속에서 나쁜 소문이나 왜곡된 사실에 휘둘리지 않고, 공인된 기관의 진짜 정보인지 현명하게 찾아내는 방법을 구체적으로 알고 싶어서 이 질문을 만들었다</a:t>
            </a:r>
            <a:r>
              <a:rPr lang="en-US" altLang="ko-KR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dirty="0"/>
              <a:t>글자, 사진뿐만 아니라 소리와 움직임이 담긴 복합 양식이 사람의 감정을 어떻게 자극하고 왜곡된 정보를 믿게 만드는지 양식의 특징을 파악하고 싶어서 이 질문을 골랐다.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770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3DB6C04A-B3A0-7AD6-D8C8-A43128A504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25116" y="2846523"/>
            <a:ext cx="3732206" cy="315913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altLang="ko-KR" sz="3000" dirty="0"/>
              <a:t>[3~4</a:t>
            </a:r>
            <a:r>
              <a:rPr lang="ko-KR" altLang="en-US" sz="3000" dirty="0"/>
              <a:t>차시</a:t>
            </a:r>
            <a:r>
              <a:rPr lang="en-US" altLang="ko-KR" sz="3000" dirty="0"/>
              <a:t>] </a:t>
            </a:r>
            <a:r>
              <a:rPr lang="ko-KR" altLang="en-US" sz="3000" dirty="0"/>
              <a:t>탐구 질문을</a:t>
            </a:r>
            <a:endParaRPr lang="en-US" altLang="ko-KR" sz="3000" dirty="0"/>
          </a:p>
          <a:p>
            <a:pPr marL="0" indent="0">
              <a:lnSpc>
                <a:spcPct val="150000"/>
              </a:lnSpc>
            </a:pPr>
            <a:r>
              <a:rPr lang="ko-KR" altLang="en-US" sz="3000" dirty="0"/>
              <a:t>만들어요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185C46-2A4F-4BE8-9D73-E7A56D7BCB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33036" y="1480481"/>
            <a:ext cx="1916367" cy="619125"/>
          </a:xfrm>
        </p:spPr>
        <p:txBody>
          <a:bodyPr/>
          <a:lstStyle/>
          <a:p>
            <a:r>
              <a:rPr lang="en-US" altLang="ko-KR" dirty="0"/>
              <a:t>20~27</a:t>
            </a:r>
            <a:r>
              <a:rPr lang="ko-KR" altLang="en-US" dirty="0"/>
              <a:t>쪽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E6B00E5-A471-95E0-2A7D-179250DDF6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BB66D88-6B69-47C5-9D59-1BE56D2ED84A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237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</TotalTime>
  <Words>566</Words>
  <Application>Microsoft Office PowerPoint</Application>
  <PresentationFormat>와이드스크린</PresentationFormat>
  <Paragraphs>77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G마켓 산스 Bold</vt:lpstr>
      <vt:lpstr>맑은 고딕</vt:lpstr>
      <vt:lpstr>와구리체 TTF</vt:lpstr>
      <vt:lpstr>페이퍼로지 6 SemiBold</vt:lpstr>
      <vt:lpstr>프리젠테이션 6 SemiBold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72</cp:revision>
  <cp:lastPrinted>2026-08-13T01:21:02Z</cp:lastPrinted>
  <dcterms:created xsi:type="dcterms:W3CDTF">2026-08-12T05:29:02Z</dcterms:created>
  <dcterms:modified xsi:type="dcterms:W3CDTF">2026-09-21T04:31:33Z</dcterms:modified>
</cp:coreProperties>
</file>