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72" r:id="rId8"/>
    <p:sldId id="262" r:id="rId9"/>
    <p:sldId id="273" r:id="rId10"/>
    <p:sldId id="274" r:id="rId11"/>
    <p:sldId id="264" r:id="rId12"/>
    <p:sldId id="265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71" r:id="rId21"/>
  </p:sldIdLst>
  <p:sldSz cx="12192000" cy="6858000"/>
  <p:notesSz cx="6858000" cy="9144000"/>
  <p:embeddedFontLst>
    <p:embeddedFont>
      <p:font typeface="CookieRunOTF Bold" panose="020B0600000101010101" pitchFamily="34" charset="-127"/>
      <p:bold r:id="rId23"/>
    </p:embeddedFont>
    <p:embeddedFont>
      <p:font typeface="나눔고딕 ExtraBold" charset="-127"/>
      <p:bold r:id="rId24"/>
    </p:embeddedFont>
    <p:embeddedFont>
      <p:font typeface="Cafe24 Ssurround OTF Bold" panose="020F0800000000000000" pitchFamily="34" charset="-127"/>
      <p:bold r:id="rId25"/>
    </p:embeddedFont>
    <p:embeddedFont>
      <p:font typeface="고령딸기체" pitchFamily="2" charset="-127"/>
      <p:regular r:id="rId26"/>
    </p:embeddedFont>
    <p:embeddedFont>
      <p:font typeface="나눔고딕" pitchFamily="2" charset="-127"/>
      <p:regular r:id="rId27"/>
      <p:bold r:id="rId28"/>
    </p:embeddedFont>
    <p:embeddedFont>
      <p:font typeface="맑은 고딕" panose="020B0503020000020004" pitchFamily="50" charset="-127"/>
      <p:regular r:id="rId29"/>
      <p:bold r:id="rId30"/>
    </p:embeddedFont>
    <p:embeddedFont>
      <p:font typeface="메모먼트꾹꾹체" panose="02000503000000000000" pitchFamily="50" charset="-127"/>
      <p:regular r:id="rId31"/>
    </p:embeddedFont>
    <p:embeddedFont>
      <p:font typeface="배스킨라빈스 B" panose="02020603020101020101" pitchFamily="18" charset="-127"/>
      <p:regular r:id="rId32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63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1003" userDrawn="1">
          <p15:clr>
            <a:srgbClr val="A4A3A4"/>
          </p15:clr>
        </p15:guide>
        <p15:guide id="4" pos="461" userDrawn="1">
          <p15:clr>
            <a:srgbClr val="A4A3A4"/>
          </p15:clr>
        </p15:guide>
        <p15:guide id="5" pos="731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현지 권" initials="현권" lastIdx="1" clrIdx="0">
    <p:extLst>
      <p:ext uri="{19B8F6BF-5375-455C-9EA6-DF929625EA0E}">
        <p15:presenceInfo xmlns:p15="http://schemas.microsoft.com/office/powerpoint/2012/main" userId="24bf18cfc8b2e42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94C58"/>
    <a:srgbClr val="F27179"/>
    <a:srgbClr val="F8DFC4"/>
    <a:srgbClr val="F9B9BE"/>
    <a:srgbClr val="F6BA12"/>
    <a:srgbClr val="4CC6E0"/>
    <a:srgbClr val="6D4C2E"/>
    <a:srgbClr val="ED6D53"/>
    <a:srgbClr val="369AD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4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2604" y="1716"/>
      </p:cViewPr>
      <p:guideLst>
        <p:guide orient="horz" pos="663"/>
        <p:guide pos="3840"/>
        <p:guide orient="horz" pos="1003"/>
        <p:guide pos="461"/>
        <p:guide pos="731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72A26E-1820-4FC0-BE7F-A5830A58C7B8}" type="datetimeFigureOut">
              <a:rPr lang="ko-KR" altLang="en-US" smtClean="0"/>
              <a:t>2026-09-16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4C5FE4-41E0-409C-93FD-D725A5F6165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8528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4C5FE4-41E0-409C-93FD-D725A5F6165C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21801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4" name="자유형: 도형 1343">
            <a:extLst>
              <a:ext uri="{FF2B5EF4-FFF2-40B4-BE49-F238E27FC236}">
                <a16:creationId xmlns:a16="http://schemas.microsoft.com/office/drawing/2014/main" id="{58A17207-6B9D-B174-6FD5-A70A1676272F}"/>
              </a:ext>
            </a:extLst>
          </p:cNvPr>
          <p:cNvSpPr/>
          <p:nvPr userDrawn="1"/>
        </p:nvSpPr>
        <p:spPr>
          <a:xfrm>
            <a:off x="-32801" y="5759760"/>
            <a:ext cx="2117801" cy="1137619"/>
          </a:xfrm>
          <a:custGeom>
            <a:avLst/>
            <a:gdLst>
              <a:gd name="csX0" fmla="*/ 3173723 w 3174695"/>
              <a:gd name="csY0" fmla="*/ 1644647 h 1707960"/>
              <a:gd name="csX1" fmla="*/ 3155782 w 3174695"/>
              <a:gd name="csY1" fmla="*/ 1487647 h 1707960"/>
              <a:gd name="csX2" fmla="*/ 3125962 w 3174695"/>
              <a:gd name="csY2" fmla="*/ 1390166 h 1707960"/>
              <a:gd name="csX3" fmla="*/ 2961064 w 3174695"/>
              <a:gd name="csY3" fmla="*/ 1295072 h 1707960"/>
              <a:gd name="csX4" fmla="*/ 2764570 w 3174695"/>
              <a:gd name="csY4" fmla="*/ 1305175 h 1707960"/>
              <a:gd name="csX5" fmla="*/ 2698439 w 3174695"/>
              <a:gd name="csY5" fmla="*/ 1301930 h 1707960"/>
              <a:gd name="csX6" fmla="*/ 2629308 w 3174695"/>
              <a:gd name="csY6" fmla="*/ 1217797 h 1707960"/>
              <a:gd name="csX7" fmla="*/ 2545114 w 3174695"/>
              <a:gd name="csY7" fmla="*/ 972318 h 1707960"/>
              <a:gd name="csX8" fmla="*/ 2259160 w 3174695"/>
              <a:gd name="csY8" fmla="*/ 797439 h 1707960"/>
              <a:gd name="csX9" fmla="*/ 1963164 w 3174695"/>
              <a:gd name="csY9" fmla="*/ 954744 h 1707960"/>
              <a:gd name="csX10" fmla="*/ 1852211 w 3174695"/>
              <a:gd name="csY10" fmla="*/ 518955 h 1707960"/>
              <a:gd name="csX11" fmla="*/ 1629510 w 3174695"/>
              <a:gd name="csY11" fmla="*/ 134049 h 1707960"/>
              <a:gd name="csX12" fmla="*/ 727683 w 3174695"/>
              <a:gd name="csY12" fmla="*/ 363915 h 1707960"/>
              <a:gd name="csX13" fmla="*/ 547293 w 3174695"/>
              <a:gd name="csY13" fmla="*/ 1089516 h 1707960"/>
              <a:gd name="csX14" fmla="*/ 273157 w 3174695"/>
              <a:gd name="csY14" fmla="*/ 1086025 h 1707960"/>
              <a:gd name="csX15" fmla="*/ 106177 w 3174695"/>
              <a:gd name="csY15" fmla="*/ 1327219 h 1707960"/>
              <a:gd name="csX16" fmla="*/ 0 w 3174695"/>
              <a:gd name="csY16" fmla="*/ 1707960 h 1707960"/>
              <a:gd name="csX17" fmla="*/ 441055 w 3174695"/>
              <a:gd name="csY17" fmla="*/ 1697367 h 1707960"/>
              <a:gd name="csX18" fmla="*/ 1198129 w 3174695"/>
              <a:gd name="csY18" fmla="*/ 1695959 h 1707960"/>
              <a:gd name="csX19" fmla="*/ 2301349 w 3174695"/>
              <a:gd name="csY19" fmla="*/ 1701041 h 1707960"/>
              <a:gd name="csX20" fmla="*/ 2837375 w 3174695"/>
              <a:gd name="csY20" fmla="*/ 1704287 h 1707960"/>
              <a:gd name="csX21" fmla="*/ 3084569 w 3174695"/>
              <a:gd name="csY21" fmla="*/ 1705695 h 1707960"/>
              <a:gd name="csX22" fmla="*/ 3170233 w 3174695"/>
              <a:gd name="csY22" fmla="*/ 1664057 h 1707960"/>
              <a:gd name="csX23" fmla="*/ 3173784 w 3174695"/>
              <a:gd name="csY23" fmla="*/ 1644524 h 17079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</a:cxnLst>
            <a:rect l="l" t="t" r="r" b="b"/>
            <a:pathLst>
              <a:path w="3174695" h="1707960">
                <a:moveTo>
                  <a:pt x="3173723" y="1644647"/>
                </a:moveTo>
                <a:cubicBezTo>
                  <a:pt x="3178805" y="1596334"/>
                  <a:pt x="3162640" y="1530632"/>
                  <a:pt x="3155782" y="1487647"/>
                </a:cubicBezTo>
                <a:cubicBezTo>
                  <a:pt x="3150394" y="1453908"/>
                  <a:pt x="3143291" y="1419618"/>
                  <a:pt x="3125962" y="1390166"/>
                </a:cubicBezTo>
                <a:cubicBezTo>
                  <a:pt x="3092713" y="1333465"/>
                  <a:pt x="3026337" y="1303093"/>
                  <a:pt x="2961064" y="1295072"/>
                </a:cubicBezTo>
                <a:cubicBezTo>
                  <a:pt x="2895791" y="1287112"/>
                  <a:pt x="2829905" y="1297950"/>
                  <a:pt x="2764570" y="1305175"/>
                </a:cubicBezTo>
                <a:cubicBezTo>
                  <a:pt x="2742404" y="1307625"/>
                  <a:pt x="2719381" y="1309523"/>
                  <a:pt x="2698439" y="1301930"/>
                </a:cubicBezTo>
                <a:cubicBezTo>
                  <a:pt x="2663231" y="1289071"/>
                  <a:pt x="2642840" y="1252700"/>
                  <a:pt x="2629308" y="1217797"/>
                </a:cubicBezTo>
                <a:cubicBezTo>
                  <a:pt x="2598019" y="1136971"/>
                  <a:pt x="2586936" y="1048245"/>
                  <a:pt x="2545114" y="972318"/>
                </a:cubicBezTo>
                <a:cubicBezTo>
                  <a:pt x="2488719" y="869876"/>
                  <a:pt x="2375991" y="800929"/>
                  <a:pt x="2259160" y="797439"/>
                </a:cubicBezTo>
                <a:cubicBezTo>
                  <a:pt x="2142329" y="793887"/>
                  <a:pt x="2025620" y="855915"/>
                  <a:pt x="1963164" y="954744"/>
                </a:cubicBezTo>
                <a:cubicBezTo>
                  <a:pt x="1922506" y="810420"/>
                  <a:pt x="1897278" y="661932"/>
                  <a:pt x="1852211" y="518955"/>
                </a:cubicBezTo>
                <a:cubicBezTo>
                  <a:pt x="1807083" y="375978"/>
                  <a:pt x="1739666" y="235756"/>
                  <a:pt x="1629510" y="134049"/>
                </a:cubicBezTo>
                <a:cubicBezTo>
                  <a:pt x="1327697" y="-144434"/>
                  <a:pt x="906970" y="49549"/>
                  <a:pt x="727683" y="363915"/>
                </a:cubicBezTo>
                <a:cubicBezTo>
                  <a:pt x="603320" y="582085"/>
                  <a:pt x="573990" y="839811"/>
                  <a:pt x="547293" y="1089516"/>
                </a:cubicBezTo>
                <a:cubicBezTo>
                  <a:pt x="476509" y="1020079"/>
                  <a:pt x="354412" y="1029202"/>
                  <a:pt x="273157" y="1086025"/>
                </a:cubicBezTo>
                <a:cubicBezTo>
                  <a:pt x="191902" y="1142849"/>
                  <a:pt x="143589" y="1235371"/>
                  <a:pt x="106177" y="1327219"/>
                </a:cubicBezTo>
                <a:cubicBezTo>
                  <a:pt x="57619" y="1446316"/>
                  <a:pt x="21921" y="1581210"/>
                  <a:pt x="0" y="1707960"/>
                </a:cubicBezTo>
                <a:cubicBezTo>
                  <a:pt x="3245" y="1689162"/>
                  <a:pt x="411664" y="1697673"/>
                  <a:pt x="441055" y="1697367"/>
                </a:cubicBezTo>
                <a:cubicBezTo>
                  <a:pt x="693393" y="1695224"/>
                  <a:pt x="945792" y="1695408"/>
                  <a:pt x="1198129" y="1695959"/>
                </a:cubicBezTo>
                <a:cubicBezTo>
                  <a:pt x="1565890" y="1696755"/>
                  <a:pt x="1933650" y="1698837"/>
                  <a:pt x="2301349" y="1701041"/>
                </a:cubicBezTo>
                <a:cubicBezTo>
                  <a:pt x="2480024" y="1702082"/>
                  <a:pt x="2658700" y="1703246"/>
                  <a:pt x="2837375" y="1704287"/>
                </a:cubicBezTo>
                <a:cubicBezTo>
                  <a:pt x="2919793" y="1704777"/>
                  <a:pt x="3002151" y="1705205"/>
                  <a:pt x="3084569" y="1705695"/>
                </a:cubicBezTo>
                <a:cubicBezTo>
                  <a:pt x="3144944" y="1706062"/>
                  <a:pt x="3155108" y="1718431"/>
                  <a:pt x="3170233" y="1664057"/>
                </a:cubicBezTo>
                <a:cubicBezTo>
                  <a:pt x="3171947" y="1657995"/>
                  <a:pt x="3173111" y="1651443"/>
                  <a:pt x="3173784" y="1644524"/>
                </a:cubicBezTo>
                <a:close/>
              </a:path>
            </a:pathLst>
          </a:custGeom>
          <a:solidFill>
            <a:srgbClr val="E7EFA3"/>
          </a:solidFill>
          <a:ln w="6122" cap="flat">
            <a:noFill/>
            <a:prstDash val="solid"/>
            <a:miter/>
          </a:ln>
        </p:spPr>
      </p:sp>
      <p:sp>
        <p:nvSpPr>
          <p:cNvPr id="16" name="자유형: 도형 15">
            <a:extLst>
              <a:ext uri="{FF2B5EF4-FFF2-40B4-BE49-F238E27FC236}">
                <a16:creationId xmlns:a16="http://schemas.microsoft.com/office/drawing/2014/main" id="{7E2D76E6-14C5-9B58-D843-C6D5647C718F}"/>
              </a:ext>
            </a:extLst>
          </p:cNvPr>
          <p:cNvSpPr/>
          <p:nvPr/>
        </p:nvSpPr>
        <p:spPr>
          <a:xfrm>
            <a:off x="9312436" y="3477915"/>
            <a:ext cx="3010192" cy="3460766"/>
          </a:xfrm>
          <a:custGeom>
            <a:avLst/>
            <a:gdLst>
              <a:gd name="csX0" fmla="*/ 351609 w 3010192"/>
              <a:gd name="csY0" fmla="*/ 2551294 h 3460766"/>
              <a:gd name="csX1" fmla="*/ 340954 w 3010192"/>
              <a:gd name="csY1" fmla="*/ 2525148 h 3460766"/>
              <a:gd name="csX2" fmla="*/ 156707 w 3010192"/>
              <a:gd name="csY2" fmla="*/ 2571806 h 3460766"/>
              <a:gd name="csX3" fmla="*/ 14 w 3010192"/>
              <a:gd name="csY3" fmla="*/ 3018985 h 3460766"/>
              <a:gd name="csX4" fmla="*/ 79371 w 3010192"/>
              <a:gd name="csY4" fmla="*/ 3425628 h 3460766"/>
              <a:gd name="csX5" fmla="*/ 2908725 w 3010192"/>
              <a:gd name="csY5" fmla="*/ 3449080 h 3460766"/>
              <a:gd name="csX6" fmla="*/ 2980060 w 3010192"/>
              <a:gd name="csY6" fmla="*/ 2774179 h 3460766"/>
              <a:gd name="csX7" fmla="*/ 2937136 w 3010192"/>
              <a:gd name="csY7" fmla="*/ 2090155 h 3460766"/>
              <a:gd name="csX8" fmla="*/ 2704086 w 3010192"/>
              <a:gd name="csY8" fmla="*/ 1965853 h 3460766"/>
              <a:gd name="csX9" fmla="*/ 2876516 w 3010192"/>
              <a:gd name="csY9" fmla="*/ 1216066 h 3460766"/>
              <a:gd name="csX10" fmla="*/ 2810631 w 3010192"/>
              <a:gd name="csY10" fmla="*/ 998202 h 3460766"/>
              <a:gd name="csX11" fmla="*/ 2731641 w 3010192"/>
              <a:gd name="csY11" fmla="*/ 865083 h 3460766"/>
              <a:gd name="csX12" fmla="*/ 2478324 w 3010192"/>
              <a:gd name="csY12" fmla="*/ 783277 h 3460766"/>
              <a:gd name="csX13" fmla="*/ 2183124 w 3010192"/>
              <a:gd name="csY13" fmla="*/ 881493 h 3460766"/>
              <a:gd name="csX14" fmla="*/ 2105420 w 3010192"/>
              <a:gd name="csY14" fmla="*/ 449500 h 3460766"/>
              <a:gd name="csX15" fmla="*/ 1961096 w 3010192"/>
              <a:gd name="csY15" fmla="*/ 174752 h 3460766"/>
              <a:gd name="csX16" fmla="*/ 1600377 w 3010192"/>
              <a:gd name="csY16" fmla="*/ 1404 h 3460766"/>
              <a:gd name="csX17" fmla="*/ 1227657 w 3010192"/>
              <a:gd name="csY17" fmla="*/ 747517 h 3460766"/>
              <a:gd name="csX18" fmla="*/ 948133 w 3010192"/>
              <a:gd name="csY18" fmla="*/ 663017 h 3460766"/>
              <a:gd name="csX19" fmla="*/ 574188 w 3010192"/>
              <a:gd name="csY19" fmla="*/ 1307363 h 3460766"/>
              <a:gd name="csX20" fmla="*/ 644544 w 3010192"/>
              <a:gd name="csY20" fmla="*/ 1555598 h 3460766"/>
              <a:gd name="csX21" fmla="*/ 741658 w 3010192"/>
              <a:gd name="csY21" fmla="*/ 1841368 h 3460766"/>
              <a:gd name="csX22" fmla="*/ 329259 w 3010192"/>
              <a:gd name="csY22" fmla="*/ 2066396 h 3460766"/>
              <a:gd name="csX23" fmla="*/ 334403 w 3010192"/>
              <a:gd name="csY23" fmla="*/ 2508003 h 3460766"/>
              <a:gd name="csX24" fmla="*/ 340954 w 3010192"/>
              <a:gd name="csY24" fmla="*/ 2525209 h 34607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3010192" h="3460766">
                <a:moveTo>
                  <a:pt x="351609" y="2551294"/>
                </a:moveTo>
                <a:cubicBezTo>
                  <a:pt x="347935" y="2542660"/>
                  <a:pt x="344383" y="2533904"/>
                  <a:pt x="340954" y="2525148"/>
                </a:cubicBezTo>
                <a:cubicBezTo>
                  <a:pt x="295153" y="2498695"/>
                  <a:pt x="237411" y="2505615"/>
                  <a:pt x="156707" y="2571806"/>
                </a:cubicBezTo>
                <a:cubicBezTo>
                  <a:pt x="49551" y="2659736"/>
                  <a:pt x="-966" y="2880417"/>
                  <a:pt x="14" y="3018985"/>
                </a:cubicBezTo>
                <a:cubicBezTo>
                  <a:pt x="994" y="3157553"/>
                  <a:pt x="40366" y="3292693"/>
                  <a:pt x="79371" y="3425628"/>
                </a:cubicBezTo>
                <a:cubicBezTo>
                  <a:pt x="1021917" y="3462551"/>
                  <a:pt x="1965627" y="3470388"/>
                  <a:pt x="2908725" y="3449080"/>
                </a:cubicBezTo>
                <a:cubicBezTo>
                  <a:pt x="2941790" y="3225460"/>
                  <a:pt x="2965548" y="2999697"/>
                  <a:pt x="2980060" y="2774179"/>
                </a:cubicBezTo>
                <a:cubicBezTo>
                  <a:pt x="2994449" y="2550069"/>
                  <a:pt x="3059478" y="2298589"/>
                  <a:pt x="2937136" y="2090155"/>
                </a:cubicBezTo>
                <a:cubicBezTo>
                  <a:pt x="2889681" y="2009328"/>
                  <a:pt x="2796363" y="1949505"/>
                  <a:pt x="2704086" y="1965853"/>
                </a:cubicBezTo>
                <a:cubicBezTo>
                  <a:pt x="2859861" y="1732008"/>
                  <a:pt x="2892253" y="1488181"/>
                  <a:pt x="2876516" y="1216066"/>
                </a:cubicBezTo>
                <a:cubicBezTo>
                  <a:pt x="2872107" y="1139893"/>
                  <a:pt x="2841430" y="1068006"/>
                  <a:pt x="2810631" y="998202"/>
                </a:cubicBezTo>
                <a:cubicBezTo>
                  <a:pt x="2789689" y="950747"/>
                  <a:pt x="2767768" y="902374"/>
                  <a:pt x="2731641" y="865083"/>
                </a:cubicBezTo>
                <a:cubicBezTo>
                  <a:pt x="2667960" y="799381"/>
                  <a:pt x="2569743" y="778746"/>
                  <a:pt x="2478324" y="783277"/>
                </a:cubicBezTo>
                <a:cubicBezTo>
                  <a:pt x="2373494" y="788482"/>
                  <a:pt x="2270196" y="822833"/>
                  <a:pt x="2183124" y="881493"/>
                </a:cubicBezTo>
                <a:cubicBezTo>
                  <a:pt x="2182756" y="739128"/>
                  <a:pt x="2152997" y="583354"/>
                  <a:pt x="2105420" y="449500"/>
                </a:cubicBezTo>
                <a:cubicBezTo>
                  <a:pt x="2070334" y="350917"/>
                  <a:pt x="2026798" y="255517"/>
                  <a:pt x="1961096" y="174752"/>
                </a:cubicBezTo>
                <a:cubicBezTo>
                  <a:pt x="1873411" y="66983"/>
                  <a:pt x="1738762" y="-11578"/>
                  <a:pt x="1600377" y="1404"/>
                </a:cubicBezTo>
                <a:cubicBezTo>
                  <a:pt x="1300462" y="29509"/>
                  <a:pt x="1235985" y="519672"/>
                  <a:pt x="1227657" y="747517"/>
                </a:cubicBezTo>
                <a:cubicBezTo>
                  <a:pt x="1137218" y="710533"/>
                  <a:pt x="1045247" y="673181"/>
                  <a:pt x="948133" y="663017"/>
                </a:cubicBezTo>
                <a:cubicBezTo>
                  <a:pt x="578535" y="624379"/>
                  <a:pt x="518589" y="1030104"/>
                  <a:pt x="574188" y="1307363"/>
                </a:cubicBezTo>
                <a:cubicBezTo>
                  <a:pt x="591149" y="1391863"/>
                  <a:pt x="616499" y="1474098"/>
                  <a:pt x="644544" y="1555598"/>
                </a:cubicBezTo>
                <a:cubicBezTo>
                  <a:pt x="677119" y="1650202"/>
                  <a:pt x="719186" y="1744499"/>
                  <a:pt x="741658" y="1841368"/>
                </a:cubicBezTo>
                <a:cubicBezTo>
                  <a:pt x="570698" y="1776891"/>
                  <a:pt x="395696" y="1908418"/>
                  <a:pt x="329259" y="2066396"/>
                </a:cubicBezTo>
                <a:cubicBezTo>
                  <a:pt x="270783" y="2205332"/>
                  <a:pt x="282600" y="2366434"/>
                  <a:pt x="334403" y="2508003"/>
                </a:cubicBezTo>
                <a:cubicBezTo>
                  <a:pt x="336485" y="2513759"/>
                  <a:pt x="338750" y="2519453"/>
                  <a:pt x="340954" y="2525209"/>
                </a:cubicBezTo>
              </a:path>
            </a:pathLst>
          </a:custGeom>
          <a:solidFill>
            <a:srgbClr val="D4E884">
              <a:alpha val="57000"/>
            </a:srgbClr>
          </a:solidFill>
          <a:ln w="6122" cap="flat">
            <a:noFill/>
            <a:prstDash val="solid"/>
            <a:miter/>
          </a:ln>
        </p:spPr>
      </p:sp>
      <p:sp>
        <p:nvSpPr>
          <p:cNvPr id="17" name="자유형: 도형 16">
            <a:extLst>
              <a:ext uri="{FF2B5EF4-FFF2-40B4-BE49-F238E27FC236}">
                <a16:creationId xmlns:a16="http://schemas.microsoft.com/office/drawing/2014/main" id="{6F1541B3-4C26-D00B-BED3-DF52AF9C8AC9}"/>
              </a:ext>
            </a:extLst>
          </p:cNvPr>
          <p:cNvSpPr/>
          <p:nvPr/>
        </p:nvSpPr>
        <p:spPr>
          <a:xfrm>
            <a:off x="1339386" y="6339328"/>
            <a:ext cx="1069036" cy="518672"/>
          </a:xfrm>
          <a:custGeom>
            <a:avLst/>
            <a:gdLst>
              <a:gd name="csX0" fmla="*/ 3173723 w 3174695"/>
              <a:gd name="csY0" fmla="*/ 1644647 h 1707960"/>
              <a:gd name="csX1" fmla="*/ 3155782 w 3174695"/>
              <a:gd name="csY1" fmla="*/ 1487647 h 1707960"/>
              <a:gd name="csX2" fmla="*/ 3125962 w 3174695"/>
              <a:gd name="csY2" fmla="*/ 1390166 h 1707960"/>
              <a:gd name="csX3" fmla="*/ 2961064 w 3174695"/>
              <a:gd name="csY3" fmla="*/ 1295072 h 1707960"/>
              <a:gd name="csX4" fmla="*/ 2764570 w 3174695"/>
              <a:gd name="csY4" fmla="*/ 1305175 h 1707960"/>
              <a:gd name="csX5" fmla="*/ 2698439 w 3174695"/>
              <a:gd name="csY5" fmla="*/ 1301930 h 1707960"/>
              <a:gd name="csX6" fmla="*/ 2629308 w 3174695"/>
              <a:gd name="csY6" fmla="*/ 1217797 h 1707960"/>
              <a:gd name="csX7" fmla="*/ 2545114 w 3174695"/>
              <a:gd name="csY7" fmla="*/ 972318 h 1707960"/>
              <a:gd name="csX8" fmla="*/ 2259160 w 3174695"/>
              <a:gd name="csY8" fmla="*/ 797439 h 1707960"/>
              <a:gd name="csX9" fmla="*/ 1963164 w 3174695"/>
              <a:gd name="csY9" fmla="*/ 954744 h 1707960"/>
              <a:gd name="csX10" fmla="*/ 1852211 w 3174695"/>
              <a:gd name="csY10" fmla="*/ 518955 h 1707960"/>
              <a:gd name="csX11" fmla="*/ 1629510 w 3174695"/>
              <a:gd name="csY11" fmla="*/ 134049 h 1707960"/>
              <a:gd name="csX12" fmla="*/ 727683 w 3174695"/>
              <a:gd name="csY12" fmla="*/ 363915 h 1707960"/>
              <a:gd name="csX13" fmla="*/ 547293 w 3174695"/>
              <a:gd name="csY13" fmla="*/ 1089516 h 1707960"/>
              <a:gd name="csX14" fmla="*/ 273157 w 3174695"/>
              <a:gd name="csY14" fmla="*/ 1086025 h 1707960"/>
              <a:gd name="csX15" fmla="*/ 106177 w 3174695"/>
              <a:gd name="csY15" fmla="*/ 1327219 h 1707960"/>
              <a:gd name="csX16" fmla="*/ 0 w 3174695"/>
              <a:gd name="csY16" fmla="*/ 1707960 h 1707960"/>
              <a:gd name="csX17" fmla="*/ 441055 w 3174695"/>
              <a:gd name="csY17" fmla="*/ 1697367 h 1707960"/>
              <a:gd name="csX18" fmla="*/ 1198129 w 3174695"/>
              <a:gd name="csY18" fmla="*/ 1695959 h 1707960"/>
              <a:gd name="csX19" fmla="*/ 2301349 w 3174695"/>
              <a:gd name="csY19" fmla="*/ 1701041 h 1707960"/>
              <a:gd name="csX20" fmla="*/ 2837375 w 3174695"/>
              <a:gd name="csY20" fmla="*/ 1704287 h 1707960"/>
              <a:gd name="csX21" fmla="*/ 3084569 w 3174695"/>
              <a:gd name="csY21" fmla="*/ 1705695 h 1707960"/>
              <a:gd name="csX22" fmla="*/ 3170233 w 3174695"/>
              <a:gd name="csY22" fmla="*/ 1664057 h 1707960"/>
              <a:gd name="csX23" fmla="*/ 3173784 w 3174695"/>
              <a:gd name="csY23" fmla="*/ 1644524 h 17079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</a:cxnLst>
            <a:rect l="l" t="t" r="r" b="b"/>
            <a:pathLst>
              <a:path w="3174695" h="1707960">
                <a:moveTo>
                  <a:pt x="3173723" y="1644647"/>
                </a:moveTo>
                <a:cubicBezTo>
                  <a:pt x="3178805" y="1596334"/>
                  <a:pt x="3162640" y="1530632"/>
                  <a:pt x="3155782" y="1487647"/>
                </a:cubicBezTo>
                <a:cubicBezTo>
                  <a:pt x="3150394" y="1453908"/>
                  <a:pt x="3143291" y="1419618"/>
                  <a:pt x="3125962" y="1390166"/>
                </a:cubicBezTo>
                <a:cubicBezTo>
                  <a:pt x="3092713" y="1333465"/>
                  <a:pt x="3026337" y="1303093"/>
                  <a:pt x="2961064" y="1295072"/>
                </a:cubicBezTo>
                <a:cubicBezTo>
                  <a:pt x="2895791" y="1287112"/>
                  <a:pt x="2829905" y="1297950"/>
                  <a:pt x="2764570" y="1305175"/>
                </a:cubicBezTo>
                <a:cubicBezTo>
                  <a:pt x="2742404" y="1307625"/>
                  <a:pt x="2719381" y="1309523"/>
                  <a:pt x="2698439" y="1301930"/>
                </a:cubicBezTo>
                <a:cubicBezTo>
                  <a:pt x="2663231" y="1289071"/>
                  <a:pt x="2642840" y="1252700"/>
                  <a:pt x="2629308" y="1217797"/>
                </a:cubicBezTo>
                <a:cubicBezTo>
                  <a:pt x="2598019" y="1136971"/>
                  <a:pt x="2586936" y="1048245"/>
                  <a:pt x="2545114" y="972318"/>
                </a:cubicBezTo>
                <a:cubicBezTo>
                  <a:pt x="2488719" y="869876"/>
                  <a:pt x="2375991" y="800929"/>
                  <a:pt x="2259160" y="797439"/>
                </a:cubicBezTo>
                <a:cubicBezTo>
                  <a:pt x="2142329" y="793887"/>
                  <a:pt x="2025620" y="855915"/>
                  <a:pt x="1963164" y="954744"/>
                </a:cubicBezTo>
                <a:cubicBezTo>
                  <a:pt x="1922506" y="810420"/>
                  <a:pt x="1897278" y="661932"/>
                  <a:pt x="1852211" y="518955"/>
                </a:cubicBezTo>
                <a:cubicBezTo>
                  <a:pt x="1807083" y="375978"/>
                  <a:pt x="1739666" y="235756"/>
                  <a:pt x="1629510" y="134049"/>
                </a:cubicBezTo>
                <a:cubicBezTo>
                  <a:pt x="1327697" y="-144434"/>
                  <a:pt x="906970" y="49549"/>
                  <a:pt x="727683" y="363915"/>
                </a:cubicBezTo>
                <a:cubicBezTo>
                  <a:pt x="603320" y="582085"/>
                  <a:pt x="573990" y="839811"/>
                  <a:pt x="547293" y="1089516"/>
                </a:cubicBezTo>
                <a:cubicBezTo>
                  <a:pt x="476509" y="1020079"/>
                  <a:pt x="354412" y="1029202"/>
                  <a:pt x="273157" y="1086025"/>
                </a:cubicBezTo>
                <a:cubicBezTo>
                  <a:pt x="191902" y="1142849"/>
                  <a:pt x="143589" y="1235371"/>
                  <a:pt x="106177" y="1327219"/>
                </a:cubicBezTo>
                <a:cubicBezTo>
                  <a:pt x="57619" y="1446316"/>
                  <a:pt x="21921" y="1581210"/>
                  <a:pt x="0" y="1707960"/>
                </a:cubicBezTo>
                <a:cubicBezTo>
                  <a:pt x="3245" y="1689162"/>
                  <a:pt x="411664" y="1697673"/>
                  <a:pt x="441055" y="1697367"/>
                </a:cubicBezTo>
                <a:cubicBezTo>
                  <a:pt x="693393" y="1695224"/>
                  <a:pt x="945792" y="1695408"/>
                  <a:pt x="1198129" y="1695959"/>
                </a:cubicBezTo>
                <a:cubicBezTo>
                  <a:pt x="1565890" y="1696755"/>
                  <a:pt x="1933650" y="1698837"/>
                  <a:pt x="2301349" y="1701041"/>
                </a:cubicBezTo>
                <a:cubicBezTo>
                  <a:pt x="2480024" y="1702082"/>
                  <a:pt x="2658700" y="1703246"/>
                  <a:pt x="2837375" y="1704287"/>
                </a:cubicBezTo>
                <a:cubicBezTo>
                  <a:pt x="2919793" y="1704777"/>
                  <a:pt x="3002151" y="1705205"/>
                  <a:pt x="3084569" y="1705695"/>
                </a:cubicBezTo>
                <a:cubicBezTo>
                  <a:pt x="3144944" y="1706062"/>
                  <a:pt x="3155108" y="1718431"/>
                  <a:pt x="3170233" y="1664057"/>
                </a:cubicBezTo>
                <a:cubicBezTo>
                  <a:pt x="3171947" y="1657995"/>
                  <a:pt x="3173111" y="1651443"/>
                  <a:pt x="3173784" y="1644524"/>
                </a:cubicBezTo>
                <a:close/>
              </a:path>
            </a:pathLst>
          </a:custGeom>
          <a:solidFill>
            <a:srgbClr val="C2E7B7"/>
          </a:solidFill>
          <a:ln w="6122" cap="flat">
            <a:noFill/>
            <a:prstDash val="solid"/>
            <a:miter/>
          </a:ln>
        </p:spPr>
      </p:sp>
      <p:grpSp>
        <p:nvGrpSpPr>
          <p:cNvPr id="1342" name="그룹 1341">
            <a:extLst>
              <a:ext uri="{FF2B5EF4-FFF2-40B4-BE49-F238E27FC236}">
                <a16:creationId xmlns:a16="http://schemas.microsoft.com/office/drawing/2014/main" id="{D22E707E-2224-0CC9-5030-81D98A59E356}"/>
              </a:ext>
            </a:extLst>
          </p:cNvPr>
          <p:cNvGrpSpPr/>
          <p:nvPr userDrawn="1"/>
        </p:nvGrpSpPr>
        <p:grpSpPr>
          <a:xfrm>
            <a:off x="-234168" y="4343459"/>
            <a:ext cx="4845016" cy="2354939"/>
            <a:chOff x="-278255" y="4689155"/>
            <a:chExt cx="4845016" cy="2354939"/>
          </a:xfrm>
        </p:grpSpPr>
        <p:sp>
          <p:nvSpPr>
            <p:cNvPr id="796" name="자유형: 도형 795">
              <a:extLst>
                <a:ext uri="{FF2B5EF4-FFF2-40B4-BE49-F238E27FC236}">
                  <a16:creationId xmlns:a16="http://schemas.microsoft.com/office/drawing/2014/main" id="{DD944C88-7279-53CB-A924-95C95E74DB1D}"/>
                </a:ext>
              </a:extLst>
            </p:cNvPr>
            <p:cNvSpPr/>
            <p:nvPr/>
          </p:nvSpPr>
          <p:spPr>
            <a:xfrm>
              <a:off x="-115157" y="4784505"/>
              <a:ext cx="4681918" cy="1817530"/>
            </a:xfrm>
            <a:custGeom>
              <a:avLst/>
              <a:gdLst>
                <a:gd name="csX0" fmla="*/ 985975 w 4681918"/>
                <a:gd name="csY0" fmla="*/ 1724217 h 1817530"/>
                <a:gd name="csX1" fmla="*/ 121439 w 4681918"/>
                <a:gd name="csY1" fmla="*/ 1406790 h 1817530"/>
                <a:gd name="csX2" fmla="*/ 2403 w 4681918"/>
                <a:gd name="csY2" fmla="*/ 749585 h 1817530"/>
                <a:gd name="csX3" fmla="*/ 73800 w 4681918"/>
                <a:gd name="csY3" fmla="*/ 75541 h 1817530"/>
                <a:gd name="csX4" fmla="*/ 4514355 w 4681918"/>
                <a:gd name="csY4" fmla="*/ 226 h 1817530"/>
                <a:gd name="csX5" fmla="*/ 4669395 w 4681918"/>
                <a:gd name="csY5" fmla="*/ 579360 h 1817530"/>
                <a:gd name="csX6" fmla="*/ 4257915 w 4681918"/>
                <a:gd name="csY6" fmla="*/ 1144104 h 1817530"/>
                <a:gd name="csX7" fmla="*/ 3854211 w 4681918"/>
                <a:gd name="csY7" fmla="*/ 1328045 h 1817530"/>
                <a:gd name="csX8" fmla="*/ 3578054 w 4681918"/>
                <a:gd name="csY8" fmla="*/ 1516334 h 1817530"/>
                <a:gd name="csX9" fmla="*/ 2875170 w 4681918"/>
                <a:gd name="csY9" fmla="*/ 1790042 h 1817530"/>
                <a:gd name="csX10" fmla="*/ 1857125 w 4681918"/>
                <a:gd name="csY10" fmla="*/ 1686131 h 1817530"/>
                <a:gd name="csX11" fmla="*/ 1623096 w 4681918"/>
                <a:gd name="csY11" fmla="*/ 1609958 h 1817530"/>
                <a:gd name="csX12" fmla="*/ 1517838 w 4681918"/>
                <a:gd name="csY12" fmla="*/ 1639839 h 1817530"/>
                <a:gd name="csX13" fmla="*/ 985914 w 4681918"/>
                <a:gd name="csY13" fmla="*/ 1724156 h 18175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4681918" h="1817530">
                  <a:moveTo>
                    <a:pt x="985975" y="1724217"/>
                  </a:moveTo>
                  <a:cubicBezTo>
                    <a:pt x="656363" y="1722074"/>
                    <a:pt x="316892" y="1626246"/>
                    <a:pt x="121439" y="1406790"/>
                  </a:cubicBezTo>
                  <a:cubicBezTo>
                    <a:pt x="-3720" y="1266201"/>
                    <a:pt x="8588" y="935118"/>
                    <a:pt x="2403" y="749585"/>
                  </a:cubicBezTo>
                  <a:cubicBezTo>
                    <a:pt x="-4945" y="527741"/>
                    <a:pt x="811" y="290711"/>
                    <a:pt x="73800" y="75541"/>
                  </a:cubicBezTo>
                  <a:cubicBezTo>
                    <a:pt x="73800" y="75541"/>
                    <a:pt x="4327413" y="-4795"/>
                    <a:pt x="4514355" y="226"/>
                  </a:cubicBezTo>
                  <a:cubicBezTo>
                    <a:pt x="4574362" y="245706"/>
                    <a:pt x="4726279" y="236153"/>
                    <a:pt x="4669395" y="579360"/>
                  </a:cubicBezTo>
                  <a:cubicBezTo>
                    <a:pt x="4638718" y="764709"/>
                    <a:pt x="4536521" y="952202"/>
                    <a:pt x="4257915" y="1144104"/>
                  </a:cubicBezTo>
                  <a:cubicBezTo>
                    <a:pt x="4133858" y="1229584"/>
                    <a:pt x="3994433" y="1275936"/>
                    <a:pt x="3854211" y="1328045"/>
                  </a:cubicBezTo>
                  <a:cubicBezTo>
                    <a:pt x="3745646" y="1368336"/>
                    <a:pt x="3675107" y="1448550"/>
                    <a:pt x="3578054" y="1516334"/>
                  </a:cubicBezTo>
                  <a:cubicBezTo>
                    <a:pt x="3369436" y="1662005"/>
                    <a:pt x="3125549" y="1757282"/>
                    <a:pt x="2875170" y="1790042"/>
                  </a:cubicBezTo>
                  <a:cubicBezTo>
                    <a:pt x="2538761" y="1834067"/>
                    <a:pt x="2159734" y="1841660"/>
                    <a:pt x="1857125" y="1686131"/>
                  </a:cubicBezTo>
                  <a:cubicBezTo>
                    <a:pt x="1783463" y="1648289"/>
                    <a:pt x="1707290" y="1601508"/>
                    <a:pt x="1623096" y="1609958"/>
                  </a:cubicBezTo>
                  <a:cubicBezTo>
                    <a:pt x="1586846" y="1613632"/>
                    <a:pt x="1552311" y="1627409"/>
                    <a:pt x="1517838" y="1639839"/>
                  </a:cubicBezTo>
                  <a:cubicBezTo>
                    <a:pt x="1363655" y="1695377"/>
                    <a:pt x="1176468" y="1725442"/>
                    <a:pt x="985914" y="1724156"/>
                  </a:cubicBezTo>
                  <a:close/>
                </a:path>
              </a:pathLst>
            </a:custGeom>
            <a:solidFill>
              <a:srgbClr val="679E7A"/>
            </a:solidFill>
            <a:ln w="6122" cap="flat">
              <a:noFill/>
              <a:prstDash val="solid"/>
              <a:miter/>
            </a:ln>
          </p:spPr>
          <p:txBody>
            <a:bodyPr/>
            <a:lstStyle/>
            <a:p>
              <a:endParaRPr lang="ko-KR" altLang="en-US" dirty="0"/>
            </a:p>
          </p:txBody>
        </p:sp>
        <p:grpSp>
          <p:nvGrpSpPr>
            <p:cNvPr id="797" name="그래픽 11">
              <a:extLst>
                <a:ext uri="{FF2B5EF4-FFF2-40B4-BE49-F238E27FC236}">
                  <a16:creationId xmlns:a16="http://schemas.microsoft.com/office/drawing/2014/main" id="{7CF8EAF1-B128-804C-0A9C-97147709B609}"/>
                </a:ext>
              </a:extLst>
            </p:cNvPr>
            <p:cNvGrpSpPr/>
            <p:nvPr/>
          </p:nvGrpSpPr>
          <p:grpSpPr>
            <a:xfrm rot="667932">
              <a:off x="-278255" y="5499332"/>
              <a:ext cx="1969041" cy="1544762"/>
              <a:chOff x="-8493062" y="4741739"/>
              <a:chExt cx="1969041" cy="4177685"/>
            </a:xfrm>
          </p:grpSpPr>
          <p:sp>
            <p:nvSpPr>
              <p:cNvPr id="798" name="자유형: 도형 797">
                <a:extLst>
                  <a:ext uri="{FF2B5EF4-FFF2-40B4-BE49-F238E27FC236}">
                    <a16:creationId xmlns:a16="http://schemas.microsoft.com/office/drawing/2014/main" id="{507B5A0D-9E66-8C54-0E3F-C8C13A347234}"/>
                  </a:ext>
                </a:extLst>
              </p:cNvPr>
              <p:cNvSpPr/>
              <p:nvPr/>
            </p:nvSpPr>
            <p:spPr>
              <a:xfrm>
                <a:off x="-8493062" y="4741739"/>
                <a:ext cx="1133529" cy="4177685"/>
              </a:xfrm>
              <a:custGeom>
                <a:avLst/>
                <a:gdLst>
                  <a:gd name="csX0" fmla="*/ 1124406 w 1133529"/>
                  <a:gd name="csY0" fmla="*/ 181737 h 4177685"/>
                  <a:gd name="csX1" fmla="*/ 373516 w 1133529"/>
                  <a:gd name="csY1" fmla="*/ 4177685 h 4177685"/>
                  <a:gd name="csX2" fmla="*/ 0 w 1133529"/>
                  <a:gd name="csY2" fmla="*/ 103911 h 4177685"/>
                  <a:gd name="csX3" fmla="*/ 1133529 w 1133529"/>
                  <a:gd name="csY3" fmla="*/ 0 h 4177685"/>
                  <a:gd name="csX4" fmla="*/ 1124406 w 1133529"/>
                  <a:gd name="csY4" fmla="*/ 181798 h 417768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133529" h="4177685">
                    <a:moveTo>
                      <a:pt x="1124406" y="181737"/>
                    </a:moveTo>
                    <a:cubicBezTo>
                      <a:pt x="1124406" y="181737"/>
                      <a:pt x="438912" y="3672704"/>
                      <a:pt x="373516" y="4177685"/>
                    </a:cubicBezTo>
                    <a:lnTo>
                      <a:pt x="0" y="103911"/>
                    </a:lnTo>
                    <a:lnTo>
                      <a:pt x="1133529" y="0"/>
                    </a:lnTo>
                    <a:lnTo>
                      <a:pt x="1124406" y="181798"/>
                    </a:lnTo>
                    <a:close/>
                  </a:path>
                </a:pathLst>
              </a:custGeom>
              <a:solidFill>
                <a:srgbClr val="32453E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799" name="자유형: 도형 798">
                <a:extLst>
                  <a:ext uri="{FF2B5EF4-FFF2-40B4-BE49-F238E27FC236}">
                    <a16:creationId xmlns:a16="http://schemas.microsoft.com/office/drawing/2014/main" id="{FFE989A8-FD29-8C34-AA94-9D034C9CFD06}"/>
                  </a:ext>
                </a:extLst>
              </p:cNvPr>
              <p:cNvSpPr/>
              <p:nvPr/>
            </p:nvSpPr>
            <p:spPr>
              <a:xfrm>
                <a:off x="-7594848" y="4906331"/>
                <a:ext cx="1070827" cy="1168492"/>
              </a:xfrm>
              <a:custGeom>
                <a:avLst/>
                <a:gdLst>
                  <a:gd name="csX0" fmla="*/ 116096 w 1070827"/>
                  <a:gd name="csY0" fmla="*/ 568908 h 1168492"/>
                  <a:gd name="csX1" fmla="*/ 830247 w 1070827"/>
                  <a:gd name="csY1" fmla="*/ 22044 h 1168492"/>
                  <a:gd name="csX2" fmla="*/ 1070828 w 1070827"/>
                  <a:gd name="csY2" fmla="*/ 0 h 1168492"/>
                  <a:gd name="csX3" fmla="*/ 0 w 1070827"/>
                  <a:gd name="csY3" fmla="*/ 1168493 h 1168492"/>
                  <a:gd name="csX4" fmla="*/ 116096 w 1070827"/>
                  <a:gd name="csY4" fmla="*/ 568908 h 11684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070827" h="1168492">
                    <a:moveTo>
                      <a:pt x="116096" y="568908"/>
                    </a:moveTo>
                    <a:cubicBezTo>
                      <a:pt x="116096" y="568908"/>
                      <a:pt x="592788" y="459119"/>
                      <a:pt x="830247" y="22044"/>
                    </a:cubicBezTo>
                    <a:lnTo>
                      <a:pt x="1070828" y="0"/>
                    </a:lnTo>
                    <a:cubicBezTo>
                      <a:pt x="1070828" y="0"/>
                      <a:pt x="760871" y="792038"/>
                      <a:pt x="0" y="1168493"/>
                    </a:cubicBezTo>
                    <a:lnTo>
                      <a:pt x="116096" y="568908"/>
                    </a:lnTo>
                    <a:close/>
                  </a:path>
                </a:pathLst>
              </a:custGeom>
              <a:solidFill>
                <a:srgbClr val="32453E"/>
              </a:solidFill>
              <a:ln w="6122" cap="flat">
                <a:noFill/>
                <a:prstDash val="solid"/>
                <a:miter/>
              </a:ln>
            </p:spPr>
          </p:sp>
          <p:grpSp>
            <p:nvGrpSpPr>
              <p:cNvPr id="800" name="그래픽 11">
                <a:extLst>
                  <a:ext uri="{FF2B5EF4-FFF2-40B4-BE49-F238E27FC236}">
                    <a16:creationId xmlns:a16="http://schemas.microsoft.com/office/drawing/2014/main" id="{342EAE14-0C75-949C-6267-936C07B64411}"/>
                  </a:ext>
                </a:extLst>
              </p:cNvPr>
              <p:cNvGrpSpPr/>
              <p:nvPr/>
            </p:nvGrpSpPr>
            <p:grpSpPr>
              <a:xfrm>
                <a:off x="-8217334" y="5108458"/>
                <a:ext cx="720763" cy="1841066"/>
                <a:chOff x="-8217334" y="5108458"/>
                <a:chExt cx="720763" cy="1841066"/>
              </a:xfrm>
              <a:noFill/>
            </p:grpSpPr>
            <p:sp>
              <p:nvSpPr>
                <p:cNvPr id="801" name="자유형: 도형 800">
                  <a:extLst>
                    <a:ext uri="{FF2B5EF4-FFF2-40B4-BE49-F238E27FC236}">
                      <a16:creationId xmlns:a16="http://schemas.microsoft.com/office/drawing/2014/main" id="{5E855894-905D-CC35-D876-637BD3FE415D}"/>
                    </a:ext>
                  </a:extLst>
                </p:cNvPr>
                <p:cNvSpPr/>
                <p:nvPr/>
              </p:nvSpPr>
              <p:spPr>
                <a:xfrm>
                  <a:off x="-8217334" y="5145565"/>
                  <a:ext cx="596768" cy="1803960"/>
                </a:xfrm>
                <a:custGeom>
                  <a:avLst/>
                  <a:gdLst>
                    <a:gd name="csX0" fmla="*/ 596768 w 596768"/>
                    <a:gd name="csY0" fmla="*/ 0 h 1803960"/>
                    <a:gd name="csX1" fmla="*/ 0 w 596768"/>
                    <a:gd name="csY1" fmla="*/ 1803960 h 180396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596768" h="1803960">
                      <a:moveTo>
                        <a:pt x="596768" y="0"/>
                      </a:moveTo>
                      <a:cubicBezTo>
                        <a:pt x="375475" y="593646"/>
                        <a:pt x="176410" y="1195496"/>
                        <a:pt x="0" y="1803960"/>
                      </a:cubicBezTo>
                    </a:path>
                  </a:pathLst>
                </a:custGeom>
                <a:noFill/>
                <a:ln w="18367" cap="rnd">
                  <a:solidFill>
                    <a:srgbClr val="425F4B"/>
                  </a:solidFill>
                  <a:prstDash val="solid"/>
                  <a:miter/>
                </a:ln>
              </p:spPr>
            </p:sp>
            <p:sp>
              <p:nvSpPr>
                <p:cNvPr id="802" name="자유형: 도형 801">
                  <a:extLst>
                    <a:ext uri="{FF2B5EF4-FFF2-40B4-BE49-F238E27FC236}">
                      <a16:creationId xmlns:a16="http://schemas.microsoft.com/office/drawing/2014/main" id="{1DECF978-0A58-6126-0F06-EE3565ECFA2A}"/>
                    </a:ext>
                  </a:extLst>
                </p:cNvPr>
                <p:cNvSpPr/>
                <p:nvPr/>
              </p:nvSpPr>
              <p:spPr>
                <a:xfrm>
                  <a:off x="-8001980" y="5108458"/>
                  <a:ext cx="158468" cy="412704"/>
                </a:xfrm>
                <a:custGeom>
                  <a:avLst/>
                  <a:gdLst>
                    <a:gd name="csX0" fmla="*/ 158469 w 158468"/>
                    <a:gd name="csY0" fmla="*/ 0 h 412704"/>
                    <a:gd name="csX1" fmla="*/ 0 w 158468"/>
                    <a:gd name="csY1" fmla="*/ 412705 h 412704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158468" h="412704">
                      <a:moveTo>
                        <a:pt x="158469" y="0"/>
                      </a:moveTo>
                      <a:cubicBezTo>
                        <a:pt x="115484" y="66437"/>
                        <a:pt x="12920" y="350921"/>
                        <a:pt x="0" y="412705"/>
                      </a:cubicBezTo>
                    </a:path>
                  </a:pathLst>
                </a:custGeom>
                <a:noFill/>
                <a:ln w="18367" cap="rnd">
                  <a:solidFill>
                    <a:srgbClr val="425F4B"/>
                  </a:solidFill>
                  <a:prstDash val="solid"/>
                  <a:miter/>
                </a:ln>
              </p:spPr>
            </p:sp>
            <p:sp>
              <p:nvSpPr>
                <p:cNvPr id="803" name="자유형: 도형 802">
                  <a:extLst>
                    <a:ext uri="{FF2B5EF4-FFF2-40B4-BE49-F238E27FC236}">
                      <a16:creationId xmlns:a16="http://schemas.microsoft.com/office/drawing/2014/main" id="{42F77AF5-0D96-E940-A55C-098FB8476958}"/>
                    </a:ext>
                  </a:extLst>
                </p:cNvPr>
                <p:cNvSpPr/>
                <p:nvPr/>
              </p:nvSpPr>
              <p:spPr>
                <a:xfrm>
                  <a:off x="-7580703" y="5521163"/>
                  <a:ext cx="84132" cy="369719"/>
                </a:xfrm>
                <a:custGeom>
                  <a:avLst/>
                  <a:gdLst>
                    <a:gd name="csX0" fmla="*/ 0 w 84132"/>
                    <a:gd name="csY0" fmla="*/ 369720 h 369719"/>
                    <a:gd name="csX1" fmla="*/ 84133 w 84132"/>
                    <a:gd name="csY1" fmla="*/ 0 h 36971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84132" h="369719">
                      <a:moveTo>
                        <a:pt x="0" y="369720"/>
                      </a:moveTo>
                      <a:cubicBezTo>
                        <a:pt x="19472" y="295935"/>
                        <a:pt x="64722" y="73785"/>
                        <a:pt x="84133" y="0"/>
                      </a:cubicBezTo>
                    </a:path>
                  </a:pathLst>
                </a:custGeom>
                <a:noFill/>
                <a:ln w="18367" cap="rnd">
                  <a:solidFill>
                    <a:srgbClr val="425F4B"/>
                  </a:solidFill>
                  <a:prstDash val="solid"/>
                  <a:miter/>
                </a:ln>
              </p:spPr>
            </p:sp>
          </p:grpSp>
        </p:grpSp>
        <p:sp>
          <p:nvSpPr>
            <p:cNvPr id="805" name="자유형: 도형 804">
              <a:extLst>
                <a:ext uri="{FF2B5EF4-FFF2-40B4-BE49-F238E27FC236}">
                  <a16:creationId xmlns:a16="http://schemas.microsoft.com/office/drawing/2014/main" id="{0EF2695D-AA9F-C1D2-0B0C-671B6EAF5597}"/>
                </a:ext>
              </a:extLst>
            </p:cNvPr>
            <p:cNvSpPr/>
            <p:nvPr/>
          </p:nvSpPr>
          <p:spPr>
            <a:xfrm>
              <a:off x="860273" y="5910861"/>
              <a:ext cx="1999412" cy="194595"/>
            </a:xfrm>
            <a:custGeom>
              <a:avLst/>
              <a:gdLst>
                <a:gd name="csX0" fmla="*/ 1999413 w 1999412"/>
                <a:gd name="csY0" fmla="*/ 0 h 194595"/>
                <a:gd name="csX1" fmla="*/ 1626264 w 1999412"/>
                <a:gd name="csY1" fmla="*/ 138875 h 194595"/>
                <a:gd name="csX2" fmla="*/ 743664 w 1999412"/>
                <a:gd name="csY2" fmla="*/ 109483 h 194595"/>
                <a:gd name="csX3" fmla="*/ 535965 w 1999412"/>
                <a:gd name="csY3" fmla="*/ 57313 h 194595"/>
                <a:gd name="csX4" fmla="*/ 448403 w 1999412"/>
                <a:gd name="csY4" fmla="*/ 89583 h 194595"/>
                <a:gd name="csX5" fmla="*/ 0 w 1999412"/>
                <a:gd name="csY5" fmla="*/ 194596 h 1945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999412" h="194595">
                  <a:moveTo>
                    <a:pt x="1999413" y="0"/>
                  </a:moveTo>
                  <a:cubicBezTo>
                    <a:pt x="1883011" y="64845"/>
                    <a:pt x="1756811" y="112116"/>
                    <a:pt x="1626264" y="138875"/>
                  </a:cubicBezTo>
                  <a:cubicBezTo>
                    <a:pt x="1341841" y="197168"/>
                    <a:pt x="1017495" y="226436"/>
                    <a:pt x="743664" y="109483"/>
                  </a:cubicBezTo>
                  <a:cubicBezTo>
                    <a:pt x="676983" y="81010"/>
                    <a:pt x="607423" y="44944"/>
                    <a:pt x="535965" y="57313"/>
                  </a:cubicBezTo>
                  <a:cubicBezTo>
                    <a:pt x="505226" y="62640"/>
                    <a:pt x="476876" y="76724"/>
                    <a:pt x="448403" y="89583"/>
                  </a:cubicBezTo>
                  <a:cubicBezTo>
                    <a:pt x="321346" y="147018"/>
                    <a:pt x="163551" y="184309"/>
                    <a:pt x="0" y="194596"/>
                  </a:cubicBezTo>
                </a:path>
              </a:pathLst>
            </a:custGeom>
            <a:noFill/>
            <a:ln w="18367" cap="rnd">
              <a:solidFill>
                <a:srgbClr val="578B71"/>
              </a:solidFill>
              <a:prstDash val="solid"/>
              <a:miter/>
            </a:ln>
          </p:spPr>
        </p:sp>
        <p:grpSp>
          <p:nvGrpSpPr>
            <p:cNvPr id="352" name="그래픽 9">
              <a:extLst>
                <a:ext uri="{FF2B5EF4-FFF2-40B4-BE49-F238E27FC236}">
                  <a16:creationId xmlns:a16="http://schemas.microsoft.com/office/drawing/2014/main" id="{956B864A-441D-9F2E-3655-ADF1F2637ED7}"/>
                </a:ext>
              </a:extLst>
            </p:cNvPr>
            <p:cNvGrpSpPr/>
            <p:nvPr/>
          </p:nvGrpSpPr>
          <p:grpSpPr>
            <a:xfrm rot="18925581">
              <a:off x="2842253" y="5250619"/>
              <a:ext cx="758617" cy="631090"/>
              <a:chOff x="-7805027" y="-751310"/>
              <a:chExt cx="446015" cy="371038"/>
            </a:xfrm>
          </p:grpSpPr>
          <p:grpSp>
            <p:nvGrpSpPr>
              <p:cNvPr id="353" name="그래픽 9">
                <a:extLst>
                  <a:ext uri="{FF2B5EF4-FFF2-40B4-BE49-F238E27FC236}">
                    <a16:creationId xmlns:a16="http://schemas.microsoft.com/office/drawing/2014/main" id="{A371E5DA-CDF5-C653-ED58-17AECF217AB0}"/>
                  </a:ext>
                </a:extLst>
              </p:cNvPr>
              <p:cNvGrpSpPr/>
              <p:nvPr/>
            </p:nvGrpSpPr>
            <p:grpSpPr>
              <a:xfrm>
                <a:off x="-7597879" y="-480019"/>
                <a:ext cx="238867" cy="99747"/>
                <a:chOff x="-7597879" y="-480019"/>
                <a:chExt cx="238867" cy="99747"/>
              </a:xfrm>
            </p:grpSpPr>
            <p:sp>
              <p:nvSpPr>
                <p:cNvPr id="354" name="타원 353">
                  <a:extLst>
                    <a:ext uri="{FF2B5EF4-FFF2-40B4-BE49-F238E27FC236}">
                      <a16:creationId xmlns:a16="http://schemas.microsoft.com/office/drawing/2014/main" id="{188CB048-7F5F-B890-ED9F-0C4F0918D413}"/>
                    </a:ext>
                  </a:extLst>
                </p:cNvPr>
                <p:cNvSpPr/>
                <p:nvPr/>
              </p:nvSpPr>
              <p:spPr>
                <a:xfrm>
                  <a:off x="-7522686" y="-480019"/>
                  <a:ext cx="33187" cy="33187"/>
                </a:xfrm>
                <a:prstGeom prst="ellipse">
                  <a:avLst/>
                </a:prstGeom>
                <a:solidFill>
                  <a:srgbClr val="FFFFFF"/>
                </a:solidFill>
                <a:ln w="6122" cap="flat">
                  <a:noFill/>
                  <a:prstDash val="solid"/>
                  <a:miter/>
                </a:ln>
              </p:spPr>
            </p:sp>
            <p:sp>
              <p:nvSpPr>
                <p:cNvPr id="355" name="타원 354">
                  <a:extLst>
                    <a:ext uri="{FF2B5EF4-FFF2-40B4-BE49-F238E27FC236}">
                      <a16:creationId xmlns:a16="http://schemas.microsoft.com/office/drawing/2014/main" id="{A95DF7AE-81C9-5002-392C-DEEC8181E6BB}"/>
                    </a:ext>
                  </a:extLst>
                </p:cNvPr>
                <p:cNvSpPr/>
                <p:nvPr/>
              </p:nvSpPr>
              <p:spPr>
                <a:xfrm>
                  <a:off x="-7392199" y="-413459"/>
                  <a:ext cx="33187" cy="33187"/>
                </a:xfrm>
                <a:prstGeom prst="ellipse">
                  <a:avLst/>
                </a:prstGeom>
                <a:solidFill>
                  <a:srgbClr val="F3D332"/>
                </a:solidFill>
                <a:ln w="6122" cap="flat">
                  <a:noFill/>
                  <a:prstDash val="solid"/>
                  <a:miter/>
                </a:ln>
              </p:spPr>
            </p:sp>
            <p:sp>
              <p:nvSpPr>
                <p:cNvPr id="356" name="타원 355">
                  <a:extLst>
                    <a:ext uri="{FF2B5EF4-FFF2-40B4-BE49-F238E27FC236}">
                      <a16:creationId xmlns:a16="http://schemas.microsoft.com/office/drawing/2014/main" id="{832E30D7-E77F-3470-A5E7-A96743248BCC}"/>
                    </a:ext>
                  </a:extLst>
                </p:cNvPr>
                <p:cNvSpPr/>
                <p:nvPr/>
              </p:nvSpPr>
              <p:spPr>
                <a:xfrm>
                  <a:off x="-7597879" y="-470650"/>
                  <a:ext cx="23145" cy="23145"/>
                </a:xfrm>
                <a:prstGeom prst="ellipse">
                  <a:avLst/>
                </a:prstGeom>
                <a:solidFill>
                  <a:srgbClr val="F3D332"/>
                </a:solidFill>
                <a:ln w="6122" cap="flat">
                  <a:noFill/>
                  <a:prstDash val="solid"/>
                  <a:miter/>
                </a:ln>
              </p:spPr>
            </p:sp>
          </p:grpSp>
          <p:grpSp>
            <p:nvGrpSpPr>
              <p:cNvPr id="357" name="그래픽 9">
                <a:extLst>
                  <a:ext uri="{FF2B5EF4-FFF2-40B4-BE49-F238E27FC236}">
                    <a16:creationId xmlns:a16="http://schemas.microsoft.com/office/drawing/2014/main" id="{7B2C8A32-6A32-1073-4FD4-7299E673EBD6}"/>
                  </a:ext>
                </a:extLst>
              </p:cNvPr>
              <p:cNvGrpSpPr/>
              <p:nvPr/>
            </p:nvGrpSpPr>
            <p:grpSpPr>
              <a:xfrm>
                <a:off x="-7805027" y="-751310"/>
                <a:ext cx="227378" cy="253296"/>
                <a:chOff x="-7805027" y="-751310"/>
                <a:chExt cx="227378" cy="253296"/>
              </a:xfrm>
            </p:grpSpPr>
            <p:grpSp>
              <p:nvGrpSpPr>
                <p:cNvPr id="358" name="그래픽 9">
                  <a:extLst>
                    <a:ext uri="{FF2B5EF4-FFF2-40B4-BE49-F238E27FC236}">
                      <a16:creationId xmlns:a16="http://schemas.microsoft.com/office/drawing/2014/main" id="{442CF26C-7246-4F5D-65B5-DFD5F77EB371}"/>
                    </a:ext>
                  </a:extLst>
                </p:cNvPr>
                <p:cNvGrpSpPr/>
                <p:nvPr/>
              </p:nvGrpSpPr>
              <p:grpSpPr>
                <a:xfrm>
                  <a:off x="-7780200" y="-751310"/>
                  <a:ext cx="202551" cy="253296"/>
                  <a:chOff x="-7780200" y="-751310"/>
                  <a:chExt cx="202551" cy="253296"/>
                </a:xfrm>
              </p:grpSpPr>
              <p:sp>
                <p:nvSpPr>
                  <p:cNvPr id="359" name="자유형: 도형 358">
                    <a:extLst>
                      <a:ext uri="{FF2B5EF4-FFF2-40B4-BE49-F238E27FC236}">
                        <a16:creationId xmlns:a16="http://schemas.microsoft.com/office/drawing/2014/main" id="{98479239-4013-F9AB-EC9F-6186810868B6}"/>
                      </a:ext>
                    </a:extLst>
                  </p:cNvPr>
                  <p:cNvSpPr/>
                  <p:nvPr/>
                </p:nvSpPr>
                <p:spPr>
                  <a:xfrm>
                    <a:off x="-7780200" y="-751310"/>
                    <a:ext cx="193496" cy="219657"/>
                  </a:xfrm>
                  <a:custGeom>
                    <a:avLst/>
                    <a:gdLst>
                      <a:gd name="csX0" fmla="*/ 25015 w 193496"/>
                      <a:gd name="csY0" fmla="*/ 164380 h 219657"/>
                      <a:gd name="csX1" fmla="*/ 2910 w 193496"/>
                      <a:gd name="csY1" fmla="*/ 36405 h 219657"/>
                      <a:gd name="csX2" fmla="*/ 87411 w 193496"/>
                      <a:gd name="csY2" fmla="*/ 16933 h 219657"/>
                      <a:gd name="csX3" fmla="*/ 99229 w 193496"/>
                      <a:gd name="csY3" fmla="*/ 131008 h 219657"/>
                      <a:gd name="csX4" fmla="*/ 169829 w 193496"/>
                      <a:gd name="csY4" fmla="*/ 117231 h 219657"/>
                      <a:gd name="csX5" fmla="*/ 192791 w 193496"/>
                      <a:gd name="csY5" fmla="*/ 159236 h 219657"/>
                      <a:gd name="csX6" fmla="*/ 191873 w 193496"/>
                      <a:gd name="csY6" fmla="*/ 178831 h 219657"/>
                      <a:gd name="csX7" fmla="*/ 154582 w 193496"/>
                      <a:gd name="csY7" fmla="*/ 206814 h 219657"/>
                      <a:gd name="csX8" fmla="*/ 72837 w 193496"/>
                      <a:gd name="csY8" fmla="*/ 218999 h 219657"/>
                      <a:gd name="csX9" fmla="*/ 25076 w 193496"/>
                      <a:gd name="csY9" fmla="*/ 164257 h 219657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</a:cxnLst>
                    <a:rect l="l" t="t" r="r" b="b"/>
                    <a:pathLst>
                      <a:path w="193496" h="219657">
                        <a:moveTo>
                          <a:pt x="25015" y="164380"/>
                        </a:moveTo>
                        <a:cubicBezTo>
                          <a:pt x="13687" y="127702"/>
                          <a:pt x="-7805" y="74369"/>
                          <a:pt x="2910" y="36405"/>
                        </a:cubicBezTo>
                        <a:cubicBezTo>
                          <a:pt x="14789" y="-5539"/>
                          <a:pt x="56917" y="-10132"/>
                          <a:pt x="87411" y="16933"/>
                        </a:cubicBezTo>
                        <a:cubicBezTo>
                          <a:pt x="116741" y="43018"/>
                          <a:pt x="127885" y="99780"/>
                          <a:pt x="99229" y="131008"/>
                        </a:cubicBezTo>
                        <a:cubicBezTo>
                          <a:pt x="119803" y="108597"/>
                          <a:pt x="141785" y="94514"/>
                          <a:pt x="169829" y="117231"/>
                        </a:cubicBezTo>
                        <a:cubicBezTo>
                          <a:pt x="182504" y="127518"/>
                          <a:pt x="190342" y="143132"/>
                          <a:pt x="192791" y="159236"/>
                        </a:cubicBezTo>
                        <a:cubicBezTo>
                          <a:pt x="193771" y="165788"/>
                          <a:pt x="193955" y="172585"/>
                          <a:pt x="191873" y="178831"/>
                        </a:cubicBezTo>
                        <a:cubicBezTo>
                          <a:pt x="186791" y="194200"/>
                          <a:pt x="170135" y="202283"/>
                          <a:pt x="154582" y="206814"/>
                        </a:cubicBezTo>
                        <a:cubicBezTo>
                          <a:pt x="128069" y="214529"/>
                          <a:pt x="100270" y="221938"/>
                          <a:pt x="72837" y="218999"/>
                        </a:cubicBezTo>
                        <a:cubicBezTo>
                          <a:pt x="30159" y="214345"/>
                          <a:pt x="26791" y="169952"/>
                          <a:pt x="25076" y="164257"/>
                        </a:cubicBezTo>
                        <a:close/>
                      </a:path>
                    </a:pathLst>
                  </a:custGeom>
                  <a:solidFill>
                    <a:srgbClr val="E89F25"/>
                  </a:solidFill>
                  <a:ln w="6122" cap="flat">
                    <a:noFill/>
                    <a:prstDash val="solid"/>
                    <a:miter/>
                  </a:ln>
                </p:spPr>
              </p:sp>
              <p:sp>
                <p:nvSpPr>
                  <p:cNvPr id="360" name="자유형: 도형 359">
                    <a:extLst>
                      <a:ext uri="{FF2B5EF4-FFF2-40B4-BE49-F238E27FC236}">
                        <a16:creationId xmlns:a16="http://schemas.microsoft.com/office/drawing/2014/main" id="{B25447F5-A861-AB9B-8EF0-25F2751727F6}"/>
                      </a:ext>
                    </a:extLst>
                  </p:cNvPr>
                  <p:cNvSpPr/>
                  <p:nvPr/>
                </p:nvSpPr>
                <p:spPr>
                  <a:xfrm>
                    <a:off x="-7743858" y="-736338"/>
                    <a:ext cx="166209" cy="238324"/>
                  </a:xfrm>
                  <a:custGeom>
                    <a:avLst/>
                    <a:gdLst>
                      <a:gd name="csX0" fmla="*/ 2145 w 166209"/>
                      <a:gd name="csY0" fmla="*/ 129141 h 238324"/>
                      <a:gd name="csX1" fmla="*/ 42191 w 166209"/>
                      <a:gd name="csY1" fmla="*/ 18862 h 238324"/>
                      <a:gd name="csX2" fmla="*/ 127120 w 166209"/>
                      <a:gd name="csY2" fmla="*/ 36558 h 238324"/>
                      <a:gd name="csX3" fmla="*/ 90135 w 166209"/>
                      <a:gd name="csY3" fmla="*/ 145122 h 238324"/>
                      <a:gd name="csX4" fmla="*/ 160063 w 166209"/>
                      <a:gd name="csY4" fmla="*/ 162145 h 238324"/>
                      <a:gd name="csX5" fmla="*/ 163308 w 166209"/>
                      <a:gd name="csY5" fmla="*/ 209906 h 238324"/>
                      <a:gd name="csX6" fmla="*/ 154246 w 166209"/>
                      <a:gd name="csY6" fmla="*/ 227357 h 238324"/>
                      <a:gd name="csX7" fmla="*/ 108628 w 166209"/>
                      <a:gd name="csY7" fmla="*/ 237154 h 238324"/>
                      <a:gd name="csX8" fmla="*/ 16351 w 166209"/>
                      <a:gd name="csY8" fmla="*/ 201946 h 238324"/>
                      <a:gd name="csX9" fmla="*/ 2206 w 166209"/>
                      <a:gd name="csY9" fmla="*/ 129079 h 238324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</a:cxnLst>
                    <a:rect l="l" t="t" r="r" b="b"/>
                    <a:pathLst>
                      <a:path w="166209" h="238324">
                        <a:moveTo>
                          <a:pt x="2145" y="129141"/>
                        </a:moveTo>
                        <a:cubicBezTo>
                          <a:pt x="7227" y="91054"/>
                          <a:pt x="16534" y="48804"/>
                          <a:pt x="42191" y="18862"/>
                        </a:cubicBezTo>
                        <a:cubicBezTo>
                          <a:pt x="70541" y="-14265"/>
                          <a:pt x="110771" y="-855"/>
                          <a:pt x="127120" y="36558"/>
                        </a:cubicBezTo>
                        <a:cubicBezTo>
                          <a:pt x="142856" y="72562"/>
                          <a:pt x="129202" y="128712"/>
                          <a:pt x="90135" y="145122"/>
                        </a:cubicBezTo>
                        <a:cubicBezTo>
                          <a:pt x="118180" y="133366"/>
                          <a:pt x="144081" y="129753"/>
                          <a:pt x="160063" y="162145"/>
                        </a:cubicBezTo>
                        <a:cubicBezTo>
                          <a:pt x="167288" y="176779"/>
                          <a:pt x="167839" y="194230"/>
                          <a:pt x="163308" y="209906"/>
                        </a:cubicBezTo>
                        <a:cubicBezTo>
                          <a:pt x="161471" y="216274"/>
                          <a:pt x="158777" y="222520"/>
                          <a:pt x="154246" y="227357"/>
                        </a:cubicBezTo>
                        <a:cubicBezTo>
                          <a:pt x="143162" y="239175"/>
                          <a:pt x="124670" y="239542"/>
                          <a:pt x="108628" y="237154"/>
                        </a:cubicBezTo>
                        <a:cubicBezTo>
                          <a:pt x="81318" y="233113"/>
                          <a:pt x="40293" y="215723"/>
                          <a:pt x="16351" y="201946"/>
                        </a:cubicBezTo>
                        <a:cubicBezTo>
                          <a:pt x="-7346" y="188352"/>
                          <a:pt x="1471" y="134958"/>
                          <a:pt x="2206" y="129079"/>
                        </a:cubicBezTo>
                        <a:close/>
                      </a:path>
                    </a:pathLst>
                  </a:custGeom>
                  <a:solidFill>
                    <a:srgbClr val="F3D332"/>
                  </a:solidFill>
                  <a:ln w="6122" cap="flat">
                    <a:noFill/>
                    <a:prstDash val="solid"/>
                    <a:miter/>
                  </a:ln>
                </p:spPr>
              </p:sp>
            </p:grpSp>
            <p:sp>
              <p:nvSpPr>
                <p:cNvPr id="361" name="자유형: 도형 360">
                  <a:extLst>
                    <a:ext uri="{FF2B5EF4-FFF2-40B4-BE49-F238E27FC236}">
                      <a16:creationId xmlns:a16="http://schemas.microsoft.com/office/drawing/2014/main" id="{E654A3DF-4DDE-3120-498F-2A94691B5867}"/>
                    </a:ext>
                  </a:extLst>
                </p:cNvPr>
                <p:cNvSpPr/>
                <p:nvPr/>
              </p:nvSpPr>
              <p:spPr>
                <a:xfrm>
                  <a:off x="-7764081" y="-590113"/>
                  <a:ext cx="55778" cy="66719"/>
                </a:xfrm>
                <a:custGeom>
                  <a:avLst/>
                  <a:gdLst>
                    <a:gd name="csX0" fmla="*/ 9876 w 55778"/>
                    <a:gd name="csY0" fmla="*/ 1039 h 66719"/>
                    <a:gd name="csX1" fmla="*/ 3876 w 55778"/>
                    <a:gd name="csY1" fmla="*/ 427 h 66719"/>
                    <a:gd name="csX2" fmla="*/ 263 w 55778"/>
                    <a:gd name="csY2" fmla="*/ 6428 h 66719"/>
                    <a:gd name="csX3" fmla="*/ 2345 w 55778"/>
                    <a:gd name="csY3" fmla="*/ 21491 h 66719"/>
                    <a:gd name="csX4" fmla="*/ 24511 w 55778"/>
                    <a:gd name="csY4" fmla="*/ 51556 h 66719"/>
                    <a:gd name="csX5" fmla="*/ 55739 w 55778"/>
                    <a:gd name="csY5" fmla="*/ 64598 h 66719"/>
                    <a:gd name="csX6" fmla="*/ 55494 w 55778"/>
                    <a:gd name="csY6" fmla="*/ 62945 h 66719"/>
                    <a:gd name="csX7" fmla="*/ 41778 w 55778"/>
                    <a:gd name="csY7" fmla="*/ 46535 h 66719"/>
                    <a:gd name="csX8" fmla="*/ 27572 w 55778"/>
                    <a:gd name="csY8" fmla="*/ 28900 h 66719"/>
                    <a:gd name="csX9" fmla="*/ 18694 w 55778"/>
                    <a:gd name="csY9" fmla="*/ 14021 h 66719"/>
                    <a:gd name="csX10" fmla="*/ 9876 w 55778"/>
                    <a:gd name="csY10" fmla="*/ 978 h 6671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</a:cxnLst>
                  <a:rect l="l" t="t" r="r" b="b"/>
                  <a:pathLst>
                    <a:path w="55778" h="66719">
                      <a:moveTo>
                        <a:pt x="9876" y="1039"/>
                      </a:moveTo>
                      <a:cubicBezTo>
                        <a:pt x="8039" y="121"/>
                        <a:pt x="5774" y="-430"/>
                        <a:pt x="3876" y="427"/>
                      </a:cubicBezTo>
                      <a:cubicBezTo>
                        <a:pt x="1671" y="1407"/>
                        <a:pt x="630" y="3978"/>
                        <a:pt x="263" y="6428"/>
                      </a:cubicBezTo>
                      <a:cubicBezTo>
                        <a:pt x="-533" y="11449"/>
                        <a:pt x="569" y="16654"/>
                        <a:pt x="2345" y="21491"/>
                      </a:cubicBezTo>
                      <a:cubicBezTo>
                        <a:pt x="6692" y="33431"/>
                        <a:pt x="14775" y="43596"/>
                        <a:pt x="24511" y="51556"/>
                      </a:cubicBezTo>
                      <a:cubicBezTo>
                        <a:pt x="27450" y="53944"/>
                        <a:pt x="54086" y="72987"/>
                        <a:pt x="55739" y="64598"/>
                      </a:cubicBezTo>
                      <a:cubicBezTo>
                        <a:pt x="55862" y="64047"/>
                        <a:pt x="55678" y="63496"/>
                        <a:pt x="55494" y="62945"/>
                      </a:cubicBezTo>
                      <a:cubicBezTo>
                        <a:pt x="53168" y="56454"/>
                        <a:pt x="46310" y="51617"/>
                        <a:pt x="41778" y="46535"/>
                      </a:cubicBezTo>
                      <a:cubicBezTo>
                        <a:pt x="36757" y="40902"/>
                        <a:pt x="31981" y="35023"/>
                        <a:pt x="27572" y="28900"/>
                      </a:cubicBezTo>
                      <a:cubicBezTo>
                        <a:pt x="24082" y="24124"/>
                        <a:pt x="20837" y="19532"/>
                        <a:pt x="18694" y="14021"/>
                      </a:cubicBezTo>
                      <a:cubicBezTo>
                        <a:pt x="16489" y="8449"/>
                        <a:pt x="16245" y="4101"/>
                        <a:pt x="9876" y="978"/>
                      </a:cubicBezTo>
                      <a:close/>
                    </a:path>
                  </a:pathLst>
                </a:custGeom>
                <a:solidFill>
                  <a:srgbClr val="2C3742"/>
                </a:solidFill>
                <a:ln w="6122" cap="flat">
                  <a:noFill/>
                  <a:prstDash val="solid"/>
                  <a:miter/>
                </a:ln>
              </p:spPr>
            </p:sp>
            <p:sp>
              <p:nvSpPr>
                <p:cNvPr id="362" name="자유형: 도형 361">
                  <a:extLst>
                    <a:ext uri="{FF2B5EF4-FFF2-40B4-BE49-F238E27FC236}">
                      <a16:creationId xmlns:a16="http://schemas.microsoft.com/office/drawing/2014/main" id="{90F38764-5BA4-A641-FD20-81A0C183A084}"/>
                    </a:ext>
                  </a:extLst>
                </p:cNvPr>
                <p:cNvSpPr/>
                <p:nvPr/>
              </p:nvSpPr>
              <p:spPr>
                <a:xfrm>
                  <a:off x="-7805027" y="-612100"/>
                  <a:ext cx="45128" cy="27007"/>
                </a:xfrm>
                <a:custGeom>
                  <a:avLst/>
                  <a:gdLst>
                    <a:gd name="csX0" fmla="*/ 45128 w 45128"/>
                    <a:gd name="csY0" fmla="*/ 27007 h 27007"/>
                    <a:gd name="csX1" fmla="*/ 39985 w 45128"/>
                    <a:gd name="csY1" fmla="*/ 17700 h 27007"/>
                    <a:gd name="csX2" fmla="*/ 22227 w 45128"/>
                    <a:gd name="csY2" fmla="*/ 4045 h 27007"/>
                    <a:gd name="csX3" fmla="*/ 8817 w 45128"/>
                    <a:gd name="csY3" fmla="*/ 126 h 27007"/>
                    <a:gd name="csX4" fmla="*/ 3490 w 45128"/>
                    <a:gd name="csY4" fmla="*/ 494 h 27007"/>
                    <a:gd name="csX5" fmla="*/ 0 w 45128"/>
                    <a:gd name="csY5" fmla="*/ 4229 h 2700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</a:cxnLst>
                  <a:rect l="l" t="t" r="r" b="b"/>
                  <a:pathLst>
                    <a:path w="45128" h="27007">
                      <a:moveTo>
                        <a:pt x="45128" y="27007"/>
                      </a:moveTo>
                      <a:cubicBezTo>
                        <a:pt x="44332" y="23517"/>
                        <a:pt x="42311" y="20455"/>
                        <a:pt x="39985" y="17700"/>
                      </a:cubicBezTo>
                      <a:cubicBezTo>
                        <a:pt x="35147" y="11944"/>
                        <a:pt x="29085" y="7229"/>
                        <a:pt x="22227" y="4045"/>
                      </a:cubicBezTo>
                      <a:cubicBezTo>
                        <a:pt x="18002" y="2086"/>
                        <a:pt x="13471" y="616"/>
                        <a:pt x="8817" y="126"/>
                      </a:cubicBezTo>
                      <a:cubicBezTo>
                        <a:pt x="7042" y="-57"/>
                        <a:pt x="5205" y="-118"/>
                        <a:pt x="3490" y="494"/>
                      </a:cubicBezTo>
                      <a:cubicBezTo>
                        <a:pt x="1776" y="1106"/>
                        <a:pt x="306" y="2514"/>
                        <a:pt x="0" y="4229"/>
                      </a:cubicBezTo>
                    </a:path>
                  </a:pathLst>
                </a:custGeom>
                <a:noFill/>
                <a:ln w="6122" cap="rnd">
                  <a:solidFill>
                    <a:srgbClr val="2C3742"/>
                  </a:solidFill>
                  <a:prstDash val="solid"/>
                  <a:miter/>
                </a:ln>
              </p:spPr>
            </p:sp>
            <p:sp>
              <p:nvSpPr>
                <p:cNvPr id="363" name="자유형: 도형 362">
                  <a:extLst>
                    <a:ext uri="{FF2B5EF4-FFF2-40B4-BE49-F238E27FC236}">
                      <a16:creationId xmlns:a16="http://schemas.microsoft.com/office/drawing/2014/main" id="{C267F1AF-BB5B-688E-B7D0-B7104C9578B9}"/>
                    </a:ext>
                  </a:extLst>
                </p:cNvPr>
                <p:cNvSpPr/>
                <p:nvPr/>
              </p:nvSpPr>
              <p:spPr>
                <a:xfrm>
                  <a:off x="-7786413" y="-631385"/>
                  <a:ext cx="31597" cy="47209"/>
                </a:xfrm>
                <a:custGeom>
                  <a:avLst/>
                  <a:gdLst>
                    <a:gd name="csX0" fmla="*/ 31596 w 31597"/>
                    <a:gd name="csY0" fmla="*/ 47210 h 47209"/>
                    <a:gd name="csX1" fmla="*/ 0 w 31597"/>
                    <a:gd name="csY1" fmla="*/ 0 h 4720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31597" h="47209">
                      <a:moveTo>
                        <a:pt x="31596" y="47210"/>
                      </a:moveTo>
                      <a:cubicBezTo>
                        <a:pt x="31779" y="27065"/>
                        <a:pt x="18676" y="7470"/>
                        <a:pt x="0" y="0"/>
                      </a:cubicBezTo>
                    </a:path>
                  </a:pathLst>
                </a:custGeom>
                <a:noFill/>
                <a:ln w="6122" cap="rnd">
                  <a:solidFill>
                    <a:srgbClr val="2C3742"/>
                  </a:solidFill>
                  <a:prstDash val="solid"/>
                  <a:miter/>
                </a:ln>
              </p:spPr>
            </p:sp>
          </p:grpSp>
        </p:grpSp>
        <p:sp>
          <p:nvSpPr>
            <p:cNvPr id="1031" name="자유형: 도형 1030">
              <a:extLst>
                <a:ext uri="{FF2B5EF4-FFF2-40B4-BE49-F238E27FC236}">
                  <a16:creationId xmlns:a16="http://schemas.microsoft.com/office/drawing/2014/main" id="{E85E5F15-0DDA-8810-4350-4DB4447D6401}"/>
                </a:ext>
              </a:extLst>
            </p:cNvPr>
            <p:cNvSpPr/>
            <p:nvPr userDrawn="1"/>
          </p:nvSpPr>
          <p:spPr>
            <a:xfrm rot="664696">
              <a:off x="-181736" y="4689155"/>
              <a:ext cx="2331588" cy="1058136"/>
            </a:xfrm>
            <a:custGeom>
              <a:avLst/>
              <a:gdLst>
                <a:gd name="csX0" fmla="*/ 985975 w 4681918"/>
                <a:gd name="csY0" fmla="*/ 1724217 h 1817530"/>
                <a:gd name="csX1" fmla="*/ 121439 w 4681918"/>
                <a:gd name="csY1" fmla="*/ 1406790 h 1817530"/>
                <a:gd name="csX2" fmla="*/ 2403 w 4681918"/>
                <a:gd name="csY2" fmla="*/ 749585 h 1817530"/>
                <a:gd name="csX3" fmla="*/ 73800 w 4681918"/>
                <a:gd name="csY3" fmla="*/ 75541 h 1817530"/>
                <a:gd name="csX4" fmla="*/ 4514355 w 4681918"/>
                <a:gd name="csY4" fmla="*/ 226 h 1817530"/>
                <a:gd name="csX5" fmla="*/ 4669395 w 4681918"/>
                <a:gd name="csY5" fmla="*/ 579360 h 1817530"/>
                <a:gd name="csX6" fmla="*/ 4257915 w 4681918"/>
                <a:gd name="csY6" fmla="*/ 1144104 h 1817530"/>
                <a:gd name="csX7" fmla="*/ 3854211 w 4681918"/>
                <a:gd name="csY7" fmla="*/ 1328045 h 1817530"/>
                <a:gd name="csX8" fmla="*/ 3578054 w 4681918"/>
                <a:gd name="csY8" fmla="*/ 1516334 h 1817530"/>
                <a:gd name="csX9" fmla="*/ 2875170 w 4681918"/>
                <a:gd name="csY9" fmla="*/ 1790042 h 1817530"/>
                <a:gd name="csX10" fmla="*/ 1857125 w 4681918"/>
                <a:gd name="csY10" fmla="*/ 1686131 h 1817530"/>
                <a:gd name="csX11" fmla="*/ 1623096 w 4681918"/>
                <a:gd name="csY11" fmla="*/ 1609958 h 1817530"/>
                <a:gd name="csX12" fmla="*/ 1517838 w 4681918"/>
                <a:gd name="csY12" fmla="*/ 1639839 h 1817530"/>
                <a:gd name="csX13" fmla="*/ 985914 w 4681918"/>
                <a:gd name="csY13" fmla="*/ 1724156 h 18175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4681918" h="1817530">
                  <a:moveTo>
                    <a:pt x="985975" y="1724217"/>
                  </a:moveTo>
                  <a:cubicBezTo>
                    <a:pt x="656363" y="1722074"/>
                    <a:pt x="316892" y="1626246"/>
                    <a:pt x="121439" y="1406790"/>
                  </a:cubicBezTo>
                  <a:cubicBezTo>
                    <a:pt x="-3720" y="1266201"/>
                    <a:pt x="8588" y="935118"/>
                    <a:pt x="2403" y="749585"/>
                  </a:cubicBezTo>
                  <a:cubicBezTo>
                    <a:pt x="-4945" y="527741"/>
                    <a:pt x="811" y="290711"/>
                    <a:pt x="73800" y="75541"/>
                  </a:cubicBezTo>
                  <a:cubicBezTo>
                    <a:pt x="73800" y="75541"/>
                    <a:pt x="4327413" y="-4795"/>
                    <a:pt x="4514355" y="226"/>
                  </a:cubicBezTo>
                  <a:cubicBezTo>
                    <a:pt x="4574362" y="245706"/>
                    <a:pt x="4726279" y="236153"/>
                    <a:pt x="4669395" y="579360"/>
                  </a:cubicBezTo>
                  <a:cubicBezTo>
                    <a:pt x="4638718" y="764709"/>
                    <a:pt x="4536521" y="952202"/>
                    <a:pt x="4257915" y="1144104"/>
                  </a:cubicBezTo>
                  <a:cubicBezTo>
                    <a:pt x="4133858" y="1229584"/>
                    <a:pt x="3994433" y="1275936"/>
                    <a:pt x="3854211" y="1328045"/>
                  </a:cubicBezTo>
                  <a:cubicBezTo>
                    <a:pt x="3745646" y="1368336"/>
                    <a:pt x="3675107" y="1448550"/>
                    <a:pt x="3578054" y="1516334"/>
                  </a:cubicBezTo>
                  <a:cubicBezTo>
                    <a:pt x="3369436" y="1662005"/>
                    <a:pt x="3125549" y="1757282"/>
                    <a:pt x="2875170" y="1790042"/>
                  </a:cubicBezTo>
                  <a:cubicBezTo>
                    <a:pt x="2538761" y="1834067"/>
                    <a:pt x="2159734" y="1841660"/>
                    <a:pt x="1857125" y="1686131"/>
                  </a:cubicBezTo>
                  <a:cubicBezTo>
                    <a:pt x="1783463" y="1648289"/>
                    <a:pt x="1707290" y="1601508"/>
                    <a:pt x="1623096" y="1609958"/>
                  </a:cubicBezTo>
                  <a:cubicBezTo>
                    <a:pt x="1586846" y="1613632"/>
                    <a:pt x="1552311" y="1627409"/>
                    <a:pt x="1517838" y="1639839"/>
                  </a:cubicBezTo>
                  <a:cubicBezTo>
                    <a:pt x="1363655" y="1695377"/>
                    <a:pt x="1176468" y="1725442"/>
                    <a:pt x="985914" y="1724156"/>
                  </a:cubicBezTo>
                  <a:close/>
                </a:path>
              </a:pathLst>
            </a:custGeom>
            <a:solidFill>
              <a:srgbClr val="679E7A"/>
            </a:solidFill>
            <a:ln w="6122" cap="flat">
              <a:noFill/>
              <a:prstDash val="solid"/>
              <a:miter/>
            </a:ln>
          </p:spPr>
        </p:sp>
      </p:grpSp>
      <p:sp>
        <p:nvSpPr>
          <p:cNvPr id="733" name="자유형: 도형 732">
            <a:extLst>
              <a:ext uri="{FF2B5EF4-FFF2-40B4-BE49-F238E27FC236}">
                <a16:creationId xmlns:a16="http://schemas.microsoft.com/office/drawing/2014/main" id="{B4E4CEDB-A5A2-79BA-ADE2-A95DDA3FA991}"/>
              </a:ext>
            </a:extLst>
          </p:cNvPr>
          <p:cNvSpPr/>
          <p:nvPr/>
        </p:nvSpPr>
        <p:spPr>
          <a:xfrm rot="1679257" flipH="1">
            <a:off x="10324779" y="5196180"/>
            <a:ext cx="2185469" cy="927731"/>
          </a:xfrm>
          <a:custGeom>
            <a:avLst/>
            <a:gdLst>
              <a:gd name="csX0" fmla="*/ 508594 w 2185469"/>
              <a:gd name="csY0" fmla="*/ 919666 h 927731"/>
              <a:gd name="csX1" fmla="*/ 836737 w 2185469"/>
              <a:gd name="csY1" fmla="*/ 925789 h 927731"/>
              <a:gd name="csX2" fmla="*/ 1763547 w 2185469"/>
              <a:gd name="csY2" fmla="*/ 925667 h 927731"/>
              <a:gd name="csX3" fmla="*/ 2176557 w 2185469"/>
              <a:gd name="csY3" fmla="*/ 925544 h 927731"/>
              <a:gd name="csX4" fmla="*/ 2127510 w 2185469"/>
              <a:gd name="csY4" fmla="*/ 759054 h 927731"/>
              <a:gd name="csX5" fmla="*/ 1914484 w 2185469"/>
              <a:gd name="csY5" fmla="*/ 550436 h 927731"/>
              <a:gd name="csX6" fmla="*/ 1558358 w 2185469"/>
              <a:gd name="csY6" fmla="*/ 572541 h 927731"/>
              <a:gd name="csX7" fmla="*/ 1353843 w 2185469"/>
              <a:gd name="csY7" fmla="*/ 114463 h 927731"/>
              <a:gd name="csX8" fmla="*/ 930851 w 2185469"/>
              <a:gd name="csY8" fmla="*/ 12818 h 927731"/>
              <a:gd name="csX9" fmla="*/ 565969 w 2185469"/>
              <a:gd name="csY9" fmla="*/ 264360 h 927731"/>
              <a:gd name="csX10" fmla="*/ 410194 w 2185469"/>
              <a:gd name="csY10" fmla="*/ 433667 h 927731"/>
              <a:gd name="csX11" fmla="*/ 212659 w 2185469"/>
              <a:gd name="csY11" fmla="*/ 470345 h 927731"/>
              <a:gd name="csX12" fmla="*/ 42862 w 2185469"/>
              <a:gd name="csY12" fmla="*/ 664818 h 927731"/>
              <a:gd name="csX13" fmla="*/ 0 w 2185469"/>
              <a:gd name="csY13" fmla="*/ 926279 h 927731"/>
              <a:gd name="csX14" fmla="*/ 508655 w 2185469"/>
              <a:gd name="csY14" fmla="*/ 919727 h 9277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185469" h="927731">
                <a:moveTo>
                  <a:pt x="508594" y="919666"/>
                </a:moveTo>
                <a:cubicBezTo>
                  <a:pt x="629956" y="918380"/>
                  <a:pt x="715191" y="925789"/>
                  <a:pt x="836737" y="925789"/>
                </a:cubicBezTo>
                <a:cubicBezTo>
                  <a:pt x="1145653" y="925789"/>
                  <a:pt x="1454569" y="925789"/>
                  <a:pt x="1763547" y="925667"/>
                </a:cubicBezTo>
                <a:cubicBezTo>
                  <a:pt x="1901197" y="925667"/>
                  <a:pt x="2038908" y="925544"/>
                  <a:pt x="2176557" y="925544"/>
                </a:cubicBezTo>
                <a:cubicBezTo>
                  <a:pt x="2211093" y="925544"/>
                  <a:pt x="2134614" y="771607"/>
                  <a:pt x="2127510" y="759054"/>
                </a:cubicBezTo>
                <a:cubicBezTo>
                  <a:pt x="2076749" y="669349"/>
                  <a:pt x="2010496" y="593299"/>
                  <a:pt x="1914484" y="550436"/>
                </a:cubicBezTo>
                <a:cubicBezTo>
                  <a:pt x="1783386" y="491837"/>
                  <a:pt x="1680271" y="530352"/>
                  <a:pt x="1558358" y="572541"/>
                </a:cubicBezTo>
                <a:cubicBezTo>
                  <a:pt x="1505515" y="409909"/>
                  <a:pt x="1487696" y="237540"/>
                  <a:pt x="1353843" y="114463"/>
                </a:cubicBezTo>
                <a:cubicBezTo>
                  <a:pt x="1242767" y="12328"/>
                  <a:pt x="1077808" y="-21166"/>
                  <a:pt x="930851" y="12818"/>
                </a:cubicBezTo>
                <a:cubicBezTo>
                  <a:pt x="783832" y="46863"/>
                  <a:pt x="655490" y="142936"/>
                  <a:pt x="565969" y="264360"/>
                </a:cubicBezTo>
                <a:cubicBezTo>
                  <a:pt x="522739" y="323020"/>
                  <a:pt x="480182" y="402377"/>
                  <a:pt x="410194" y="433667"/>
                </a:cubicBezTo>
                <a:cubicBezTo>
                  <a:pt x="349207" y="460915"/>
                  <a:pt x="277014" y="443954"/>
                  <a:pt x="212659" y="470345"/>
                </a:cubicBezTo>
                <a:cubicBezTo>
                  <a:pt x="130669" y="503961"/>
                  <a:pt x="73050" y="581481"/>
                  <a:pt x="42862" y="664818"/>
                </a:cubicBezTo>
                <a:cubicBezTo>
                  <a:pt x="12675" y="748155"/>
                  <a:pt x="6184" y="837860"/>
                  <a:pt x="0" y="926279"/>
                </a:cubicBezTo>
                <a:cubicBezTo>
                  <a:pt x="157856" y="931423"/>
                  <a:pt x="351350" y="921380"/>
                  <a:pt x="508655" y="919727"/>
                </a:cubicBezTo>
                <a:close/>
              </a:path>
            </a:pathLst>
          </a:custGeom>
          <a:solidFill>
            <a:srgbClr val="75A07A"/>
          </a:solidFill>
          <a:ln w="6122" cap="flat">
            <a:noFill/>
            <a:prstDash val="solid"/>
            <a:miter/>
          </a:ln>
        </p:spPr>
      </p:sp>
      <p:grpSp>
        <p:nvGrpSpPr>
          <p:cNvPr id="246" name="그래픽 9">
            <a:extLst>
              <a:ext uri="{FF2B5EF4-FFF2-40B4-BE49-F238E27FC236}">
                <a16:creationId xmlns:a16="http://schemas.microsoft.com/office/drawing/2014/main" id="{8F12C2BE-08F0-759D-40E1-CA481EE336E4}"/>
              </a:ext>
            </a:extLst>
          </p:cNvPr>
          <p:cNvGrpSpPr/>
          <p:nvPr/>
        </p:nvGrpSpPr>
        <p:grpSpPr>
          <a:xfrm>
            <a:off x="8141978" y="4737872"/>
            <a:ext cx="4223657" cy="2234515"/>
            <a:chOff x="-5182288" y="2358702"/>
            <a:chExt cx="3520252" cy="1647404"/>
          </a:xfrm>
        </p:grpSpPr>
        <p:sp>
          <p:nvSpPr>
            <p:cNvPr id="247" name="자유형: 도형 246">
              <a:extLst>
                <a:ext uri="{FF2B5EF4-FFF2-40B4-BE49-F238E27FC236}">
                  <a16:creationId xmlns:a16="http://schemas.microsoft.com/office/drawing/2014/main" id="{09F66B99-6936-DB58-07D9-B90DD8E0B3F1}"/>
                </a:ext>
              </a:extLst>
            </p:cNvPr>
            <p:cNvSpPr/>
            <p:nvPr/>
          </p:nvSpPr>
          <p:spPr>
            <a:xfrm>
              <a:off x="-5182288" y="2358702"/>
              <a:ext cx="3520252" cy="1635697"/>
            </a:xfrm>
            <a:custGeom>
              <a:avLst/>
              <a:gdLst>
                <a:gd name="csX0" fmla="*/ 11773 w 3520252"/>
                <a:gd name="csY0" fmla="*/ 1635695 h 1635697"/>
                <a:gd name="csX1" fmla="*/ 41655 w 3520252"/>
                <a:gd name="csY1" fmla="*/ 1473430 h 1635697"/>
                <a:gd name="csX2" fmla="*/ 417926 w 3520252"/>
                <a:gd name="csY2" fmla="*/ 1219132 h 1635697"/>
                <a:gd name="csX3" fmla="*/ 800749 w 3520252"/>
                <a:gd name="csY3" fmla="*/ 1067032 h 1635697"/>
                <a:gd name="csX4" fmla="*/ 850715 w 3520252"/>
                <a:gd name="csY4" fmla="*/ 902133 h 1635697"/>
                <a:gd name="csX5" fmla="*/ 1462424 w 3520252"/>
                <a:gd name="csY5" fmla="*/ 660879 h 1635697"/>
                <a:gd name="csX6" fmla="*/ 1722722 w 3520252"/>
                <a:gd name="csY6" fmla="*/ 252522 h 1635697"/>
                <a:gd name="csX7" fmla="*/ 2256544 w 3520252"/>
                <a:gd name="csY7" fmla="*/ 0 h 1635697"/>
                <a:gd name="csX8" fmla="*/ 2829431 w 3520252"/>
                <a:gd name="csY8" fmla="*/ 359800 h 1635697"/>
                <a:gd name="csX9" fmla="*/ 3000698 w 3520252"/>
                <a:gd name="csY9" fmla="*/ 1048601 h 1635697"/>
                <a:gd name="csX10" fmla="*/ 3260934 w 3520252"/>
                <a:gd name="csY10" fmla="*/ 1045294 h 1635697"/>
                <a:gd name="csX11" fmla="*/ 3419464 w 3520252"/>
                <a:gd name="csY11" fmla="*/ 1274241 h 1635697"/>
                <a:gd name="csX12" fmla="*/ 3520253 w 3520252"/>
                <a:gd name="csY12" fmla="*/ 1635695 h 1635697"/>
                <a:gd name="csX13" fmla="*/ 11712 w 3520252"/>
                <a:gd name="csY13" fmla="*/ 1635695 h 16356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3520252" h="1635697">
                  <a:moveTo>
                    <a:pt x="11773" y="1635695"/>
                  </a:moveTo>
                  <a:cubicBezTo>
                    <a:pt x="-25517" y="1635695"/>
                    <a:pt x="37307" y="1480410"/>
                    <a:pt x="41655" y="1473430"/>
                  </a:cubicBezTo>
                  <a:cubicBezTo>
                    <a:pt x="123032" y="1341658"/>
                    <a:pt x="263927" y="1241788"/>
                    <a:pt x="417926" y="1219132"/>
                  </a:cubicBezTo>
                  <a:cubicBezTo>
                    <a:pt x="575660" y="1195986"/>
                    <a:pt x="727210" y="1257769"/>
                    <a:pt x="800749" y="1067032"/>
                  </a:cubicBezTo>
                  <a:cubicBezTo>
                    <a:pt x="821446" y="1013454"/>
                    <a:pt x="830080" y="955773"/>
                    <a:pt x="850715" y="902133"/>
                  </a:cubicBezTo>
                  <a:cubicBezTo>
                    <a:pt x="941094" y="667124"/>
                    <a:pt x="1236110" y="526046"/>
                    <a:pt x="1462424" y="660879"/>
                  </a:cubicBezTo>
                  <a:cubicBezTo>
                    <a:pt x="1533331" y="515207"/>
                    <a:pt x="1612871" y="371557"/>
                    <a:pt x="1722722" y="252522"/>
                  </a:cubicBezTo>
                  <a:cubicBezTo>
                    <a:pt x="1859331" y="104523"/>
                    <a:pt x="2051355" y="0"/>
                    <a:pt x="2256544" y="0"/>
                  </a:cubicBezTo>
                  <a:cubicBezTo>
                    <a:pt x="2499329" y="0"/>
                    <a:pt x="2711315" y="152713"/>
                    <a:pt x="2829431" y="359800"/>
                  </a:cubicBezTo>
                  <a:cubicBezTo>
                    <a:pt x="2947487" y="566887"/>
                    <a:pt x="2975286" y="811571"/>
                    <a:pt x="3000698" y="1048601"/>
                  </a:cubicBezTo>
                  <a:cubicBezTo>
                    <a:pt x="3067869" y="982654"/>
                    <a:pt x="3183782" y="991348"/>
                    <a:pt x="3260934" y="1045294"/>
                  </a:cubicBezTo>
                  <a:cubicBezTo>
                    <a:pt x="3338087" y="1099240"/>
                    <a:pt x="3383889" y="1187047"/>
                    <a:pt x="3419464" y="1274241"/>
                  </a:cubicBezTo>
                  <a:cubicBezTo>
                    <a:pt x="3465572" y="1387337"/>
                    <a:pt x="3499434" y="1515373"/>
                    <a:pt x="3520253" y="1635695"/>
                  </a:cubicBezTo>
                  <a:cubicBezTo>
                    <a:pt x="3157391" y="1609303"/>
                    <a:pt x="814833" y="1636000"/>
                    <a:pt x="11712" y="1635695"/>
                  </a:cubicBezTo>
                  <a:close/>
                </a:path>
              </a:pathLst>
            </a:custGeom>
            <a:solidFill>
              <a:srgbClr val="9CC879"/>
            </a:solidFill>
            <a:ln w="6122" cap="flat">
              <a:noFill/>
              <a:prstDash val="solid"/>
              <a:miter/>
            </a:ln>
          </p:spPr>
        </p:sp>
        <p:sp>
          <p:nvSpPr>
            <p:cNvPr id="248" name="자유형: 도형 247">
              <a:extLst>
                <a:ext uri="{FF2B5EF4-FFF2-40B4-BE49-F238E27FC236}">
                  <a16:creationId xmlns:a16="http://schemas.microsoft.com/office/drawing/2014/main" id="{02305DF6-695F-8B45-B822-D2ACD8778AB4}"/>
                </a:ext>
              </a:extLst>
            </p:cNvPr>
            <p:cNvSpPr/>
            <p:nvPr/>
          </p:nvSpPr>
          <p:spPr>
            <a:xfrm>
              <a:off x="-4457286" y="2846355"/>
              <a:ext cx="2558587" cy="1159752"/>
            </a:xfrm>
            <a:custGeom>
              <a:avLst/>
              <a:gdLst>
                <a:gd name="csX0" fmla="*/ 97729 w 2558587"/>
                <a:gd name="csY0" fmla="*/ 1141980 h 1159752"/>
                <a:gd name="csX1" fmla="*/ 493 w 2558587"/>
                <a:gd name="csY1" fmla="*/ 1061826 h 1159752"/>
                <a:gd name="csX2" fmla="*/ 53948 w 2558587"/>
                <a:gd name="csY2" fmla="*/ 932382 h 1159752"/>
                <a:gd name="csX3" fmla="*/ 394215 w 2558587"/>
                <a:gd name="csY3" fmla="*/ 790385 h 1159752"/>
                <a:gd name="csX4" fmla="*/ 764486 w 2558587"/>
                <a:gd name="csY4" fmla="*/ 861352 h 1159752"/>
                <a:gd name="csX5" fmla="*/ 794122 w 2558587"/>
                <a:gd name="csY5" fmla="*/ 551457 h 1159752"/>
                <a:gd name="csX6" fmla="*/ 1114305 w 2558587"/>
                <a:gd name="csY6" fmla="*/ 463894 h 1159752"/>
                <a:gd name="csX7" fmla="*/ 1297022 w 2558587"/>
                <a:gd name="csY7" fmla="*/ 177267 h 1159752"/>
                <a:gd name="csX8" fmla="*/ 1671701 w 2558587"/>
                <a:gd name="csY8" fmla="*/ 0 h 1159752"/>
                <a:gd name="csX9" fmla="*/ 2073752 w 2558587"/>
                <a:gd name="csY9" fmla="*/ 252521 h 1159752"/>
                <a:gd name="csX10" fmla="*/ 2193950 w 2558587"/>
                <a:gd name="csY10" fmla="*/ 735949 h 1159752"/>
                <a:gd name="csX11" fmla="*/ 2376606 w 2558587"/>
                <a:gd name="csY11" fmla="*/ 733622 h 1159752"/>
                <a:gd name="csX12" fmla="*/ 2487864 w 2558587"/>
                <a:gd name="csY12" fmla="*/ 894295 h 1159752"/>
                <a:gd name="csX13" fmla="*/ 2558588 w 2558587"/>
                <a:gd name="csY13" fmla="*/ 1147981 h 1159752"/>
                <a:gd name="csX14" fmla="*/ 578157 w 2558587"/>
                <a:gd name="csY14" fmla="*/ 1146082 h 1159752"/>
                <a:gd name="csX15" fmla="*/ 97729 w 2558587"/>
                <a:gd name="csY15" fmla="*/ 1141919 h 11597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2558587" h="1159752">
                  <a:moveTo>
                    <a:pt x="97729" y="1141980"/>
                  </a:moveTo>
                  <a:cubicBezTo>
                    <a:pt x="42436" y="1127590"/>
                    <a:pt x="4289" y="1102852"/>
                    <a:pt x="493" y="1061826"/>
                  </a:cubicBezTo>
                  <a:cubicBezTo>
                    <a:pt x="-3916" y="1014005"/>
                    <a:pt x="21863" y="968142"/>
                    <a:pt x="53948" y="932382"/>
                  </a:cubicBezTo>
                  <a:cubicBezTo>
                    <a:pt x="138326" y="838329"/>
                    <a:pt x="267893" y="793875"/>
                    <a:pt x="394215" y="790385"/>
                  </a:cubicBezTo>
                  <a:cubicBezTo>
                    <a:pt x="520537" y="786894"/>
                    <a:pt x="644961" y="820327"/>
                    <a:pt x="764486" y="861352"/>
                  </a:cubicBezTo>
                  <a:cubicBezTo>
                    <a:pt x="756771" y="756646"/>
                    <a:pt x="749913" y="646673"/>
                    <a:pt x="794122" y="551457"/>
                  </a:cubicBezTo>
                  <a:cubicBezTo>
                    <a:pt x="859886" y="409704"/>
                    <a:pt x="992821" y="391518"/>
                    <a:pt x="1114305" y="463894"/>
                  </a:cubicBezTo>
                  <a:cubicBezTo>
                    <a:pt x="1164087" y="361637"/>
                    <a:pt x="1219870" y="260849"/>
                    <a:pt x="1297022" y="177267"/>
                  </a:cubicBezTo>
                  <a:cubicBezTo>
                    <a:pt x="1392912" y="73417"/>
                    <a:pt x="1527683" y="0"/>
                    <a:pt x="1671701" y="0"/>
                  </a:cubicBezTo>
                  <a:cubicBezTo>
                    <a:pt x="1842111" y="0"/>
                    <a:pt x="1990905" y="107156"/>
                    <a:pt x="2073752" y="252521"/>
                  </a:cubicBezTo>
                  <a:cubicBezTo>
                    <a:pt x="2156599" y="397886"/>
                    <a:pt x="2176132" y="569581"/>
                    <a:pt x="2193950" y="735949"/>
                  </a:cubicBezTo>
                  <a:cubicBezTo>
                    <a:pt x="2241099" y="689658"/>
                    <a:pt x="2322477" y="695781"/>
                    <a:pt x="2376606" y="733622"/>
                  </a:cubicBezTo>
                  <a:cubicBezTo>
                    <a:pt x="2430735" y="771464"/>
                    <a:pt x="2462943" y="833125"/>
                    <a:pt x="2487864" y="894295"/>
                  </a:cubicBezTo>
                  <a:cubicBezTo>
                    <a:pt x="2520257" y="973652"/>
                    <a:pt x="2544015" y="1063541"/>
                    <a:pt x="2558588" y="1147981"/>
                  </a:cubicBezTo>
                  <a:cubicBezTo>
                    <a:pt x="1903833" y="1100403"/>
                    <a:pt x="1234075" y="1142286"/>
                    <a:pt x="578157" y="1146082"/>
                  </a:cubicBezTo>
                  <a:cubicBezTo>
                    <a:pt x="501065" y="1146511"/>
                    <a:pt x="241380" y="1179209"/>
                    <a:pt x="97729" y="1141919"/>
                  </a:cubicBezTo>
                  <a:close/>
                </a:path>
              </a:pathLst>
            </a:custGeom>
            <a:noFill/>
            <a:ln w="18367" cap="rnd">
              <a:solidFill>
                <a:srgbClr val="80B675"/>
              </a:solidFill>
              <a:prstDash val="solid"/>
              <a:miter/>
            </a:ln>
          </p:spPr>
        </p:sp>
        <p:grpSp>
          <p:nvGrpSpPr>
            <p:cNvPr id="249" name="그래픽 9">
              <a:extLst>
                <a:ext uri="{FF2B5EF4-FFF2-40B4-BE49-F238E27FC236}">
                  <a16:creationId xmlns:a16="http://schemas.microsoft.com/office/drawing/2014/main" id="{924D660D-2136-28CE-F98E-67946E385146}"/>
                </a:ext>
              </a:extLst>
            </p:cNvPr>
            <p:cNvGrpSpPr/>
            <p:nvPr/>
          </p:nvGrpSpPr>
          <p:grpSpPr>
            <a:xfrm>
              <a:off x="-3785631" y="3587272"/>
              <a:ext cx="241111" cy="248505"/>
              <a:chOff x="-3785631" y="3587272"/>
              <a:chExt cx="241111" cy="248505"/>
            </a:xfrm>
          </p:grpSpPr>
          <p:sp>
            <p:nvSpPr>
              <p:cNvPr id="250" name="자유형: 도형 249">
                <a:extLst>
                  <a:ext uri="{FF2B5EF4-FFF2-40B4-BE49-F238E27FC236}">
                    <a16:creationId xmlns:a16="http://schemas.microsoft.com/office/drawing/2014/main" id="{7272A80B-6191-5B3B-7E9C-8271F8AFCA9F}"/>
                  </a:ext>
                </a:extLst>
              </p:cNvPr>
              <p:cNvSpPr/>
              <p:nvPr/>
            </p:nvSpPr>
            <p:spPr>
              <a:xfrm>
                <a:off x="-3785631" y="3587272"/>
                <a:ext cx="241111" cy="248505"/>
              </a:xfrm>
              <a:custGeom>
                <a:avLst/>
                <a:gdLst>
                  <a:gd name="csX0" fmla="*/ 59950 w 241111"/>
                  <a:gd name="csY0" fmla="*/ 105373 h 248505"/>
                  <a:gd name="csX1" fmla="*/ 56031 w 241111"/>
                  <a:gd name="csY1" fmla="*/ 97351 h 248505"/>
                  <a:gd name="csX2" fmla="*/ 42192 w 241111"/>
                  <a:gd name="csY2" fmla="*/ 85717 h 248505"/>
                  <a:gd name="csX3" fmla="*/ 26455 w 241111"/>
                  <a:gd name="csY3" fmla="*/ 51856 h 248505"/>
                  <a:gd name="csX4" fmla="*/ 45866 w 241111"/>
                  <a:gd name="csY4" fmla="*/ 21852 h 248505"/>
                  <a:gd name="csX5" fmla="*/ 69624 w 241111"/>
                  <a:gd name="csY5" fmla="*/ 24240 h 248505"/>
                  <a:gd name="csX6" fmla="*/ 88422 w 241111"/>
                  <a:gd name="csY6" fmla="*/ 39732 h 248505"/>
                  <a:gd name="csX7" fmla="*/ 98709 w 241111"/>
                  <a:gd name="csY7" fmla="*/ 53509 h 248505"/>
                  <a:gd name="csX8" fmla="*/ 113283 w 241111"/>
                  <a:gd name="csY8" fmla="*/ 26383 h 248505"/>
                  <a:gd name="csX9" fmla="*/ 135204 w 241111"/>
                  <a:gd name="csY9" fmla="*/ 2319 h 248505"/>
                  <a:gd name="csX10" fmla="*/ 163187 w 241111"/>
                  <a:gd name="csY10" fmla="*/ 4217 h 248505"/>
                  <a:gd name="csX11" fmla="*/ 182842 w 241111"/>
                  <a:gd name="csY11" fmla="*/ 40406 h 248505"/>
                  <a:gd name="csX12" fmla="*/ 180209 w 241111"/>
                  <a:gd name="csY12" fmla="*/ 61837 h 248505"/>
                  <a:gd name="csX13" fmla="*/ 180699 w 241111"/>
                  <a:gd name="csY13" fmla="*/ 87677 h 248505"/>
                  <a:gd name="csX14" fmla="*/ 199191 w 241111"/>
                  <a:gd name="csY14" fmla="*/ 89330 h 248505"/>
                  <a:gd name="csX15" fmla="*/ 217439 w 241111"/>
                  <a:gd name="csY15" fmla="*/ 96311 h 248505"/>
                  <a:gd name="csX16" fmla="*/ 231461 w 241111"/>
                  <a:gd name="csY16" fmla="*/ 153073 h 248505"/>
                  <a:gd name="csX17" fmla="*/ 217439 w 241111"/>
                  <a:gd name="csY17" fmla="*/ 162258 h 248505"/>
                  <a:gd name="csX18" fmla="*/ 188047 w 241111"/>
                  <a:gd name="csY18" fmla="*/ 164829 h 248505"/>
                  <a:gd name="csX19" fmla="*/ 169371 w 241111"/>
                  <a:gd name="csY19" fmla="*/ 163482 h 248505"/>
                  <a:gd name="csX20" fmla="*/ 164473 w 241111"/>
                  <a:gd name="csY20" fmla="*/ 201384 h 248505"/>
                  <a:gd name="csX21" fmla="*/ 129754 w 241111"/>
                  <a:gd name="csY21" fmla="*/ 247554 h 248505"/>
                  <a:gd name="csX22" fmla="*/ 107343 w 241111"/>
                  <a:gd name="csY22" fmla="*/ 245227 h 248505"/>
                  <a:gd name="csX23" fmla="*/ 87932 w 241111"/>
                  <a:gd name="csY23" fmla="*/ 198017 h 248505"/>
                  <a:gd name="csX24" fmla="*/ 86218 w 241111"/>
                  <a:gd name="csY24" fmla="*/ 172851 h 248505"/>
                  <a:gd name="csX25" fmla="*/ 65154 w 241111"/>
                  <a:gd name="csY25" fmla="*/ 180994 h 248505"/>
                  <a:gd name="csX26" fmla="*/ 36130 w 241111"/>
                  <a:gd name="csY26" fmla="*/ 187363 h 248505"/>
                  <a:gd name="csX27" fmla="*/ 3555 w 241111"/>
                  <a:gd name="csY27" fmla="*/ 165993 h 248505"/>
                  <a:gd name="csX28" fmla="*/ 8086 w 241111"/>
                  <a:gd name="csY28" fmla="*/ 127723 h 248505"/>
                  <a:gd name="csX29" fmla="*/ 26700 w 241111"/>
                  <a:gd name="csY29" fmla="*/ 115476 h 248505"/>
                  <a:gd name="csX30" fmla="*/ 59950 w 241111"/>
                  <a:gd name="csY30" fmla="*/ 105557 h 24850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</a:cxnLst>
                <a:rect l="l" t="t" r="r" b="b"/>
                <a:pathLst>
                  <a:path w="241111" h="248505">
                    <a:moveTo>
                      <a:pt x="59950" y="105373"/>
                    </a:moveTo>
                    <a:cubicBezTo>
                      <a:pt x="60929" y="103352"/>
                      <a:pt x="59950" y="100719"/>
                      <a:pt x="56031" y="97351"/>
                    </a:cubicBezTo>
                    <a:cubicBezTo>
                      <a:pt x="51438" y="93371"/>
                      <a:pt x="46417" y="90126"/>
                      <a:pt x="42192" y="85717"/>
                    </a:cubicBezTo>
                    <a:cubicBezTo>
                      <a:pt x="33313" y="76593"/>
                      <a:pt x="26639" y="64592"/>
                      <a:pt x="26455" y="51856"/>
                    </a:cubicBezTo>
                    <a:cubicBezTo>
                      <a:pt x="26272" y="39119"/>
                      <a:pt x="33803" y="25894"/>
                      <a:pt x="45866" y="21852"/>
                    </a:cubicBezTo>
                    <a:cubicBezTo>
                      <a:pt x="53581" y="19280"/>
                      <a:pt x="62276" y="20628"/>
                      <a:pt x="69624" y="24240"/>
                    </a:cubicBezTo>
                    <a:cubicBezTo>
                      <a:pt x="76972" y="27853"/>
                      <a:pt x="83034" y="33548"/>
                      <a:pt x="88422" y="39732"/>
                    </a:cubicBezTo>
                    <a:cubicBezTo>
                      <a:pt x="90688" y="42365"/>
                      <a:pt x="95770" y="52407"/>
                      <a:pt x="98709" y="53509"/>
                    </a:cubicBezTo>
                    <a:cubicBezTo>
                      <a:pt x="109609" y="57550"/>
                      <a:pt x="110772" y="32629"/>
                      <a:pt x="113283" y="26383"/>
                    </a:cubicBezTo>
                    <a:cubicBezTo>
                      <a:pt x="117446" y="16035"/>
                      <a:pt x="124917" y="6544"/>
                      <a:pt x="135204" y="2319"/>
                    </a:cubicBezTo>
                    <a:cubicBezTo>
                      <a:pt x="144144" y="-1355"/>
                      <a:pt x="154859" y="-620"/>
                      <a:pt x="163187" y="4217"/>
                    </a:cubicBezTo>
                    <a:cubicBezTo>
                      <a:pt x="176046" y="11749"/>
                      <a:pt x="182107" y="26077"/>
                      <a:pt x="182842" y="40406"/>
                    </a:cubicBezTo>
                    <a:cubicBezTo>
                      <a:pt x="183210" y="47569"/>
                      <a:pt x="182291" y="54918"/>
                      <a:pt x="180209" y="61837"/>
                    </a:cubicBezTo>
                    <a:cubicBezTo>
                      <a:pt x="177393" y="71144"/>
                      <a:pt x="167167" y="82900"/>
                      <a:pt x="180699" y="87677"/>
                    </a:cubicBezTo>
                    <a:cubicBezTo>
                      <a:pt x="185108" y="89207"/>
                      <a:pt x="193742" y="87799"/>
                      <a:pt x="199191" y="89330"/>
                    </a:cubicBezTo>
                    <a:cubicBezTo>
                      <a:pt x="205437" y="91106"/>
                      <a:pt x="211621" y="93371"/>
                      <a:pt x="217439" y="96311"/>
                    </a:cubicBezTo>
                    <a:cubicBezTo>
                      <a:pt x="237400" y="106353"/>
                      <a:pt x="251361" y="132498"/>
                      <a:pt x="231461" y="153073"/>
                    </a:cubicBezTo>
                    <a:cubicBezTo>
                      <a:pt x="227542" y="157114"/>
                      <a:pt x="222704" y="160237"/>
                      <a:pt x="217439" y="162258"/>
                    </a:cubicBezTo>
                    <a:cubicBezTo>
                      <a:pt x="207948" y="165870"/>
                      <a:pt x="198028" y="166115"/>
                      <a:pt x="188047" y="164829"/>
                    </a:cubicBezTo>
                    <a:cubicBezTo>
                      <a:pt x="182414" y="164094"/>
                      <a:pt x="174882" y="160727"/>
                      <a:pt x="169371" y="163482"/>
                    </a:cubicBezTo>
                    <a:cubicBezTo>
                      <a:pt x="155962" y="170217"/>
                      <a:pt x="165269" y="190424"/>
                      <a:pt x="164473" y="201384"/>
                    </a:cubicBezTo>
                    <a:cubicBezTo>
                      <a:pt x="163064" y="221775"/>
                      <a:pt x="151308" y="242410"/>
                      <a:pt x="129754" y="247554"/>
                    </a:cubicBezTo>
                    <a:cubicBezTo>
                      <a:pt x="122284" y="249330"/>
                      <a:pt x="114263" y="248656"/>
                      <a:pt x="107343" y="245227"/>
                    </a:cubicBezTo>
                    <a:cubicBezTo>
                      <a:pt x="89402" y="236410"/>
                      <a:pt x="86647" y="215958"/>
                      <a:pt x="87932" y="198017"/>
                    </a:cubicBezTo>
                    <a:cubicBezTo>
                      <a:pt x="88545" y="189628"/>
                      <a:pt x="98526" y="175178"/>
                      <a:pt x="86218" y="172851"/>
                    </a:cubicBezTo>
                    <a:cubicBezTo>
                      <a:pt x="79605" y="171564"/>
                      <a:pt x="70910" y="178484"/>
                      <a:pt x="65154" y="180994"/>
                    </a:cubicBezTo>
                    <a:cubicBezTo>
                      <a:pt x="55969" y="184975"/>
                      <a:pt x="46111" y="187975"/>
                      <a:pt x="36130" y="187363"/>
                    </a:cubicBezTo>
                    <a:cubicBezTo>
                      <a:pt x="22536" y="186444"/>
                      <a:pt x="9555" y="178178"/>
                      <a:pt x="3555" y="165993"/>
                    </a:cubicBezTo>
                    <a:cubicBezTo>
                      <a:pt x="-2446" y="153808"/>
                      <a:pt x="-793" y="138009"/>
                      <a:pt x="8086" y="127723"/>
                    </a:cubicBezTo>
                    <a:cubicBezTo>
                      <a:pt x="12984" y="122028"/>
                      <a:pt x="19659" y="118109"/>
                      <a:pt x="26700" y="115476"/>
                    </a:cubicBezTo>
                    <a:cubicBezTo>
                      <a:pt x="34171" y="112598"/>
                      <a:pt x="56827" y="111986"/>
                      <a:pt x="59950" y="105557"/>
                    </a:cubicBezTo>
                    <a:close/>
                  </a:path>
                </a:pathLst>
              </a:custGeom>
              <a:solidFill>
                <a:srgbClr val="FFFFB6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51" name="타원 250">
                <a:extLst>
                  <a:ext uri="{FF2B5EF4-FFF2-40B4-BE49-F238E27FC236}">
                    <a16:creationId xmlns:a16="http://schemas.microsoft.com/office/drawing/2014/main" id="{E6483742-C25E-1BBC-DDD2-882E142EE2B3}"/>
                  </a:ext>
                </a:extLst>
              </p:cNvPr>
              <p:cNvSpPr/>
              <p:nvPr/>
            </p:nvSpPr>
            <p:spPr>
              <a:xfrm>
                <a:off x="-3699351" y="3677092"/>
                <a:ext cx="68702" cy="68702"/>
              </a:xfrm>
              <a:prstGeom prst="ellipse">
                <a:avLst/>
              </a:prstGeom>
              <a:solidFill>
                <a:srgbClr val="EDB954"/>
              </a:solidFill>
              <a:ln w="6122" cap="flat">
                <a:noFill/>
                <a:prstDash val="solid"/>
                <a:miter/>
              </a:ln>
            </p:spPr>
          </p:sp>
        </p:grpSp>
        <p:grpSp>
          <p:nvGrpSpPr>
            <p:cNvPr id="252" name="그래픽 9">
              <a:extLst>
                <a:ext uri="{FF2B5EF4-FFF2-40B4-BE49-F238E27FC236}">
                  <a16:creationId xmlns:a16="http://schemas.microsoft.com/office/drawing/2014/main" id="{091CA9B6-F305-8D94-531C-020B61121F12}"/>
                </a:ext>
              </a:extLst>
            </p:cNvPr>
            <p:cNvGrpSpPr/>
            <p:nvPr/>
          </p:nvGrpSpPr>
          <p:grpSpPr>
            <a:xfrm>
              <a:off x="-4606069" y="3470533"/>
              <a:ext cx="183977" cy="175659"/>
              <a:chOff x="-4606069" y="3470533"/>
              <a:chExt cx="183977" cy="175659"/>
            </a:xfrm>
          </p:grpSpPr>
          <p:sp>
            <p:nvSpPr>
              <p:cNvPr id="253" name="자유형: 도형 252">
                <a:extLst>
                  <a:ext uri="{FF2B5EF4-FFF2-40B4-BE49-F238E27FC236}">
                    <a16:creationId xmlns:a16="http://schemas.microsoft.com/office/drawing/2014/main" id="{4F998EBC-5FB5-DBA7-0BC8-C0D80DD32A3C}"/>
                  </a:ext>
                </a:extLst>
              </p:cNvPr>
              <p:cNvSpPr/>
              <p:nvPr/>
            </p:nvSpPr>
            <p:spPr>
              <a:xfrm>
                <a:off x="-4606069" y="3470533"/>
                <a:ext cx="183977" cy="175659"/>
              </a:xfrm>
              <a:custGeom>
                <a:avLst/>
                <a:gdLst>
                  <a:gd name="csX0" fmla="*/ 118293 w 183977"/>
                  <a:gd name="csY0" fmla="*/ 62847 h 175659"/>
                  <a:gd name="csX1" fmla="*/ 115660 w 183977"/>
                  <a:gd name="csY1" fmla="*/ 67929 h 175659"/>
                  <a:gd name="csX2" fmla="*/ 142112 w 183977"/>
                  <a:gd name="csY2" fmla="*/ 55499 h 175659"/>
                  <a:gd name="csX3" fmla="*/ 170646 w 183977"/>
                  <a:gd name="csY3" fmla="*/ 57336 h 175659"/>
                  <a:gd name="csX4" fmla="*/ 183689 w 183977"/>
                  <a:gd name="csY4" fmla="*/ 81400 h 175659"/>
                  <a:gd name="csX5" fmla="*/ 173402 w 183977"/>
                  <a:gd name="csY5" fmla="*/ 96525 h 175659"/>
                  <a:gd name="csX6" fmla="*/ 156134 w 183977"/>
                  <a:gd name="csY6" fmla="*/ 103505 h 175659"/>
                  <a:gd name="csX7" fmla="*/ 127967 w 183977"/>
                  <a:gd name="csY7" fmla="*/ 106383 h 175659"/>
                  <a:gd name="csX8" fmla="*/ 155951 w 183977"/>
                  <a:gd name="csY8" fmla="*/ 125120 h 175659"/>
                  <a:gd name="csX9" fmla="*/ 164094 w 183977"/>
                  <a:gd name="csY9" fmla="*/ 148694 h 175659"/>
                  <a:gd name="csX10" fmla="*/ 152522 w 183977"/>
                  <a:gd name="csY10" fmla="*/ 166819 h 175659"/>
                  <a:gd name="csX11" fmla="*/ 104025 w 183977"/>
                  <a:gd name="csY11" fmla="*/ 153103 h 175659"/>
                  <a:gd name="csX12" fmla="*/ 94228 w 183977"/>
                  <a:gd name="csY12" fmla="*/ 134917 h 175659"/>
                  <a:gd name="csX13" fmla="*/ 70654 w 183977"/>
                  <a:gd name="csY13" fmla="*/ 169452 h 175659"/>
                  <a:gd name="csX14" fmla="*/ 35507 w 183977"/>
                  <a:gd name="csY14" fmla="*/ 170554 h 175659"/>
                  <a:gd name="csX15" fmla="*/ 28587 w 183977"/>
                  <a:gd name="csY15" fmla="*/ 136325 h 175659"/>
                  <a:gd name="csX16" fmla="*/ 41446 w 183977"/>
                  <a:gd name="csY16" fmla="*/ 117527 h 175659"/>
                  <a:gd name="csX17" fmla="*/ 55224 w 183977"/>
                  <a:gd name="csY17" fmla="*/ 105403 h 175659"/>
                  <a:gd name="csX18" fmla="*/ 19403 w 183977"/>
                  <a:gd name="csY18" fmla="*/ 95300 h 175659"/>
                  <a:gd name="csX19" fmla="*/ 115 w 183977"/>
                  <a:gd name="csY19" fmla="*/ 66154 h 175659"/>
                  <a:gd name="csX20" fmla="*/ 17443 w 183977"/>
                  <a:gd name="csY20" fmla="*/ 37497 h 175659"/>
                  <a:gd name="csX21" fmla="*/ 49774 w 183977"/>
                  <a:gd name="csY21" fmla="*/ 45028 h 175659"/>
                  <a:gd name="csX22" fmla="*/ 68327 w 183977"/>
                  <a:gd name="csY22" fmla="*/ 59540 h 175659"/>
                  <a:gd name="csX23" fmla="*/ 69613 w 183977"/>
                  <a:gd name="csY23" fmla="*/ 35966 h 175659"/>
                  <a:gd name="csX24" fmla="*/ 75981 w 183977"/>
                  <a:gd name="csY24" fmla="*/ 14106 h 175659"/>
                  <a:gd name="csX25" fmla="*/ 102311 w 183977"/>
                  <a:gd name="csY25" fmla="*/ 23 h 175659"/>
                  <a:gd name="csX26" fmla="*/ 126375 w 183977"/>
                  <a:gd name="csY26" fmla="*/ 17107 h 175659"/>
                  <a:gd name="csX27" fmla="*/ 127784 w 183977"/>
                  <a:gd name="csY27" fmla="*/ 34129 h 175659"/>
                  <a:gd name="csX28" fmla="*/ 118293 w 183977"/>
                  <a:gd name="csY28" fmla="*/ 62724 h 17565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183977" h="175659">
                    <a:moveTo>
                      <a:pt x="118293" y="62847"/>
                    </a:moveTo>
                    <a:cubicBezTo>
                      <a:pt x="117435" y="64500"/>
                      <a:pt x="116517" y="66154"/>
                      <a:pt x="115660" y="67929"/>
                    </a:cubicBezTo>
                    <a:cubicBezTo>
                      <a:pt x="124110" y="63031"/>
                      <a:pt x="132682" y="58132"/>
                      <a:pt x="142112" y="55499"/>
                    </a:cubicBezTo>
                    <a:cubicBezTo>
                      <a:pt x="151542" y="52866"/>
                      <a:pt x="162013" y="52805"/>
                      <a:pt x="170646" y="57336"/>
                    </a:cubicBezTo>
                    <a:cubicBezTo>
                      <a:pt x="179280" y="61867"/>
                      <a:pt x="185403" y="71786"/>
                      <a:pt x="183689" y="81400"/>
                    </a:cubicBezTo>
                    <a:cubicBezTo>
                      <a:pt x="182586" y="87585"/>
                      <a:pt x="178484" y="92912"/>
                      <a:pt x="173402" y="96525"/>
                    </a:cubicBezTo>
                    <a:cubicBezTo>
                      <a:pt x="168319" y="100137"/>
                      <a:pt x="162196" y="102158"/>
                      <a:pt x="156134" y="103505"/>
                    </a:cubicBezTo>
                    <a:cubicBezTo>
                      <a:pt x="146888" y="105525"/>
                      <a:pt x="137397" y="106076"/>
                      <a:pt x="127967" y="106383"/>
                    </a:cubicBezTo>
                    <a:cubicBezTo>
                      <a:pt x="139295" y="108832"/>
                      <a:pt x="148664" y="116241"/>
                      <a:pt x="155951" y="125120"/>
                    </a:cubicBezTo>
                    <a:cubicBezTo>
                      <a:pt x="161339" y="131733"/>
                      <a:pt x="165013" y="140183"/>
                      <a:pt x="164094" y="148694"/>
                    </a:cubicBezTo>
                    <a:cubicBezTo>
                      <a:pt x="163298" y="156103"/>
                      <a:pt x="158890" y="162961"/>
                      <a:pt x="152522" y="166819"/>
                    </a:cubicBezTo>
                    <a:cubicBezTo>
                      <a:pt x="135989" y="176800"/>
                      <a:pt x="114741" y="166819"/>
                      <a:pt x="104025" y="153103"/>
                    </a:cubicBezTo>
                    <a:cubicBezTo>
                      <a:pt x="99923" y="147837"/>
                      <a:pt x="97841" y="140611"/>
                      <a:pt x="94228" y="134917"/>
                    </a:cubicBezTo>
                    <a:cubicBezTo>
                      <a:pt x="97106" y="146918"/>
                      <a:pt x="79410" y="163390"/>
                      <a:pt x="70654" y="169452"/>
                    </a:cubicBezTo>
                    <a:cubicBezTo>
                      <a:pt x="60306" y="176555"/>
                      <a:pt x="45365" y="178392"/>
                      <a:pt x="35507" y="170554"/>
                    </a:cubicBezTo>
                    <a:cubicBezTo>
                      <a:pt x="25771" y="162777"/>
                      <a:pt x="24056" y="147960"/>
                      <a:pt x="28587" y="136325"/>
                    </a:cubicBezTo>
                    <a:cubicBezTo>
                      <a:pt x="31404" y="129161"/>
                      <a:pt x="36058" y="122976"/>
                      <a:pt x="41446" y="117527"/>
                    </a:cubicBezTo>
                    <a:cubicBezTo>
                      <a:pt x="44141" y="114772"/>
                      <a:pt x="51243" y="106016"/>
                      <a:pt x="55224" y="105403"/>
                    </a:cubicBezTo>
                    <a:cubicBezTo>
                      <a:pt x="43895" y="107056"/>
                      <a:pt x="28833" y="101301"/>
                      <a:pt x="19403" y="95300"/>
                    </a:cubicBezTo>
                    <a:cubicBezTo>
                      <a:pt x="9238" y="88809"/>
                      <a:pt x="1217" y="78155"/>
                      <a:pt x="115" y="66154"/>
                    </a:cubicBezTo>
                    <a:cubicBezTo>
                      <a:pt x="-987" y="54152"/>
                      <a:pt x="5932" y="41232"/>
                      <a:pt x="17443" y="37497"/>
                    </a:cubicBezTo>
                    <a:cubicBezTo>
                      <a:pt x="28343" y="33945"/>
                      <a:pt x="40160" y="38905"/>
                      <a:pt x="49774" y="45028"/>
                    </a:cubicBezTo>
                    <a:cubicBezTo>
                      <a:pt x="52958" y="47049"/>
                      <a:pt x="65327" y="60152"/>
                      <a:pt x="68327" y="59540"/>
                    </a:cubicBezTo>
                    <a:cubicBezTo>
                      <a:pt x="71083" y="58989"/>
                      <a:pt x="69246" y="39823"/>
                      <a:pt x="69613" y="35966"/>
                    </a:cubicBezTo>
                    <a:cubicBezTo>
                      <a:pt x="70287" y="28312"/>
                      <a:pt x="71879" y="20597"/>
                      <a:pt x="75981" y="14106"/>
                    </a:cubicBezTo>
                    <a:cubicBezTo>
                      <a:pt x="81553" y="5288"/>
                      <a:pt x="91902" y="-406"/>
                      <a:pt x="102311" y="23"/>
                    </a:cubicBezTo>
                    <a:cubicBezTo>
                      <a:pt x="112721" y="512"/>
                      <a:pt x="122701" y="7370"/>
                      <a:pt x="126375" y="17107"/>
                    </a:cubicBezTo>
                    <a:cubicBezTo>
                      <a:pt x="128396" y="22495"/>
                      <a:pt x="128580" y="28434"/>
                      <a:pt x="127784" y="34129"/>
                    </a:cubicBezTo>
                    <a:cubicBezTo>
                      <a:pt x="126375" y="44416"/>
                      <a:pt x="123191" y="53662"/>
                      <a:pt x="118293" y="62724"/>
                    </a:cubicBezTo>
                    <a:close/>
                  </a:path>
                </a:pathLst>
              </a:custGeom>
              <a:solidFill>
                <a:srgbClr val="FFFFB6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54" name="타원 253">
                <a:extLst>
                  <a:ext uri="{FF2B5EF4-FFF2-40B4-BE49-F238E27FC236}">
                    <a16:creationId xmlns:a16="http://schemas.microsoft.com/office/drawing/2014/main" id="{4DD0F904-F2A6-9209-8476-82478B64FDCC}"/>
                  </a:ext>
                </a:extLst>
              </p:cNvPr>
              <p:cNvSpPr/>
              <p:nvPr/>
            </p:nvSpPr>
            <p:spPr>
              <a:xfrm>
                <a:off x="-4538660" y="3539381"/>
                <a:ext cx="49108" cy="49108"/>
              </a:xfrm>
              <a:prstGeom prst="ellipse">
                <a:avLst/>
              </a:prstGeom>
              <a:solidFill>
                <a:srgbClr val="EDB954"/>
              </a:solidFill>
              <a:ln w="6122" cap="flat">
                <a:noFill/>
                <a:prstDash val="solid"/>
                <a:miter/>
              </a:ln>
            </p:spPr>
          </p:sp>
        </p:grpSp>
        <p:grpSp>
          <p:nvGrpSpPr>
            <p:cNvPr id="255" name="그래픽 9">
              <a:extLst>
                <a:ext uri="{FF2B5EF4-FFF2-40B4-BE49-F238E27FC236}">
                  <a16:creationId xmlns:a16="http://schemas.microsoft.com/office/drawing/2014/main" id="{860550D1-7300-6BFC-2401-F87B358E8E89}"/>
                </a:ext>
              </a:extLst>
            </p:cNvPr>
            <p:cNvGrpSpPr/>
            <p:nvPr/>
          </p:nvGrpSpPr>
          <p:grpSpPr>
            <a:xfrm>
              <a:off x="-2803818" y="3185827"/>
              <a:ext cx="218317" cy="218747"/>
              <a:chOff x="-2803818" y="3185827"/>
              <a:chExt cx="218317" cy="218747"/>
            </a:xfrm>
          </p:grpSpPr>
          <p:sp>
            <p:nvSpPr>
              <p:cNvPr id="256" name="자유형: 도형 255">
                <a:extLst>
                  <a:ext uri="{FF2B5EF4-FFF2-40B4-BE49-F238E27FC236}">
                    <a16:creationId xmlns:a16="http://schemas.microsoft.com/office/drawing/2014/main" id="{7FBCF080-CD6C-0B4A-886B-F2F3943F1614}"/>
                  </a:ext>
                </a:extLst>
              </p:cNvPr>
              <p:cNvSpPr/>
              <p:nvPr/>
            </p:nvSpPr>
            <p:spPr>
              <a:xfrm>
                <a:off x="-2803818" y="3185827"/>
                <a:ext cx="218317" cy="218747"/>
              </a:xfrm>
              <a:custGeom>
                <a:avLst/>
                <a:gdLst>
                  <a:gd name="csX0" fmla="*/ 133901 w 218317"/>
                  <a:gd name="csY0" fmla="*/ 65273 h 218747"/>
                  <a:gd name="csX1" fmla="*/ 132860 w 218317"/>
                  <a:gd name="csY1" fmla="*/ 71947 h 218747"/>
                  <a:gd name="csX2" fmla="*/ 157721 w 218317"/>
                  <a:gd name="csY2" fmla="*/ 48005 h 218747"/>
                  <a:gd name="csX3" fmla="*/ 190357 w 218317"/>
                  <a:gd name="csY3" fmla="*/ 39249 h 218747"/>
                  <a:gd name="csX4" fmla="*/ 214115 w 218317"/>
                  <a:gd name="csY4" fmla="*/ 61231 h 218747"/>
                  <a:gd name="csX5" fmla="*/ 208298 w 218317"/>
                  <a:gd name="csY5" fmla="*/ 82050 h 218747"/>
                  <a:gd name="csX6" fmla="*/ 191582 w 218317"/>
                  <a:gd name="csY6" fmla="*/ 96378 h 218747"/>
                  <a:gd name="csX7" fmla="*/ 161150 w 218317"/>
                  <a:gd name="csY7" fmla="*/ 110278 h 218747"/>
                  <a:gd name="csX8" fmla="*/ 199603 w 218317"/>
                  <a:gd name="csY8" fmla="*/ 120626 h 218747"/>
                  <a:gd name="csX9" fmla="*/ 217667 w 218317"/>
                  <a:gd name="csY9" fmla="*/ 143895 h 218747"/>
                  <a:gd name="csX10" fmla="*/ 211605 w 218317"/>
                  <a:gd name="csY10" fmla="*/ 168571 h 218747"/>
                  <a:gd name="csX11" fmla="*/ 152148 w 218317"/>
                  <a:gd name="csY11" fmla="*/ 171633 h 218747"/>
                  <a:gd name="csX12" fmla="*/ 134330 w 218317"/>
                  <a:gd name="csY12" fmla="*/ 155038 h 218747"/>
                  <a:gd name="csX13" fmla="*/ 121042 w 218317"/>
                  <a:gd name="csY13" fmla="*/ 202616 h 218747"/>
                  <a:gd name="csX14" fmla="*/ 82160 w 218317"/>
                  <a:gd name="csY14" fmla="*/ 217189 h 218747"/>
                  <a:gd name="csX15" fmla="*/ 61464 w 218317"/>
                  <a:gd name="csY15" fmla="*/ 181552 h 218747"/>
                  <a:gd name="csX16" fmla="*/ 68689 w 218317"/>
                  <a:gd name="csY16" fmla="*/ 155651 h 218747"/>
                  <a:gd name="csX17" fmla="*/ 79466 w 218317"/>
                  <a:gd name="csY17" fmla="*/ 136853 h 218747"/>
                  <a:gd name="csX18" fmla="*/ 35563 w 218317"/>
                  <a:gd name="csY18" fmla="*/ 139118 h 218747"/>
                  <a:gd name="csX19" fmla="*/ 2926 w 218317"/>
                  <a:gd name="csY19" fmla="*/ 113891 h 218747"/>
                  <a:gd name="csX20" fmla="*/ 11376 w 218317"/>
                  <a:gd name="csY20" fmla="*/ 75253 h 218747"/>
                  <a:gd name="csX21" fmla="*/ 50381 w 218317"/>
                  <a:gd name="csY21" fmla="*/ 71457 h 218747"/>
                  <a:gd name="csX22" fmla="*/ 76588 w 218317"/>
                  <a:gd name="csY22" fmla="*/ 80642 h 218747"/>
                  <a:gd name="csX23" fmla="*/ 69056 w 218317"/>
                  <a:gd name="csY23" fmla="*/ 53822 h 218747"/>
                  <a:gd name="csX24" fmla="*/ 67893 w 218317"/>
                  <a:gd name="csY24" fmla="*/ 26941 h 218747"/>
                  <a:gd name="csX25" fmla="*/ 92018 w 218317"/>
                  <a:gd name="csY25" fmla="*/ 1224 h 218747"/>
                  <a:gd name="csX26" fmla="*/ 125451 w 218317"/>
                  <a:gd name="csY26" fmla="*/ 11205 h 218747"/>
                  <a:gd name="csX27" fmla="*/ 133473 w 218317"/>
                  <a:gd name="csY27" fmla="*/ 29696 h 218747"/>
                  <a:gd name="csX28" fmla="*/ 133717 w 218317"/>
                  <a:gd name="csY28" fmla="*/ 65273 h 21874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218317" h="218747">
                    <a:moveTo>
                      <a:pt x="133901" y="65273"/>
                    </a:moveTo>
                    <a:cubicBezTo>
                      <a:pt x="133534" y="67416"/>
                      <a:pt x="133167" y="69681"/>
                      <a:pt x="132860" y="71947"/>
                    </a:cubicBezTo>
                    <a:cubicBezTo>
                      <a:pt x="140453" y="63252"/>
                      <a:pt x="148169" y="54496"/>
                      <a:pt x="157721" y="48005"/>
                    </a:cubicBezTo>
                    <a:cubicBezTo>
                      <a:pt x="167273" y="41515"/>
                      <a:pt x="178968" y="37412"/>
                      <a:pt x="190357" y="39249"/>
                    </a:cubicBezTo>
                    <a:cubicBezTo>
                      <a:pt x="201747" y="41086"/>
                      <a:pt x="212401" y="49781"/>
                      <a:pt x="214115" y="61231"/>
                    </a:cubicBezTo>
                    <a:cubicBezTo>
                      <a:pt x="215217" y="68518"/>
                      <a:pt x="212646" y="76049"/>
                      <a:pt x="208298" y="82050"/>
                    </a:cubicBezTo>
                    <a:cubicBezTo>
                      <a:pt x="203951" y="88051"/>
                      <a:pt x="197950" y="92582"/>
                      <a:pt x="191582" y="96378"/>
                    </a:cubicBezTo>
                    <a:cubicBezTo>
                      <a:pt x="182030" y="102134"/>
                      <a:pt x="171620" y="106359"/>
                      <a:pt x="161150" y="110278"/>
                    </a:cubicBezTo>
                    <a:cubicBezTo>
                      <a:pt x="174743" y="108747"/>
                      <a:pt x="188030" y="113401"/>
                      <a:pt x="199603" y="120626"/>
                    </a:cubicBezTo>
                    <a:cubicBezTo>
                      <a:pt x="208176" y="125953"/>
                      <a:pt x="215463" y="134036"/>
                      <a:pt x="217667" y="143895"/>
                    </a:cubicBezTo>
                    <a:cubicBezTo>
                      <a:pt x="219565" y="152467"/>
                      <a:pt x="217238" y="161836"/>
                      <a:pt x="211605" y="168571"/>
                    </a:cubicBezTo>
                    <a:cubicBezTo>
                      <a:pt x="196909" y="185961"/>
                      <a:pt x="169355" y="182961"/>
                      <a:pt x="152148" y="171633"/>
                    </a:cubicBezTo>
                    <a:cubicBezTo>
                      <a:pt x="145597" y="167285"/>
                      <a:pt x="140453" y="159999"/>
                      <a:pt x="134330" y="155038"/>
                    </a:cubicBezTo>
                    <a:cubicBezTo>
                      <a:pt x="142106" y="167346"/>
                      <a:pt x="128574" y="192513"/>
                      <a:pt x="121042" y="202616"/>
                    </a:cubicBezTo>
                    <a:cubicBezTo>
                      <a:pt x="112164" y="214495"/>
                      <a:pt x="96121" y="222211"/>
                      <a:pt x="82160" y="217189"/>
                    </a:cubicBezTo>
                    <a:cubicBezTo>
                      <a:pt x="68322" y="212230"/>
                      <a:pt x="60790" y="196248"/>
                      <a:pt x="61464" y="181552"/>
                    </a:cubicBezTo>
                    <a:cubicBezTo>
                      <a:pt x="61892" y="172490"/>
                      <a:pt x="64770" y="163795"/>
                      <a:pt x="68689" y="155651"/>
                    </a:cubicBezTo>
                    <a:cubicBezTo>
                      <a:pt x="70648" y="151549"/>
                      <a:pt x="75241" y="139057"/>
                      <a:pt x="79466" y="136853"/>
                    </a:cubicBezTo>
                    <a:cubicBezTo>
                      <a:pt x="67403" y="142976"/>
                      <a:pt x="48421" y="142302"/>
                      <a:pt x="35563" y="139118"/>
                    </a:cubicBezTo>
                    <a:cubicBezTo>
                      <a:pt x="21724" y="135690"/>
                      <a:pt x="8743" y="126872"/>
                      <a:pt x="2926" y="113891"/>
                    </a:cubicBezTo>
                    <a:cubicBezTo>
                      <a:pt x="-2891" y="100909"/>
                      <a:pt x="-13" y="83826"/>
                      <a:pt x="11376" y="75253"/>
                    </a:cubicBezTo>
                    <a:cubicBezTo>
                      <a:pt x="22214" y="67171"/>
                      <a:pt x="37277" y="68212"/>
                      <a:pt x="50381" y="71457"/>
                    </a:cubicBezTo>
                    <a:cubicBezTo>
                      <a:pt x="54728" y="72498"/>
                      <a:pt x="73465" y="82479"/>
                      <a:pt x="76588" y="80642"/>
                    </a:cubicBezTo>
                    <a:cubicBezTo>
                      <a:pt x="79466" y="78989"/>
                      <a:pt x="70158" y="58292"/>
                      <a:pt x="69056" y="53822"/>
                    </a:cubicBezTo>
                    <a:cubicBezTo>
                      <a:pt x="66913" y="45004"/>
                      <a:pt x="65750" y="35759"/>
                      <a:pt x="67893" y="26941"/>
                    </a:cubicBezTo>
                    <a:cubicBezTo>
                      <a:pt x="70771" y="15001"/>
                      <a:pt x="80201" y="4653"/>
                      <a:pt x="92018" y="1224"/>
                    </a:cubicBezTo>
                    <a:cubicBezTo>
                      <a:pt x="103836" y="-2205"/>
                      <a:pt x="117613" y="1714"/>
                      <a:pt x="125451" y="11205"/>
                    </a:cubicBezTo>
                    <a:cubicBezTo>
                      <a:pt x="129738" y="16470"/>
                      <a:pt x="132187" y="23022"/>
                      <a:pt x="133473" y="29696"/>
                    </a:cubicBezTo>
                    <a:cubicBezTo>
                      <a:pt x="135800" y="41698"/>
                      <a:pt x="135738" y="53332"/>
                      <a:pt x="133717" y="65273"/>
                    </a:cubicBezTo>
                    <a:close/>
                  </a:path>
                </a:pathLst>
              </a:custGeom>
              <a:solidFill>
                <a:srgbClr val="FFFFB6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57" name="타원 256">
                <a:extLst>
                  <a:ext uri="{FF2B5EF4-FFF2-40B4-BE49-F238E27FC236}">
                    <a16:creationId xmlns:a16="http://schemas.microsoft.com/office/drawing/2014/main" id="{8AEDE8D4-EA66-0CE6-179C-9D70500C19E9}"/>
                  </a:ext>
                </a:extLst>
              </p:cNvPr>
              <p:cNvSpPr/>
              <p:nvPr/>
            </p:nvSpPr>
            <p:spPr>
              <a:xfrm>
                <a:off x="-2721352" y="3263469"/>
                <a:ext cx="68702" cy="68702"/>
              </a:xfrm>
              <a:prstGeom prst="ellipse">
                <a:avLst/>
              </a:prstGeom>
              <a:solidFill>
                <a:srgbClr val="EDB954"/>
              </a:solidFill>
              <a:ln w="6122" cap="flat">
                <a:noFill/>
                <a:prstDash val="solid"/>
                <a:miter/>
              </a:ln>
            </p:spPr>
          </p:sp>
        </p:grpSp>
      </p:grpSp>
      <p:sp>
        <p:nvSpPr>
          <p:cNvPr id="15" name="자유형: 도형 14">
            <a:extLst>
              <a:ext uri="{FF2B5EF4-FFF2-40B4-BE49-F238E27FC236}">
                <a16:creationId xmlns:a16="http://schemas.microsoft.com/office/drawing/2014/main" id="{9908D206-B812-92C3-F400-476510C092CF}"/>
              </a:ext>
            </a:extLst>
          </p:cNvPr>
          <p:cNvSpPr/>
          <p:nvPr/>
        </p:nvSpPr>
        <p:spPr>
          <a:xfrm rot="493405">
            <a:off x="-1397510" y="-969746"/>
            <a:ext cx="11963629" cy="6940054"/>
          </a:xfrm>
          <a:custGeom>
            <a:avLst/>
            <a:gdLst>
              <a:gd name="csX0" fmla="*/ 458924 w 4241647"/>
              <a:gd name="csY0" fmla="*/ 2103896 h 2543213"/>
              <a:gd name="csX1" fmla="*/ 140981 w 4241647"/>
              <a:gd name="csY1" fmla="*/ 1881226 h 2543213"/>
              <a:gd name="csX2" fmla="*/ 96431 w 4241647"/>
              <a:gd name="csY2" fmla="*/ 565150 h 2543213"/>
              <a:gd name="csX3" fmla="*/ 1417477 w 4241647"/>
              <a:gd name="csY3" fmla="*/ 326014 h 2543213"/>
              <a:gd name="csX4" fmla="*/ 3299653 w 4241647"/>
              <a:gd name="csY4" fmla="*/ 46508 h 2543213"/>
              <a:gd name="csX5" fmla="*/ 4239706 w 4241647"/>
              <a:gd name="csY5" fmla="*/ 293147 h 2543213"/>
              <a:gd name="csX6" fmla="*/ 3510585 w 4241647"/>
              <a:gd name="csY6" fmla="*/ 2318975 h 2543213"/>
              <a:gd name="csX7" fmla="*/ 2353665 w 4241647"/>
              <a:gd name="csY7" fmla="*/ 2418906 h 2543213"/>
              <a:gd name="csX8" fmla="*/ 1613246 w 4241647"/>
              <a:gd name="csY8" fmla="*/ 2129461 h 2543213"/>
              <a:gd name="csX9" fmla="*/ 799349 w 4241647"/>
              <a:gd name="csY9" fmla="*/ 2187387 h 2543213"/>
              <a:gd name="csX10" fmla="*/ 458924 w 4241647"/>
              <a:gd name="csY10" fmla="*/ 2103896 h 254321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4241647" h="2543213">
                <a:moveTo>
                  <a:pt x="458924" y="2103896"/>
                </a:moveTo>
                <a:cubicBezTo>
                  <a:pt x="352943" y="2029673"/>
                  <a:pt x="201396" y="2137684"/>
                  <a:pt x="140981" y="1881226"/>
                </a:cubicBezTo>
                <a:cubicBezTo>
                  <a:pt x="80566" y="1624768"/>
                  <a:pt x="-116318" y="824352"/>
                  <a:pt x="96431" y="565150"/>
                </a:cubicBezTo>
                <a:cubicBezTo>
                  <a:pt x="309180" y="305948"/>
                  <a:pt x="883607" y="412454"/>
                  <a:pt x="1417477" y="326014"/>
                </a:cubicBezTo>
                <a:cubicBezTo>
                  <a:pt x="1951347" y="239574"/>
                  <a:pt x="2839211" y="102479"/>
                  <a:pt x="3299653" y="46508"/>
                </a:cubicBezTo>
                <a:cubicBezTo>
                  <a:pt x="3760095" y="-9463"/>
                  <a:pt x="4204551" y="-85597"/>
                  <a:pt x="4239706" y="293147"/>
                </a:cubicBezTo>
                <a:cubicBezTo>
                  <a:pt x="4274861" y="671891"/>
                  <a:pt x="3824925" y="1964682"/>
                  <a:pt x="3510585" y="2318975"/>
                </a:cubicBezTo>
                <a:cubicBezTo>
                  <a:pt x="3196245" y="2673268"/>
                  <a:pt x="2654438" y="2528266"/>
                  <a:pt x="2353665" y="2418906"/>
                </a:cubicBezTo>
                <a:cubicBezTo>
                  <a:pt x="2103410" y="2327853"/>
                  <a:pt x="1878320" y="2155056"/>
                  <a:pt x="1613246" y="2129461"/>
                </a:cubicBezTo>
                <a:cubicBezTo>
                  <a:pt x="1339906" y="2103070"/>
                  <a:pt x="1074955" y="2214145"/>
                  <a:pt x="799349" y="2187387"/>
                </a:cubicBezTo>
                <a:cubicBezTo>
                  <a:pt x="575484" y="2165711"/>
                  <a:pt x="631231" y="2251465"/>
                  <a:pt x="458924" y="2103896"/>
                </a:cubicBezTo>
                <a:close/>
              </a:path>
            </a:pathLst>
          </a:custGeom>
          <a:solidFill>
            <a:srgbClr val="FFFFFF"/>
          </a:solidFill>
          <a:ln w="6122" cap="flat">
            <a:noFill/>
            <a:prstDash val="solid"/>
            <a:miter/>
          </a:ln>
        </p:spPr>
        <p:txBody>
          <a:bodyPr/>
          <a:lstStyle/>
          <a:p>
            <a:endParaRPr lang="ko-KR" altLang="en-US" dirty="0"/>
          </a:p>
        </p:txBody>
      </p:sp>
      <p:grpSp>
        <p:nvGrpSpPr>
          <p:cNvPr id="146" name="그래픽 9">
            <a:extLst>
              <a:ext uri="{FF2B5EF4-FFF2-40B4-BE49-F238E27FC236}">
                <a16:creationId xmlns:a16="http://schemas.microsoft.com/office/drawing/2014/main" id="{6E76326C-3F9B-0A53-8EF0-A86422CD9CA1}"/>
              </a:ext>
            </a:extLst>
          </p:cNvPr>
          <p:cNvGrpSpPr/>
          <p:nvPr/>
        </p:nvGrpSpPr>
        <p:grpSpPr>
          <a:xfrm>
            <a:off x="8949916" y="2554365"/>
            <a:ext cx="2721830" cy="4460279"/>
            <a:chOff x="-7055243" y="159726"/>
            <a:chExt cx="2721830" cy="4460279"/>
          </a:xfrm>
        </p:grpSpPr>
        <p:sp>
          <p:nvSpPr>
            <p:cNvPr id="147" name="자유형: 도형 146">
              <a:extLst>
                <a:ext uri="{FF2B5EF4-FFF2-40B4-BE49-F238E27FC236}">
                  <a16:creationId xmlns:a16="http://schemas.microsoft.com/office/drawing/2014/main" id="{1944905A-C41D-AC80-398D-69608D3F9D7D}"/>
                </a:ext>
              </a:extLst>
            </p:cNvPr>
            <p:cNvSpPr/>
            <p:nvPr/>
          </p:nvSpPr>
          <p:spPr>
            <a:xfrm>
              <a:off x="-6632494" y="1988286"/>
              <a:ext cx="332122" cy="204358"/>
            </a:xfrm>
            <a:custGeom>
              <a:avLst/>
              <a:gdLst>
                <a:gd name="csX0" fmla="*/ 329797 w 332122"/>
                <a:gd name="csY0" fmla="*/ 186291 h 204358"/>
                <a:gd name="csX1" fmla="*/ 331695 w 332122"/>
                <a:gd name="csY1" fmla="*/ 170554 h 204358"/>
                <a:gd name="csX2" fmla="*/ 288649 w 332122"/>
                <a:gd name="csY2" fmla="*/ 104546 h 204358"/>
                <a:gd name="csX3" fmla="*/ 171512 w 332122"/>
                <a:gd name="csY3" fmla="*/ 26598 h 204358"/>
                <a:gd name="csX4" fmla="*/ 1777 w 332122"/>
                <a:gd name="csY4" fmla="*/ 36395 h 204358"/>
                <a:gd name="csX5" fmla="*/ 18126 w 332122"/>
                <a:gd name="csY5" fmla="*/ 91320 h 204358"/>
                <a:gd name="csX6" fmla="*/ 67540 w 332122"/>
                <a:gd name="csY6" fmla="*/ 124630 h 204358"/>
                <a:gd name="csX7" fmla="*/ 128221 w 332122"/>
                <a:gd name="csY7" fmla="*/ 156103 h 204358"/>
                <a:gd name="csX8" fmla="*/ 227723 w 332122"/>
                <a:gd name="csY8" fmla="*/ 198109 h 204358"/>
                <a:gd name="csX9" fmla="*/ 329797 w 332122"/>
                <a:gd name="csY9" fmla="*/ 186291 h 2043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332122" h="204358">
                  <a:moveTo>
                    <a:pt x="329797" y="186291"/>
                  </a:moveTo>
                  <a:cubicBezTo>
                    <a:pt x="331940" y="182005"/>
                    <a:pt x="332675" y="176800"/>
                    <a:pt x="331695" y="170554"/>
                  </a:cubicBezTo>
                  <a:cubicBezTo>
                    <a:pt x="327348" y="143184"/>
                    <a:pt x="309897" y="121079"/>
                    <a:pt x="288649" y="104546"/>
                  </a:cubicBezTo>
                  <a:cubicBezTo>
                    <a:pt x="251604" y="75645"/>
                    <a:pt x="214069" y="46620"/>
                    <a:pt x="171512" y="26598"/>
                  </a:cubicBezTo>
                  <a:cubicBezTo>
                    <a:pt x="131834" y="7922"/>
                    <a:pt x="20452" y="-27103"/>
                    <a:pt x="1777" y="36395"/>
                  </a:cubicBezTo>
                  <a:cubicBezTo>
                    <a:pt x="-3857" y="55560"/>
                    <a:pt x="4532" y="76624"/>
                    <a:pt x="18126" y="91320"/>
                  </a:cubicBezTo>
                  <a:cubicBezTo>
                    <a:pt x="31719" y="105954"/>
                    <a:pt x="49844" y="115446"/>
                    <a:pt x="67540" y="124630"/>
                  </a:cubicBezTo>
                  <a:cubicBezTo>
                    <a:pt x="87747" y="135101"/>
                    <a:pt x="107953" y="145633"/>
                    <a:pt x="128221" y="156103"/>
                  </a:cubicBezTo>
                  <a:cubicBezTo>
                    <a:pt x="160245" y="172697"/>
                    <a:pt x="192637" y="189475"/>
                    <a:pt x="227723" y="198109"/>
                  </a:cubicBezTo>
                  <a:cubicBezTo>
                    <a:pt x="252461" y="204171"/>
                    <a:pt x="316755" y="212560"/>
                    <a:pt x="329797" y="186291"/>
                  </a:cubicBezTo>
                  <a:close/>
                </a:path>
              </a:pathLst>
            </a:custGeom>
            <a:solidFill>
              <a:srgbClr val="ECB5AC"/>
            </a:solidFill>
            <a:ln w="6122" cap="flat">
              <a:noFill/>
              <a:prstDash val="solid"/>
              <a:miter/>
            </a:ln>
          </p:spPr>
        </p:sp>
        <p:sp>
          <p:nvSpPr>
            <p:cNvPr id="148" name="자유형: 도형 147">
              <a:extLst>
                <a:ext uri="{FF2B5EF4-FFF2-40B4-BE49-F238E27FC236}">
                  <a16:creationId xmlns:a16="http://schemas.microsoft.com/office/drawing/2014/main" id="{7A783293-E06E-3201-17C2-B7F1A055681F}"/>
                </a:ext>
              </a:extLst>
            </p:cNvPr>
            <p:cNvSpPr/>
            <p:nvPr/>
          </p:nvSpPr>
          <p:spPr>
            <a:xfrm>
              <a:off x="-5344598" y="2651821"/>
              <a:ext cx="1011185" cy="1968184"/>
            </a:xfrm>
            <a:custGeom>
              <a:avLst/>
              <a:gdLst>
                <a:gd name="csX0" fmla="*/ 905378 w 1011185"/>
                <a:gd name="csY0" fmla="*/ 0 h 1968184"/>
                <a:gd name="csX1" fmla="*/ 1009350 w 1011185"/>
                <a:gd name="csY1" fmla="*/ 619669 h 1968184"/>
                <a:gd name="csX2" fmla="*/ 905378 w 1011185"/>
                <a:gd name="csY2" fmla="*/ 1287406 h 1968184"/>
                <a:gd name="csX3" fmla="*/ 986572 w 1011185"/>
                <a:gd name="csY3" fmla="*/ 1939283 h 1968184"/>
                <a:gd name="csX4" fmla="*/ 280504 w 1011185"/>
                <a:gd name="csY4" fmla="*/ 1968185 h 1968184"/>
                <a:gd name="csX5" fmla="*/ 190493 w 1011185"/>
                <a:gd name="csY5" fmla="*/ 1100587 h 1968184"/>
                <a:gd name="csX6" fmla="*/ 174695 w 1011185"/>
                <a:gd name="csY6" fmla="*/ 326551 h 1968184"/>
                <a:gd name="csX7" fmla="*/ 0 w 1011185"/>
                <a:gd name="csY7" fmla="*/ 176410 h 1968184"/>
                <a:gd name="csX8" fmla="*/ 905378 w 1011185"/>
                <a:gd name="csY8" fmla="*/ 61 h 19681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011185" h="1968184">
                  <a:moveTo>
                    <a:pt x="905378" y="0"/>
                  </a:moveTo>
                  <a:cubicBezTo>
                    <a:pt x="905378" y="0"/>
                    <a:pt x="1027475" y="229314"/>
                    <a:pt x="1009350" y="619669"/>
                  </a:cubicBezTo>
                  <a:cubicBezTo>
                    <a:pt x="1002431" y="768219"/>
                    <a:pt x="886641" y="1150246"/>
                    <a:pt x="905378" y="1287406"/>
                  </a:cubicBezTo>
                  <a:cubicBezTo>
                    <a:pt x="923381" y="1418994"/>
                    <a:pt x="986572" y="1939283"/>
                    <a:pt x="986572" y="1939283"/>
                  </a:cubicBezTo>
                  <a:lnTo>
                    <a:pt x="280504" y="1968185"/>
                  </a:lnTo>
                  <a:cubicBezTo>
                    <a:pt x="280504" y="1968185"/>
                    <a:pt x="207822" y="1447345"/>
                    <a:pt x="190493" y="1100587"/>
                  </a:cubicBezTo>
                  <a:cubicBezTo>
                    <a:pt x="171634" y="723213"/>
                    <a:pt x="174695" y="326551"/>
                    <a:pt x="174695" y="326551"/>
                  </a:cubicBezTo>
                  <a:lnTo>
                    <a:pt x="0" y="176410"/>
                  </a:lnTo>
                  <a:lnTo>
                    <a:pt x="905378" y="61"/>
                  </a:lnTo>
                  <a:close/>
                </a:path>
              </a:pathLst>
            </a:custGeom>
            <a:solidFill>
              <a:srgbClr val="4D609B"/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149" name="그래픽 9">
              <a:extLst>
                <a:ext uri="{FF2B5EF4-FFF2-40B4-BE49-F238E27FC236}">
                  <a16:creationId xmlns:a16="http://schemas.microsoft.com/office/drawing/2014/main" id="{71E7E76F-013E-6A63-FCD2-FBF37EEFB9E2}"/>
                </a:ext>
              </a:extLst>
            </p:cNvPr>
            <p:cNvGrpSpPr/>
            <p:nvPr/>
          </p:nvGrpSpPr>
          <p:grpSpPr>
            <a:xfrm>
              <a:off x="-4784262" y="2702154"/>
              <a:ext cx="370325" cy="1892257"/>
              <a:chOff x="-4784262" y="2702154"/>
              <a:chExt cx="370325" cy="1892257"/>
            </a:xfrm>
            <a:noFill/>
          </p:grpSpPr>
          <p:sp>
            <p:nvSpPr>
              <p:cNvPr id="150" name="자유형: 도형 149">
                <a:extLst>
                  <a:ext uri="{FF2B5EF4-FFF2-40B4-BE49-F238E27FC236}">
                    <a16:creationId xmlns:a16="http://schemas.microsoft.com/office/drawing/2014/main" id="{AB20B14E-3A84-D48D-5A50-C2E9FC13695C}"/>
                  </a:ext>
                </a:extLst>
              </p:cNvPr>
              <p:cNvSpPr/>
              <p:nvPr/>
            </p:nvSpPr>
            <p:spPr>
              <a:xfrm>
                <a:off x="-4517334" y="2702154"/>
                <a:ext cx="103396" cy="1892257"/>
              </a:xfrm>
              <a:custGeom>
                <a:avLst/>
                <a:gdLst>
                  <a:gd name="csX0" fmla="*/ 1758 w 103396"/>
                  <a:gd name="csY0" fmla="*/ 0 h 1892257"/>
                  <a:gd name="csX1" fmla="*/ 87728 w 103396"/>
                  <a:gd name="csY1" fmla="*/ 632038 h 1892257"/>
                  <a:gd name="csX2" fmla="*/ 1758 w 103396"/>
                  <a:gd name="csY2" fmla="*/ 1354516 h 1892257"/>
                  <a:gd name="csX3" fmla="*/ 78114 w 103396"/>
                  <a:gd name="csY3" fmla="*/ 1892257 h 189225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103396" h="1892257">
                    <a:moveTo>
                      <a:pt x="1758" y="0"/>
                    </a:moveTo>
                    <a:cubicBezTo>
                      <a:pt x="1758" y="0"/>
                      <a:pt x="151103" y="342777"/>
                      <a:pt x="87728" y="632038"/>
                    </a:cubicBezTo>
                    <a:cubicBezTo>
                      <a:pt x="24353" y="921299"/>
                      <a:pt x="-8161" y="1166411"/>
                      <a:pt x="1758" y="1354516"/>
                    </a:cubicBezTo>
                    <a:cubicBezTo>
                      <a:pt x="11678" y="1542622"/>
                      <a:pt x="78114" y="1892257"/>
                      <a:pt x="78114" y="1892257"/>
                    </a:cubicBezTo>
                  </a:path>
                </a:pathLst>
              </a:custGeom>
              <a:noFill/>
              <a:ln w="18367" cap="rnd">
                <a:solidFill>
                  <a:srgbClr val="304181"/>
                </a:solidFill>
                <a:prstDash val="solid"/>
                <a:miter/>
              </a:ln>
            </p:spPr>
          </p:sp>
          <p:sp>
            <p:nvSpPr>
              <p:cNvPr id="151" name="자유형: 도형 150">
                <a:extLst>
                  <a:ext uri="{FF2B5EF4-FFF2-40B4-BE49-F238E27FC236}">
                    <a16:creationId xmlns:a16="http://schemas.microsoft.com/office/drawing/2014/main" id="{B9173AC3-31F6-F206-E0C4-56352A658F52}"/>
                  </a:ext>
                </a:extLst>
              </p:cNvPr>
              <p:cNvSpPr/>
              <p:nvPr/>
            </p:nvSpPr>
            <p:spPr>
              <a:xfrm>
                <a:off x="-4784262" y="2841457"/>
                <a:ext cx="354656" cy="161906"/>
              </a:xfrm>
              <a:custGeom>
                <a:avLst/>
                <a:gdLst>
                  <a:gd name="csX0" fmla="*/ 0 w 354656"/>
                  <a:gd name="csY0" fmla="*/ 0 h 161906"/>
                  <a:gd name="csX1" fmla="*/ 354656 w 354656"/>
                  <a:gd name="csY1" fmla="*/ 161898 h 16190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354656" h="161906">
                    <a:moveTo>
                      <a:pt x="0" y="0"/>
                    </a:moveTo>
                    <a:cubicBezTo>
                      <a:pt x="0" y="0"/>
                      <a:pt x="139058" y="163245"/>
                      <a:pt x="354656" y="161898"/>
                    </a:cubicBezTo>
                  </a:path>
                </a:pathLst>
              </a:custGeom>
              <a:noFill/>
              <a:ln w="18367" cap="rnd">
                <a:solidFill>
                  <a:srgbClr val="304181"/>
                </a:solidFill>
                <a:prstDash val="solid"/>
                <a:miter/>
              </a:ln>
            </p:spPr>
          </p:sp>
        </p:grpSp>
        <p:sp>
          <p:nvSpPr>
            <p:cNvPr id="152" name="자유형: 도형 151">
              <a:extLst>
                <a:ext uri="{FF2B5EF4-FFF2-40B4-BE49-F238E27FC236}">
                  <a16:creationId xmlns:a16="http://schemas.microsoft.com/office/drawing/2014/main" id="{69ABC7CA-8D0B-151D-E7AC-B9CD036EACA8}"/>
                </a:ext>
              </a:extLst>
            </p:cNvPr>
            <p:cNvSpPr/>
            <p:nvPr/>
          </p:nvSpPr>
          <p:spPr>
            <a:xfrm>
              <a:off x="-5779765" y="2728177"/>
              <a:ext cx="876038" cy="1891828"/>
            </a:xfrm>
            <a:custGeom>
              <a:avLst/>
              <a:gdLst>
                <a:gd name="csX0" fmla="*/ 876039 w 876038"/>
                <a:gd name="csY0" fmla="*/ 0 h 1891828"/>
                <a:gd name="csX1" fmla="*/ 794906 w 876038"/>
                <a:gd name="csY1" fmla="*/ 655551 h 1891828"/>
                <a:gd name="csX2" fmla="*/ 804642 w 876038"/>
                <a:gd name="csY2" fmla="*/ 1891828 h 1891828"/>
                <a:gd name="csX3" fmla="*/ 84736 w 876038"/>
                <a:gd name="csY3" fmla="*/ 1880133 h 1891828"/>
                <a:gd name="csX4" fmla="*/ 480 w 876038"/>
                <a:gd name="csY4" fmla="*/ 1114119 h 1891828"/>
                <a:gd name="csX5" fmla="*/ 125210 w 876038"/>
                <a:gd name="csY5" fmla="*/ 223681 h 1891828"/>
                <a:gd name="csX6" fmla="*/ 876039 w 876038"/>
                <a:gd name="csY6" fmla="*/ 123 h 18918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876038" h="1891828">
                  <a:moveTo>
                    <a:pt x="876039" y="0"/>
                  </a:moveTo>
                  <a:cubicBezTo>
                    <a:pt x="876039" y="0"/>
                    <a:pt x="864466" y="271075"/>
                    <a:pt x="794906" y="655551"/>
                  </a:cubicBezTo>
                  <a:cubicBezTo>
                    <a:pt x="725347" y="1040028"/>
                    <a:pt x="804642" y="1891828"/>
                    <a:pt x="804642" y="1891828"/>
                  </a:cubicBezTo>
                  <a:lnTo>
                    <a:pt x="84736" y="1880133"/>
                  </a:lnTo>
                  <a:cubicBezTo>
                    <a:pt x="84736" y="1880133"/>
                    <a:pt x="-7419" y="1461183"/>
                    <a:pt x="480" y="1114119"/>
                  </a:cubicBezTo>
                  <a:cubicBezTo>
                    <a:pt x="6971" y="829022"/>
                    <a:pt x="125210" y="223681"/>
                    <a:pt x="125210" y="223681"/>
                  </a:cubicBezTo>
                  <a:lnTo>
                    <a:pt x="876039" y="123"/>
                  </a:lnTo>
                  <a:close/>
                </a:path>
              </a:pathLst>
            </a:custGeom>
            <a:solidFill>
              <a:srgbClr val="4D609B"/>
            </a:solidFill>
            <a:ln w="6122" cap="flat">
              <a:noFill/>
              <a:prstDash val="solid"/>
              <a:miter/>
            </a:ln>
          </p:spPr>
        </p:sp>
        <p:sp>
          <p:nvSpPr>
            <p:cNvPr id="153" name="자유형: 도형 152">
              <a:extLst>
                <a:ext uri="{FF2B5EF4-FFF2-40B4-BE49-F238E27FC236}">
                  <a16:creationId xmlns:a16="http://schemas.microsoft.com/office/drawing/2014/main" id="{E4B02288-679B-2DC2-C61D-226709D92963}"/>
                </a:ext>
              </a:extLst>
            </p:cNvPr>
            <p:cNvSpPr/>
            <p:nvPr/>
          </p:nvSpPr>
          <p:spPr>
            <a:xfrm>
              <a:off x="-6114806" y="1996774"/>
              <a:ext cx="696861" cy="1960639"/>
            </a:xfrm>
            <a:custGeom>
              <a:avLst/>
              <a:gdLst>
                <a:gd name="csX0" fmla="*/ 83918 w 696861"/>
                <a:gd name="csY0" fmla="*/ 62810 h 1960639"/>
                <a:gd name="csX1" fmla="*/ 19931 w 696861"/>
                <a:gd name="csY1" fmla="*/ 577650 h 1960639"/>
                <a:gd name="csX2" fmla="*/ 331786 w 696861"/>
                <a:gd name="csY2" fmla="*/ 1882140 h 1960639"/>
                <a:gd name="csX3" fmla="*/ 695688 w 696861"/>
                <a:gd name="csY3" fmla="*/ 1804620 h 1960639"/>
                <a:gd name="csX4" fmla="*/ 564407 w 696861"/>
                <a:gd name="csY4" fmla="*/ 1019868 h 1960639"/>
                <a:gd name="csX5" fmla="*/ 379914 w 696861"/>
                <a:gd name="csY5" fmla="*/ 148473 h 1960639"/>
                <a:gd name="csX6" fmla="*/ 83857 w 696861"/>
                <a:gd name="csY6" fmla="*/ 62810 h 19606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696861" h="1960639">
                  <a:moveTo>
                    <a:pt x="83918" y="62810"/>
                  </a:moveTo>
                  <a:cubicBezTo>
                    <a:pt x="83918" y="62810"/>
                    <a:pt x="-49262" y="139840"/>
                    <a:pt x="19931" y="577650"/>
                  </a:cubicBezTo>
                  <a:cubicBezTo>
                    <a:pt x="89123" y="1015460"/>
                    <a:pt x="315131" y="1759614"/>
                    <a:pt x="331786" y="1882140"/>
                  </a:cubicBezTo>
                  <a:cubicBezTo>
                    <a:pt x="348441" y="2004664"/>
                    <a:pt x="682891" y="1987397"/>
                    <a:pt x="695688" y="1804620"/>
                  </a:cubicBezTo>
                  <a:cubicBezTo>
                    <a:pt x="708425" y="1621842"/>
                    <a:pt x="614311" y="1304169"/>
                    <a:pt x="564407" y="1019868"/>
                  </a:cubicBezTo>
                  <a:cubicBezTo>
                    <a:pt x="514564" y="735629"/>
                    <a:pt x="400427" y="242649"/>
                    <a:pt x="379914" y="148473"/>
                  </a:cubicBezTo>
                  <a:cubicBezTo>
                    <a:pt x="359463" y="54298"/>
                    <a:pt x="187094" y="-80963"/>
                    <a:pt x="83857" y="62810"/>
                  </a:cubicBezTo>
                  <a:close/>
                </a:path>
              </a:pathLst>
            </a:custGeom>
            <a:solidFill>
              <a:srgbClr val="ECB5AC"/>
            </a:solidFill>
            <a:ln w="6122" cap="flat">
              <a:noFill/>
              <a:prstDash val="solid"/>
              <a:miter/>
            </a:ln>
          </p:spPr>
        </p:sp>
        <p:sp>
          <p:nvSpPr>
            <p:cNvPr id="154" name="자유형: 도형 153">
              <a:extLst>
                <a:ext uri="{FF2B5EF4-FFF2-40B4-BE49-F238E27FC236}">
                  <a16:creationId xmlns:a16="http://schemas.microsoft.com/office/drawing/2014/main" id="{8C784557-DDF2-E615-D19F-D8394CD2544A}"/>
                </a:ext>
              </a:extLst>
            </p:cNvPr>
            <p:cNvSpPr/>
            <p:nvPr/>
          </p:nvSpPr>
          <p:spPr>
            <a:xfrm>
              <a:off x="-6173313" y="1872709"/>
              <a:ext cx="723940" cy="817324"/>
            </a:xfrm>
            <a:custGeom>
              <a:avLst/>
              <a:gdLst>
                <a:gd name="csX0" fmla="*/ 687025 w 723940"/>
                <a:gd name="csY0" fmla="*/ 450418 h 817324"/>
                <a:gd name="csX1" fmla="*/ 717212 w 723940"/>
                <a:gd name="csY1" fmla="*/ 696204 h 817324"/>
                <a:gd name="csX2" fmla="*/ 0 w 723940"/>
                <a:gd name="csY2" fmla="*/ 791787 h 817324"/>
                <a:gd name="csX3" fmla="*/ 54190 w 723940"/>
                <a:gd name="csY3" fmla="*/ 335669 h 817324"/>
                <a:gd name="csX4" fmla="*/ 208128 w 723940"/>
                <a:gd name="csY4" fmla="*/ 51858 h 817324"/>
                <a:gd name="csX5" fmla="*/ 687025 w 723940"/>
                <a:gd name="csY5" fmla="*/ 450479 h 8173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723940" h="817324">
                  <a:moveTo>
                    <a:pt x="687025" y="450418"/>
                  </a:moveTo>
                  <a:cubicBezTo>
                    <a:pt x="745195" y="750517"/>
                    <a:pt x="717212" y="696204"/>
                    <a:pt x="717212" y="696204"/>
                  </a:cubicBezTo>
                  <a:cubicBezTo>
                    <a:pt x="720396" y="737903"/>
                    <a:pt x="362004" y="873104"/>
                    <a:pt x="0" y="791787"/>
                  </a:cubicBezTo>
                  <a:lnTo>
                    <a:pt x="54190" y="335669"/>
                  </a:lnTo>
                  <a:cubicBezTo>
                    <a:pt x="54190" y="335669"/>
                    <a:pt x="79602" y="127541"/>
                    <a:pt x="208128" y="51858"/>
                  </a:cubicBezTo>
                  <a:cubicBezTo>
                    <a:pt x="463037" y="-98222"/>
                    <a:pt x="598973" y="90434"/>
                    <a:pt x="687025" y="450479"/>
                  </a:cubicBezTo>
                </a:path>
              </a:pathLst>
            </a:custGeom>
            <a:solidFill>
              <a:srgbClr val="EEC02D"/>
            </a:solidFill>
            <a:ln w="6122" cap="flat">
              <a:noFill/>
              <a:prstDash val="solid"/>
              <a:miter/>
            </a:ln>
          </p:spPr>
        </p:sp>
        <p:sp>
          <p:nvSpPr>
            <p:cNvPr id="155" name="자유형: 도형 154">
              <a:extLst>
                <a:ext uri="{FF2B5EF4-FFF2-40B4-BE49-F238E27FC236}">
                  <a16:creationId xmlns:a16="http://schemas.microsoft.com/office/drawing/2014/main" id="{E2DD23AF-006A-F34B-64D7-D4F86115575C}"/>
                </a:ext>
              </a:extLst>
            </p:cNvPr>
            <p:cNvSpPr/>
            <p:nvPr/>
          </p:nvSpPr>
          <p:spPr>
            <a:xfrm>
              <a:off x="-5959267" y="1702973"/>
              <a:ext cx="1520047" cy="1313639"/>
            </a:xfrm>
            <a:custGeom>
              <a:avLst/>
              <a:gdLst>
                <a:gd name="csX0" fmla="*/ 1520047 w 1520047"/>
                <a:gd name="csY0" fmla="*/ 948848 h 1313639"/>
                <a:gd name="csX1" fmla="*/ 1297836 w 1520047"/>
                <a:gd name="csY1" fmla="*/ 462358 h 1313639"/>
                <a:gd name="csX2" fmla="*/ 890520 w 1520047"/>
                <a:gd name="csY2" fmla="*/ 70901 h 1313639"/>
                <a:gd name="csX3" fmla="*/ 169022 w 1520047"/>
                <a:gd name="csY3" fmla="*/ 98456 h 1313639"/>
                <a:gd name="csX4" fmla="*/ 13431 w 1520047"/>
                <a:gd name="csY4" fmla="*/ 598477 h 1313639"/>
                <a:gd name="csX5" fmla="*/ 304651 w 1520047"/>
                <a:gd name="csY5" fmla="*/ 1248763 h 1313639"/>
                <a:gd name="csX6" fmla="*/ 1520047 w 1520047"/>
                <a:gd name="csY6" fmla="*/ 948787 h 13136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520047" h="1313639">
                  <a:moveTo>
                    <a:pt x="1520047" y="948848"/>
                  </a:moveTo>
                  <a:cubicBezTo>
                    <a:pt x="1520047" y="948848"/>
                    <a:pt x="1405299" y="656342"/>
                    <a:pt x="1297836" y="462358"/>
                  </a:cubicBezTo>
                  <a:cubicBezTo>
                    <a:pt x="1204825" y="294521"/>
                    <a:pt x="1079237" y="152646"/>
                    <a:pt x="890520" y="70901"/>
                  </a:cubicBezTo>
                  <a:cubicBezTo>
                    <a:pt x="488225" y="-103365"/>
                    <a:pt x="169022" y="98456"/>
                    <a:pt x="169022" y="98456"/>
                  </a:cubicBezTo>
                  <a:cubicBezTo>
                    <a:pt x="169022" y="98456"/>
                    <a:pt x="-56435" y="232799"/>
                    <a:pt x="13431" y="598477"/>
                  </a:cubicBezTo>
                  <a:cubicBezTo>
                    <a:pt x="77724" y="935193"/>
                    <a:pt x="304651" y="1248763"/>
                    <a:pt x="304651" y="1248763"/>
                  </a:cubicBezTo>
                  <a:cubicBezTo>
                    <a:pt x="304651" y="1248763"/>
                    <a:pt x="987328" y="1521429"/>
                    <a:pt x="1520047" y="948787"/>
                  </a:cubicBezTo>
                  <a:close/>
                </a:path>
              </a:pathLst>
            </a:custGeom>
            <a:solidFill>
              <a:srgbClr val="EEC02D"/>
            </a:solidFill>
            <a:ln w="6122" cap="flat">
              <a:noFill/>
              <a:prstDash val="solid"/>
              <a:miter/>
            </a:ln>
          </p:spPr>
        </p:sp>
        <p:sp>
          <p:nvSpPr>
            <p:cNvPr id="156" name="자유형: 도형 155">
              <a:extLst>
                <a:ext uri="{FF2B5EF4-FFF2-40B4-BE49-F238E27FC236}">
                  <a16:creationId xmlns:a16="http://schemas.microsoft.com/office/drawing/2014/main" id="{00DCA85F-03DD-92AA-6808-8317984A7C15}"/>
                </a:ext>
              </a:extLst>
            </p:cNvPr>
            <p:cNvSpPr/>
            <p:nvPr/>
          </p:nvSpPr>
          <p:spPr>
            <a:xfrm>
              <a:off x="-5853455" y="1706992"/>
              <a:ext cx="442537" cy="502167"/>
            </a:xfrm>
            <a:custGeom>
              <a:avLst/>
              <a:gdLst>
                <a:gd name="csX0" fmla="*/ 55617 w 442537"/>
                <a:gd name="csY0" fmla="*/ 459748 h 502167"/>
                <a:gd name="csX1" fmla="*/ 97500 w 442537"/>
                <a:gd name="csY1" fmla="*/ 501875 h 502167"/>
                <a:gd name="csX2" fmla="*/ 167549 w 442537"/>
                <a:gd name="csY2" fmla="*/ 455523 h 502167"/>
                <a:gd name="csX3" fmla="*/ 202941 w 442537"/>
                <a:gd name="csY3" fmla="*/ 348918 h 502167"/>
                <a:gd name="csX4" fmla="*/ 268766 w 442537"/>
                <a:gd name="csY4" fmla="*/ 468320 h 502167"/>
                <a:gd name="csX5" fmla="*/ 343837 w 442537"/>
                <a:gd name="csY5" fmla="*/ 500345 h 502167"/>
                <a:gd name="csX6" fmla="*/ 421663 w 442537"/>
                <a:gd name="csY6" fmla="*/ 383575 h 502167"/>
                <a:gd name="csX7" fmla="*/ 413580 w 442537"/>
                <a:gd name="csY7" fmla="*/ 46798 h 502167"/>
                <a:gd name="csX8" fmla="*/ 369615 w 442537"/>
                <a:gd name="csY8" fmla="*/ 1119 h 502167"/>
                <a:gd name="csX9" fmla="*/ 136321 w 442537"/>
                <a:gd name="csY9" fmla="*/ 40430 h 502167"/>
                <a:gd name="csX10" fmla="*/ 2284 w 442537"/>
                <a:gd name="csY10" fmla="*/ 210288 h 502167"/>
                <a:gd name="csX11" fmla="*/ 55678 w 442537"/>
                <a:gd name="csY11" fmla="*/ 459809 h 5021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442537" h="502167">
                  <a:moveTo>
                    <a:pt x="55617" y="459748"/>
                  </a:moveTo>
                  <a:cubicBezTo>
                    <a:pt x="64128" y="478729"/>
                    <a:pt x="76864" y="499671"/>
                    <a:pt x="97500" y="501875"/>
                  </a:cubicBezTo>
                  <a:cubicBezTo>
                    <a:pt x="122666" y="504508"/>
                    <a:pt x="157569" y="478791"/>
                    <a:pt x="167549" y="455523"/>
                  </a:cubicBezTo>
                  <a:cubicBezTo>
                    <a:pt x="183408" y="418355"/>
                    <a:pt x="194614" y="388473"/>
                    <a:pt x="202941" y="348918"/>
                  </a:cubicBezTo>
                  <a:cubicBezTo>
                    <a:pt x="221127" y="396923"/>
                    <a:pt x="232945" y="431520"/>
                    <a:pt x="268766" y="468320"/>
                  </a:cubicBezTo>
                  <a:cubicBezTo>
                    <a:pt x="288728" y="488833"/>
                    <a:pt x="316343" y="508305"/>
                    <a:pt x="343837" y="500345"/>
                  </a:cubicBezTo>
                  <a:cubicBezTo>
                    <a:pt x="375310" y="491221"/>
                    <a:pt x="417009" y="416028"/>
                    <a:pt x="421663" y="383575"/>
                  </a:cubicBezTo>
                  <a:cubicBezTo>
                    <a:pt x="438991" y="262825"/>
                    <a:pt x="461892" y="158791"/>
                    <a:pt x="413580" y="46798"/>
                  </a:cubicBezTo>
                  <a:cubicBezTo>
                    <a:pt x="407885" y="33511"/>
                    <a:pt x="393618" y="7364"/>
                    <a:pt x="369615" y="1119"/>
                  </a:cubicBezTo>
                  <a:cubicBezTo>
                    <a:pt x="354124" y="-2861"/>
                    <a:pt x="204962" y="2343"/>
                    <a:pt x="136321" y="40430"/>
                  </a:cubicBezTo>
                  <a:cubicBezTo>
                    <a:pt x="77538" y="73006"/>
                    <a:pt x="12387" y="140667"/>
                    <a:pt x="2284" y="210288"/>
                  </a:cubicBezTo>
                  <a:cubicBezTo>
                    <a:pt x="-9105" y="288665"/>
                    <a:pt x="24205" y="389392"/>
                    <a:pt x="55678" y="459809"/>
                  </a:cubicBezTo>
                  <a:close/>
                </a:path>
              </a:pathLst>
            </a:cu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157" name="자유형: 도형 156">
              <a:extLst>
                <a:ext uri="{FF2B5EF4-FFF2-40B4-BE49-F238E27FC236}">
                  <a16:creationId xmlns:a16="http://schemas.microsoft.com/office/drawing/2014/main" id="{474E17C6-8C9B-3673-5F40-E06CF6D4B53E}"/>
                </a:ext>
              </a:extLst>
            </p:cNvPr>
            <p:cNvSpPr/>
            <p:nvPr/>
          </p:nvSpPr>
          <p:spPr>
            <a:xfrm>
              <a:off x="-5878052" y="1597219"/>
              <a:ext cx="384331" cy="458669"/>
            </a:xfrm>
            <a:custGeom>
              <a:avLst/>
              <a:gdLst>
                <a:gd name="csX0" fmla="*/ 0 w 384331"/>
                <a:gd name="csY0" fmla="*/ 268625 h 458669"/>
                <a:gd name="csX1" fmla="*/ 178002 w 384331"/>
                <a:gd name="csY1" fmla="*/ 437259 h 458669"/>
                <a:gd name="csX2" fmla="*/ 277933 w 384331"/>
                <a:gd name="csY2" fmla="*/ 429238 h 458669"/>
                <a:gd name="csX3" fmla="*/ 383436 w 384331"/>
                <a:gd name="csY3" fmla="*/ 123689 h 458669"/>
                <a:gd name="csX4" fmla="*/ 337756 w 384331"/>
                <a:gd name="csY4" fmla="*/ 0 h 458669"/>
                <a:gd name="csX5" fmla="*/ 122 w 384331"/>
                <a:gd name="csY5" fmla="*/ 268625 h 4586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384331" h="458669">
                  <a:moveTo>
                    <a:pt x="0" y="268625"/>
                  </a:moveTo>
                  <a:lnTo>
                    <a:pt x="178002" y="437259"/>
                  </a:lnTo>
                  <a:cubicBezTo>
                    <a:pt x="213149" y="470569"/>
                    <a:pt x="243091" y="462793"/>
                    <a:pt x="277933" y="429238"/>
                  </a:cubicBezTo>
                  <a:cubicBezTo>
                    <a:pt x="349146" y="360596"/>
                    <a:pt x="391090" y="215843"/>
                    <a:pt x="383436" y="123689"/>
                  </a:cubicBezTo>
                  <a:lnTo>
                    <a:pt x="337756" y="0"/>
                  </a:lnTo>
                  <a:cubicBezTo>
                    <a:pt x="325326" y="16288"/>
                    <a:pt x="122" y="268625"/>
                    <a:pt x="122" y="268625"/>
                  </a:cubicBezTo>
                  <a:close/>
                </a:path>
              </a:pathLst>
            </a:custGeom>
            <a:solidFill>
              <a:srgbClr val="ECB5AC"/>
            </a:solidFill>
            <a:ln w="6122" cap="flat">
              <a:noFill/>
              <a:prstDash val="solid"/>
              <a:miter/>
            </a:ln>
          </p:spPr>
        </p:sp>
        <p:sp>
          <p:nvSpPr>
            <p:cNvPr id="158" name="자유형: 도형 157">
              <a:extLst>
                <a:ext uri="{FF2B5EF4-FFF2-40B4-BE49-F238E27FC236}">
                  <a16:creationId xmlns:a16="http://schemas.microsoft.com/office/drawing/2014/main" id="{A82BE73F-FB7A-0429-58BE-85123BDA950B}"/>
                </a:ext>
              </a:extLst>
            </p:cNvPr>
            <p:cNvSpPr/>
            <p:nvPr/>
          </p:nvSpPr>
          <p:spPr>
            <a:xfrm>
              <a:off x="-5205516" y="3229056"/>
              <a:ext cx="141422" cy="1390887"/>
            </a:xfrm>
            <a:custGeom>
              <a:avLst/>
              <a:gdLst>
                <a:gd name="csX0" fmla="*/ 141423 w 141422"/>
                <a:gd name="csY0" fmla="*/ 1390888 h 1390887"/>
                <a:gd name="csX1" fmla="*/ 6345 w 141422"/>
                <a:gd name="csY1" fmla="*/ 722600 h 1390887"/>
                <a:gd name="csX2" fmla="*/ 45839 w 141422"/>
                <a:gd name="csY2" fmla="*/ 0 h 13908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41422" h="1390887">
                  <a:moveTo>
                    <a:pt x="141423" y="1390888"/>
                  </a:moveTo>
                  <a:cubicBezTo>
                    <a:pt x="141423" y="1390888"/>
                    <a:pt x="34879" y="1022699"/>
                    <a:pt x="6345" y="722600"/>
                  </a:cubicBezTo>
                  <a:cubicBezTo>
                    <a:pt x="-20353" y="441607"/>
                    <a:pt x="45839" y="0"/>
                    <a:pt x="45839" y="0"/>
                  </a:cubicBezTo>
                </a:path>
              </a:pathLst>
            </a:custGeom>
            <a:noFill/>
            <a:ln w="18367" cap="rnd">
              <a:solidFill>
                <a:srgbClr val="304181"/>
              </a:solidFill>
              <a:prstDash val="solid"/>
              <a:miter/>
            </a:ln>
          </p:spPr>
        </p:sp>
        <p:grpSp>
          <p:nvGrpSpPr>
            <p:cNvPr id="159" name="그래픽 9">
              <a:extLst>
                <a:ext uri="{FF2B5EF4-FFF2-40B4-BE49-F238E27FC236}">
                  <a16:creationId xmlns:a16="http://schemas.microsoft.com/office/drawing/2014/main" id="{A695C26A-C5D3-60F7-59CD-48069241EE24}"/>
                </a:ext>
              </a:extLst>
            </p:cNvPr>
            <p:cNvGrpSpPr/>
            <p:nvPr/>
          </p:nvGrpSpPr>
          <p:grpSpPr>
            <a:xfrm>
              <a:off x="-6873555" y="159726"/>
              <a:ext cx="1964819" cy="1810024"/>
              <a:chOff x="-6873555" y="159726"/>
              <a:chExt cx="1964819" cy="1810024"/>
            </a:xfrm>
          </p:grpSpPr>
          <p:sp>
            <p:nvSpPr>
              <p:cNvPr id="160" name="자유형: 도형 159">
                <a:extLst>
                  <a:ext uri="{FF2B5EF4-FFF2-40B4-BE49-F238E27FC236}">
                    <a16:creationId xmlns:a16="http://schemas.microsoft.com/office/drawing/2014/main" id="{7B1DF5D6-C33E-69A0-1A8E-1682CE17BCA0}"/>
                  </a:ext>
                </a:extLst>
              </p:cNvPr>
              <p:cNvSpPr/>
              <p:nvPr/>
            </p:nvSpPr>
            <p:spPr>
              <a:xfrm>
                <a:off x="-6739762" y="468357"/>
                <a:ext cx="1469745" cy="1501392"/>
              </a:xfrm>
              <a:custGeom>
                <a:avLst/>
                <a:gdLst>
                  <a:gd name="csX0" fmla="*/ 20197 w 1469745"/>
                  <a:gd name="csY0" fmla="*/ 904201 h 1501392"/>
                  <a:gd name="csX1" fmla="*/ 610536 w 1469745"/>
                  <a:gd name="csY1" fmla="*/ 1500480 h 1501392"/>
                  <a:gd name="csX2" fmla="*/ 1389837 w 1469745"/>
                  <a:gd name="csY2" fmla="*/ 994764 h 1501392"/>
                  <a:gd name="csX3" fmla="*/ 1469745 w 1469745"/>
                  <a:gd name="csY3" fmla="*/ 590632 h 1501392"/>
                  <a:gd name="csX4" fmla="*/ 697057 w 1469745"/>
                  <a:gd name="csY4" fmla="*/ 2435 h 1501392"/>
                  <a:gd name="csX5" fmla="*/ 43894 w 1469745"/>
                  <a:gd name="csY5" fmla="*/ 390709 h 1501392"/>
                  <a:gd name="csX6" fmla="*/ 20258 w 1469745"/>
                  <a:gd name="csY6" fmla="*/ 904201 h 15013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469745" h="1501392">
                    <a:moveTo>
                      <a:pt x="20197" y="904201"/>
                    </a:moveTo>
                    <a:cubicBezTo>
                      <a:pt x="36791" y="1078590"/>
                      <a:pt x="83694" y="1479416"/>
                      <a:pt x="610536" y="1500480"/>
                    </a:cubicBezTo>
                    <a:cubicBezTo>
                      <a:pt x="1148215" y="1521973"/>
                      <a:pt x="1337178" y="1158254"/>
                      <a:pt x="1389837" y="994764"/>
                    </a:cubicBezTo>
                    <a:cubicBezTo>
                      <a:pt x="1452600" y="799984"/>
                      <a:pt x="1469745" y="590632"/>
                      <a:pt x="1469745" y="590632"/>
                    </a:cubicBezTo>
                    <a:cubicBezTo>
                      <a:pt x="1388429" y="392056"/>
                      <a:pt x="1312869" y="-36079"/>
                      <a:pt x="697057" y="2435"/>
                    </a:cubicBezTo>
                    <a:cubicBezTo>
                      <a:pt x="190667" y="34093"/>
                      <a:pt x="70040" y="325925"/>
                      <a:pt x="43894" y="390709"/>
                    </a:cubicBezTo>
                    <a:cubicBezTo>
                      <a:pt x="-17339" y="542503"/>
                      <a:pt x="-3745" y="652047"/>
                      <a:pt x="20258" y="904201"/>
                    </a:cubicBezTo>
                    <a:close/>
                  </a:path>
                </a:pathLst>
              </a:custGeom>
              <a:solidFill>
                <a:srgbClr val="ECB5AC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161" name="자유형: 도형 160">
                <a:extLst>
                  <a:ext uri="{FF2B5EF4-FFF2-40B4-BE49-F238E27FC236}">
                    <a16:creationId xmlns:a16="http://schemas.microsoft.com/office/drawing/2014/main" id="{2F0CE77B-6003-B76E-FF4C-53B75D1BE5CC}"/>
                  </a:ext>
                </a:extLst>
              </p:cNvPr>
              <p:cNvSpPr/>
              <p:nvPr/>
            </p:nvSpPr>
            <p:spPr>
              <a:xfrm>
                <a:off x="-6873555" y="159726"/>
                <a:ext cx="1964819" cy="1521994"/>
              </a:xfrm>
              <a:custGeom>
                <a:avLst/>
                <a:gdLst>
                  <a:gd name="csX0" fmla="*/ 287598 w 1964819"/>
                  <a:gd name="csY0" fmla="*/ 563956 h 1521994"/>
                  <a:gd name="csX1" fmla="*/ 142845 w 1964819"/>
                  <a:gd name="csY1" fmla="*/ 1118658 h 1521994"/>
                  <a:gd name="csX2" fmla="*/ 117617 w 1964819"/>
                  <a:gd name="csY2" fmla="*/ 1084184 h 1521994"/>
                  <a:gd name="csX3" fmla="*/ 64774 w 1964819"/>
                  <a:gd name="csY3" fmla="*/ 978987 h 1521994"/>
                  <a:gd name="csX4" fmla="*/ 69673 w 1964819"/>
                  <a:gd name="csY4" fmla="*/ 654518 h 1521994"/>
                  <a:gd name="csX5" fmla="*/ 19768 w 1964819"/>
                  <a:gd name="csY5" fmla="*/ 629229 h 1521994"/>
                  <a:gd name="csX6" fmla="*/ 1399 w 1964819"/>
                  <a:gd name="csY6" fmla="*/ 579142 h 1521994"/>
                  <a:gd name="csX7" fmla="*/ 19524 w 1964819"/>
                  <a:gd name="csY7" fmla="*/ 551220 h 1521994"/>
                  <a:gd name="csX8" fmla="*/ 539935 w 1964819"/>
                  <a:gd name="csY8" fmla="*/ 92040 h 1521994"/>
                  <a:gd name="csX9" fmla="*/ 1107374 w 1964819"/>
                  <a:gd name="csY9" fmla="*/ 18316 h 1521994"/>
                  <a:gd name="csX10" fmla="*/ 1318870 w 1964819"/>
                  <a:gd name="csY10" fmla="*/ 131290 h 1521994"/>
                  <a:gd name="csX11" fmla="*/ 1424005 w 1964819"/>
                  <a:gd name="csY11" fmla="*/ 148435 h 1521994"/>
                  <a:gd name="csX12" fmla="*/ 1891758 w 1964819"/>
                  <a:gd name="csY12" fmla="*/ 639700 h 1521994"/>
                  <a:gd name="csX13" fmla="*/ 1957460 w 1964819"/>
                  <a:gd name="csY13" fmla="*/ 787943 h 1521994"/>
                  <a:gd name="csX14" fmla="*/ 1964440 w 1964819"/>
                  <a:gd name="csY14" fmla="*/ 810905 h 1521994"/>
                  <a:gd name="csX15" fmla="*/ 1854957 w 1964819"/>
                  <a:gd name="csY15" fmla="*/ 825478 h 1521994"/>
                  <a:gd name="csX16" fmla="*/ 1846874 w 1964819"/>
                  <a:gd name="csY16" fmla="*/ 825478 h 1521994"/>
                  <a:gd name="csX17" fmla="*/ 1842527 w 1964819"/>
                  <a:gd name="csY17" fmla="*/ 837725 h 1521994"/>
                  <a:gd name="csX18" fmla="*/ 1829913 w 1964819"/>
                  <a:gd name="csY18" fmla="*/ 950147 h 1521994"/>
                  <a:gd name="csX19" fmla="*/ 1797154 w 1964819"/>
                  <a:gd name="csY19" fmla="*/ 1068754 h 1521994"/>
                  <a:gd name="csX20" fmla="*/ 1699978 w 1964819"/>
                  <a:gd name="csY20" fmla="*/ 1270636 h 1521994"/>
                  <a:gd name="csX21" fmla="*/ 1410351 w 1964819"/>
                  <a:gd name="csY21" fmla="*/ 1521994 h 1521994"/>
                  <a:gd name="csX22" fmla="*/ 1483523 w 1964819"/>
                  <a:gd name="csY22" fmla="*/ 941758 h 1521994"/>
                  <a:gd name="csX23" fmla="*/ 1295540 w 1964819"/>
                  <a:gd name="csY23" fmla="*/ 526850 h 1521994"/>
                  <a:gd name="csX24" fmla="*/ 287598 w 1964819"/>
                  <a:gd name="csY24" fmla="*/ 564140 h 15219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</a:cxnLst>
                <a:rect l="l" t="t" r="r" b="b"/>
                <a:pathLst>
                  <a:path w="1964819" h="1521994">
                    <a:moveTo>
                      <a:pt x="287598" y="563956"/>
                    </a:moveTo>
                    <a:cubicBezTo>
                      <a:pt x="287598" y="563956"/>
                      <a:pt x="133477" y="772696"/>
                      <a:pt x="142845" y="1118658"/>
                    </a:cubicBezTo>
                    <a:cubicBezTo>
                      <a:pt x="142661" y="1111065"/>
                      <a:pt x="121843" y="1090614"/>
                      <a:pt x="117617" y="1084184"/>
                    </a:cubicBezTo>
                    <a:cubicBezTo>
                      <a:pt x="96003" y="1051425"/>
                      <a:pt x="78490" y="1015665"/>
                      <a:pt x="64774" y="978987"/>
                    </a:cubicBezTo>
                    <a:cubicBezTo>
                      <a:pt x="24238" y="870852"/>
                      <a:pt x="39975" y="764308"/>
                      <a:pt x="69673" y="654518"/>
                    </a:cubicBezTo>
                    <a:cubicBezTo>
                      <a:pt x="51977" y="648212"/>
                      <a:pt x="33852" y="641598"/>
                      <a:pt x="19768" y="629229"/>
                    </a:cubicBezTo>
                    <a:cubicBezTo>
                      <a:pt x="5685" y="616860"/>
                      <a:pt x="-3683" y="597205"/>
                      <a:pt x="1399" y="579142"/>
                    </a:cubicBezTo>
                    <a:cubicBezTo>
                      <a:pt x="4460" y="568365"/>
                      <a:pt x="12114" y="559609"/>
                      <a:pt x="19524" y="551220"/>
                    </a:cubicBezTo>
                    <a:cubicBezTo>
                      <a:pt x="171134" y="380137"/>
                      <a:pt x="321092" y="180031"/>
                      <a:pt x="539935" y="92040"/>
                    </a:cubicBezTo>
                    <a:cubicBezTo>
                      <a:pt x="725959" y="17275"/>
                      <a:pt x="910451" y="-27057"/>
                      <a:pt x="1107374" y="18316"/>
                    </a:cubicBezTo>
                    <a:cubicBezTo>
                      <a:pt x="1261618" y="53831"/>
                      <a:pt x="1318808" y="131228"/>
                      <a:pt x="1318870" y="131290"/>
                    </a:cubicBezTo>
                    <a:cubicBezTo>
                      <a:pt x="1326095" y="141026"/>
                      <a:pt x="1407962" y="144332"/>
                      <a:pt x="1424005" y="148435"/>
                    </a:cubicBezTo>
                    <a:cubicBezTo>
                      <a:pt x="1654360" y="207218"/>
                      <a:pt x="1826300" y="418652"/>
                      <a:pt x="1891758" y="639700"/>
                    </a:cubicBezTo>
                    <a:cubicBezTo>
                      <a:pt x="1907923" y="694197"/>
                      <a:pt x="1927884" y="739509"/>
                      <a:pt x="1957460" y="787943"/>
                    </a:cubicBezTo>
                    <a:cubicBezTo>
                      <a:pt x="1961746" y="794924"/>
                      <a:pt x="1966154" y="802884"/>
                      <a:pt x="1964440" y="810905"/>
                    </a:cubicBezTo>
                    <a:cubicBezTo>
                      <a:pt x="1956909" y="846114"/>
                      <a:pt x="1877123" y="830438"/>
                      <a:pt x="1854957" y="825478"/>
                    </a:cubicBezTo>
                    <a:cubicBezTo>
                      <a:pt x="1852263" y="824866"/>
                      <a:pt x="1849324" y="824254"/>
                      <a:pt x="1846874" y="825478"/>
                    </a:cubicBezTo>
                    <a:cubicBezTo>
                      <a:pt x="1842772" y="827499"/>
                      <a:pt x="1842343" y="833132"/>
                      <a:pt x="1842527" y="837725"/>
                    </a:cubicBezTo>
                    <a:cubicBezTo>
                      <a:pt x="1844057" y="876301"/>
                      <a:pt x="1838057" y="912245"/>
                      <a:pt x="1829913" y="950147"/>
                    </a:cubicBezTo>
                    <a:cubicBezTo>
                      <a:pt x="1821647" y="988417"/>
                      <a:pt x="1813074" y="1032933"/>
                      <a:pt x="1797154" y="1068754"/>
                    </a:cubicBezTo>
                    <a:cubicBezTo>
                      <a:pt x="1776702" y="1141008"/>
                      <a:pt x="1743576" y="1209527"/>
                      <a:pt x="1699978" y="1270636"/>
                    </a:cubicBezTo>
                    <a:cubicBezTo>
                      <a:pt x="1555532" y="1473008"/>
                      <a:pt x="1410351" y="1521994"/>
                      <a:pt x="1410351" y="1521994"/>
                    </a:cubicBezTo>
                    <a:cubicBezTo>
                      <a:pt x="1410351" y="1521994"/>
                      <a:pt x="1523630" y="1303518"/>
                      <a:pt x="1483523" y="941758"/>
                    </a:cubicBezTo>
                    <a:cubicBezTo>
                      <a:pt x="1460561" y="734610"/>
                      <a:pt x="1295540" y="526850"/>
                      <a:pt x="1295540" y="526850"/>
                    </a:cubicBezTo>
                    <a:lnTo>
                      <a:pt x="287598" y="564140"/>
                    </a:lnTo>
                    <a:close/>
                  </a:path>
                </a:pathLst>
              </a:custGeom>
              <a:solidFill>
                <a:srgbClr val="332125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162" name="자유형: 도형 161">
                <a:extLst>
                  <a:ext uri="{FF2B5EF4-FFF2-40B4-BE49-F238E27FC236}">
                    <a16:creationId xmlns:a16="http://schemas.microsoft.com/office/drawing/2014/main" id="{91B389FB-9371-E74F-2BB9-608F19E5399E}"/>
                  </a:ext>
                </a:extLst>
              </p:cNvPr>
              <p:cNvSpPr/>
              <p:nvPr/>
            </p:nvSpPr>
            <p:spPr>
              <a:xfrm>
                <a:off x="-6650618" y="411758"/>
                <a:ext cx="1359483" cy="669559"/>
              </a:xfrm>
              <a:custGeom>
                <a:avLst/>
                <a:gdLst>
                  <a:gd name="csX0" fmla="*/ 1278588 w 1359483"/>
                  <a:gd name="csY0" fmla="*/ 373645 h 669559"/>
                  <a:gd name="csX1" fmla="*/ 1172044 w 1359483"/>
                  <a:gd name="csY1" fmla="*/ 669458 h 669559"/>
                  <a:gd name="csX2" fmla="*/ 949772 w 1359483"/>
                  <a:gd name="csY2" fmla="*/ 607001 h 669559"/>
                  <a:gd name="csX3" fmla="*/ 827859 w 1359483"/>
                  <a:gd name="csY3" fmla="*/ 544851 h 669559"/>
                  <a:gd name="csX4" fmla="*/ 806672 w 1359483"/>
                  <a:gd name="csY4" fmla="*/ 629351 h 669559"/>
                  <a:gd name="csX5" fmla="*/ 711946 w 1359483"/>
                  <a:gd name="csY5" fmla="*/ 648149 h 669559"/>
                  <a:gd name="csX6" fmla="*/ 248051 w 1359483"/>
                  <a:gd name="csY6" fmla="*/ 461391 h 669559"/>
                  <a:gd name="csX7" fmla="*/ 219395 w 1359483"/>
                  <a:gd name="csY7" fmla="*/ 559301 h 669559"/>
                  <a:gd name="csX8" fmla="*/ 177267 w 1359483"/>
                  <a:gd name="csY8" fmla="*/ 557036 h 669559"/>
                  <a:gd name="csX9" fmla="*/ 50578 w 1359483"/>
                  <a:gd name="csY9" fmla="*/ 452206 h 669559"/>
                  <a:gd name="csX10" fmla="*/ 0 w 1359483"/>
                  <a:gd name="csY10" fmla="*/ 280512 h 669559"/>
                  <a:gd name="csX11" fmla="*/ 334021 w 1359483"/>
                  <a:gd name="csY11" fmla="*/ 90569 h 669559"/>
                  <a:gd name="csX12" fmla="*/ 929688 w 1359483"/>
                  <a:gd name="csY12" fmla="*/ 46543 h 669559"/>
                  <a:gd name="csX13" fmla="*/ 1278588 w 1359483"/>
                  <a:gd name="csY13" fmla="*/ 373707 h 66955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1359483" h="669559">
                    <a:moveTo>
                      <a:pt x="1278588" y="373645"/>
                    </a:moveTo>
                    <a:cubicBezTo>
                      <a:pt x="1509740" y="683725"/>
                      <a:pt x="1172044" y="669458"/>
                      <a:pt x="1172044" y="669458"/>
                    </a:cubicBezTo>
                    <a:cubicBezTo>
                      <a:pt x="1099484" y="664253"/>
                      <a:pt x="1015719" y="637066"/>
                      <a:pt x="949772" y="607001"/>
                    </a:cubicBezTo>
                    <a:cubicBezTo>
                      <a:pt x="919646" y="593285"/>
                      <a:pt x="847636" y="568915"/>
                      <a:pt x="827859" y="544851"/>
                    </a:cubicBezTo>
                    <a:cubicBezTo>
                      <a:pt x="848371" y="570323"/>
                      <a:pt x="833921" y="611226"/>
                      <a:pt x="806672" y="629351"/>
                    </a:cubicBezTo>
                    <a:cubicBezTo>
                      <a:pt x="779424" y="647414"/>
                      <a:pt x="744644" y="648639"/>
                      <a:pt x="711946" y="648149"/>
                    </a:cubicBezTo>
                    <a:cubicBezTo>
                      <a:pt x="539149" y="645332"/>
                      <a:pt x="351105" y="600082"/>
                      <a:pt x="248051" y="461391"/>
                    </a:cubicBezTo>
                    <a:cubicBezTo>
                      <a:pt x="254481" y="497947"/>
                      <a:pt x="254358" y="546749"/>
                      <a:pt x="219395" y="559301"/>
                    </a:cubicBezTo>
                    <a:cubicBezTo>
                      <a:pt x="205924" y="564139"/>
                      <a:pt x="190922" y="561383"/>
                      <a:pt x="177267" y="557036"/>
                    </a:cubicBezTo>
                    <a:cubicBezTo>
                      <a:pt x="126506" y="540809"/>
                      <a:pt x="79173" y="496416"/>
                      <a:pt x="50578" y="452206"/>
                    </a:cubicBezTo>
                    <a:cubicBezTo>
                      <a:pt x="17451" y="400955"/>
                      <a:pt x="30432" y="333294"/>
                      <a:pt x="0" y="280512"/>
                    </a:cubicBezTo>
                    <a:cubicBezTo>
                      <a:pt x="88419" y="196991"/>
                      <a:pt x="223742" y="137596"/>
                      <a:pt x="334021" y="90569"/>
                    </a:cubicBezTo>
                    <a:cubicBezTo>
                      <a:pt x="516432" y="12804"/>
                      <a:pt x="741276" y="-44325"/>
                      <a:pt x="929688" y="46543"/>
                    </a:cubicBezTo>
                    <a:cubicBezTo>
                      <a:pt x="1127039" y="141698"/>
                      <a:pt x="1227031" y="304576"/>
                      <a:pt x="1278588" y="373707"/>
                    </a:cubicBezTo>
                    <a:close/>
                  </a:path>
                </a:pathLst>
              </a:custGeom>
              <a:solidFill>
                <a:srgbClr val="332125"/>
              </a:solidFill>
              <a:ln w="6122" cap="flat">
                <a:noFill/>
                <a:prstDash val="solid"/>
                <a:miter/>
              </a:ln>
            </p:spPr>
          </p:sp>
          <p:grpSp>
            <p:nvGrpSpPr>
              <p:cNvPr id="163" name="그래픽 9">
                <a:extLst>
                  <a:ext uri="{FF2B5EF4-FFF2-40B4-BE49-F238E27FC236}">
                    <a16:creationId xmlns:a16="http://schemas.microsoft.com/office/drawing/2014/main" id="{BCE893D5-66E7-280D-884E-196DDAC611BA}"/>
                  </a:ext>
                </a:extLst>
              </p:cNvPr>
              <p:cNvGrpSpPr/>
              <p:nvPr/>
            </p:nvGrpSpPr>
            <p:grpSpPr>
              <a:xfrm>
                <a:off x="-6443375" y="1280863"/>
                <a:ext cx="406560" cy="381583"/>
                <a:chOff x="-6443375" y="1280863"/>
                <a:chExt cx="406560" cy="381583"/>
              </a:xfrm>
            </p:grpSpPr>
            <p:sp>
              <p:nvSpPr>
                <p:cNvPr id="164" name="자유형: 도형 163">
                  <a:extLst>
                    <a:ext uri="{FF2B5EF4-FFF2-40B4-BE49-F238E27FC236}">
                      <a16:creationId xmlns:a16="http://schemas.microsoft.com/office/drawing/2014/main" id="{26217D92-DBE9-991F-F12C-F299D9D6D7CC}"/>
                    </a:ext>
                  </a:extLst>
                </p:cNvPr>
                <p:cNvSpPr/>
                <p:nvPr/>
              </p:nvSpPr>
              <p:spPr>
                <a:xfrm>
                  <a:off x="-6114804" y="1280863"/>
                  <a:ext cx="77989" cy="121904"/>
                </a:xfrm>
                <a:custGeom>
                  <a:avLst/>
                  <a:gdLst>
                    <a:gd name="csX0" fmla="*/ 1131 w 77989"/>
                    <a:gd name="csY0" fmla="*/ 73999 h 121904"/>
                    <a:gd name="csX1" fmla="*/ 43749 w 77989"/>
                    <a:gd name="csY1" fmla="*/ 121577 h 121904"/>
                    <a:gd name="csX2" fmla="*/ 77732 w 77989"/>
                    <a:gd name="csY2" fmla="*/ 71244 h 121904"/>
                    <a:gd name="csX3" fmla="*/ 36340 w 77989"/>
                    <a:gd name="csY3" fmla="*/ 215 h 121904"/>
                    <a:gd name="csX4" fmla="*/ 1131 w 77989"/>
                    <a:gd name="csY4" fmla="*/ 73999 h 121904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</a:cxnLst>
                  <a:rect l="l" t="t" r="r" b="b"/>
                  <a:pathLst>
                    <a:path w="77989" h="121904">
                      <a:moveTo>
                        <a:pt x="1131" y="73999"/>
                      </a:moveTo>
                      <a:cubicBezTo>
                        <a:pt x="5601" y="115025"/>
                        <a:pt x="23909" y="123842"/>
                        <a:pt x="43749" y="121577"/>
                      </a:cubicBezTo>
                      <a:cubicBezTo>
                        <a:pt x="62486" y="119434"/>
                        <a:pt x="75957" y="91145"/>
                        <a:pt x="77732" y="71244"/>
                      </a:cubicBezTo>
                      <a:cubicBezTo>
                        <a:pt x="80120" y="43873"/>
                        <a:pt x="65853" y="-3582"/>
                        <a:pt x="36340" y="215"/>
                      </a:cubicBezTo>
                      <a:cubicBezTo>
                        <a:pt x="16929" y="2725"/>
                        <a:pt x="-5298" y="15033"/>
                        <a:pt x="1131" y="73999"/>
                      </a:cubicBezTo>
                      <a:close/>
                    </a:path>
                  </a:pathLst>
                </a:custGeom>
                <a:solidFill>
                  <a:srgbClr val="2B0024"/>
                </a:solidFill>
                <a:ln w="6122" cap="flat">
                  <a:noFill/>
                  <a:prstDash val="solid"/>
                  <a:miter/>
                </a:ln>
              </p:spPr>
            </p:sp>
            <p:sp>
              <p:nvSpPr>
                <p:cNvPr id="165" name="자유형: 도형 164">
                  <a:extLst>
                    <a:ext uri="{FF2B5EF4-FFF2-40B4-BE49-F238E27FC236}">
                      <a16:creationId xmlns:a16="http://schemas.microsoft.com/office/drawing/2014/main" id="{AEEFF70B-5E5F-5D95-19CE-F1B696452ED6}"/>
                    </a:ext>
                  </a:extLst>
                </p:cNvPr>
                <p:cNvSpPr/>
                <p:nvPr/>
              </p:nvSpPr>
              <p:spPr>
                <a:xfrm>
                  <a:off x="-6443375" y="1300801"/>
                  <a:ext cx="70160" cy="119950"/>
                </a:xfrm>
                <a:custGeom>
                  <a:avLst/>
                  <a:gdLst>
                    <a:gd name="csX0" fmla="*/ 1314 w 70160"/>
                    <a:gd name="csY0" fmla="*/ 70350 h 119950"/>
                    <a:gd name="csX1" fmla="*/ 40380 w 70160"/>
                    <a:gd name="csY1" fmla="*/ 119886 h 119950"/>
                    <a:gd name="csX2" fmla="*/ 70016 w 70160"/>
                    <a:gd name="csY2" fmla="*/ 72554 h 119950"/>
                    <a:gd name="csX3" fmla="*/ 31685 w 70160"/>
                    <a:gd name="csY3" fmla="*/ 55 h 119950"/>
                    <a:gd name="csX4" fmla="*/ 1375 w 70160"/>
                    <a:gd name="csY4" fmla="*/ 70411 h 11995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</a:cxnLst>
                  <a:rect l="l" t="t" r="r" b="b"/>
                  <a:pathLst>
                    <a:path w="70160" h="119950">
                      <a:moveTo>
                        <a:pt x="1314" y="70350"/>
                      </a:moveTo>
                      <a:cubicBezTo>
                        <a:pt x="6028" y="111008"/>
                        <a:pt x="22561" y="120866"/>
                        <a:pt x="40380" y="119886"/>
                      </a:cubicBezTo>
                      <a:cubicBezTo>
                        <a:pt x="57157" y="118968"/>
                        <a:pt x="68791" y="92026"/>
                        <a:pt x="70016" y="72554"/>
                      </a:cubicBezTo>
                      <a:cubicBezTo>
                        <a:pt x="71731" y="45734"/>
                        <a:pt x="58137" y="-1843"/>
                        <a:pt x="31685" y="55"/>
                      </a:cubicBezTo>
                      <a:cubicBezTo>
                        <a:pt x="14295" y="1279"/>
                        <a:pt x="-5422" y="11995"/>
                        <a:pt x="1375" y="70411"/>
                      </a:cubicBezTo>
                      <a:close/>
                    </a:path>
                  </a:pathLst>
                </a:custGeom>
                <a:solidFill>
                  <a:srgbClr val="2B0024"/>
                </a:solidFill>
                <a:ln w="6122" cap="flat">
                  <a:noFill/>
                  <a:prstDash val="solid"/>
                  <a:miter/>
                </a:ln>
              </p:spPr>
            </p:sp>
            <p:sp>
              <p:nvSpPr>
                <p:cNvPr id="166" name="자유형: 도형 165">
                  <a:extLst>
                    <a:ext uri="{FF2B5EF4-FFF2-40B4-BE49-F238E27FC236}">
                      <a16:creationId xmlns:a16="http://schemas.microsoft.com/office/drawing/2014/main" id="{6258E676-CCA1-51B3-A716-FC51C4189081}"/>
                    </a:ext>
                  </a:extLst>
                </p:cNvPr>
                <p:cNvSpPr/>
                <p:nvPr/>
              </p:nvSpPr>
              <p:spPr>
                <a:xfrm>
                  <a:off x="-6322244" y="1304285"/>
                  <a:ext cx="75513" cy="167224"/>
                </a:xfrm>
                <a:custGeom>
                  <a:avLst/>
                  <a:gdLst>
                    <a:gd name="csX0" fmla="*/ 44714 w 75513"/>
                    <a:gd name="csY0" fmla="*/ 0 h 167224"/>
                    <a:gd name="csX1" fmla="*/ 43061 w 75513"/>
                    <a:gd name="csY1" fmla="*/ 80091 h 167224"/>
                    <a:gd name="csX2" fmla="*/ 13424 w 75513"/>
                    <a:gd name="csY2" fmla="*/ 146957 h 167224"/>
                    <a:gd name="csX3" fmla="*/ 75514 w 75513"/>
                    <a:gd name="csY3" fmla="*/ 167225 h 167224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</a:cxnLst>
                  <a:rect l="l" t="t" r="r" b="b"/>
                  <a:pathLst>
                    <a:path w="75513" h="167224">
                      <a:moveTo>
                        <a:pt x="44714" y="0"/>
                      </a:moveTo>
                      <a:cubicBezTo>
                        <a:pt x="44714" y="0"/>
                        <a:pt x="66819" y="75866"/>
                        <a:pt x="43061" y="80091"/>
                      </a:cubicBezTo>
                      <a:cubicBezTo>
                        <a:pt x="-6537" y="88909"/>
                        <a:pt x="-8681" y="128465"/>
                        <a:pt x="13424" y="146957"/>
                      </a:cubicBezTo>
                      <a:cubicBezTo>
                        <a:pt x="35529" y="165449"/>
                        <a:pt x="75514" y="167225"/>
                        <a:pt x="75514" y="167225"/>
                      </a:cubicBezTo>
                    </a:path>
                  </a:pathLst>
                </a:custGeom>
                <a:noFill/>
                <a:ln w="18367" cap="rnd">
                  <a:solidFill>
                    <a:srgbClr val="83464D"/>
                  </a:solidFill>
                  <a:prstDash val="solid"/>
                  <a:round/>
                </a:ln>
              </p:spPr>
            </p:sp>
            <p:sp>
              <p:nvSpPr>
                <p:cNvPr id="167" name="자유형: 도형 166">
                  <a:extLst>
                    <a:ext uri="{FF2B5EF4-FFF2-40B4-BE49-F238E27FC236}">
                      <a16:creationId xmlns:a16="http://schemas.microsoft.com/office/drawing/2014/main" id="{5E5C1C7E-05B2-ACA0-2E42-949E04E32774}"/>
                    </a:ext>
                  </a:extLst>
                </p:cNvPr>
                <p:cNvSpPr/>
                <p:nvPr/>
              </p:nvSpPr>
              <p:spPr>
                <a:xfrm>
                  <a:off x="-6240930" y="1546025"/>
                  <a:ext cx="121853" cy="116421"/>
                </a:xfrm>
                <a:custGeom>
                  <a:avLst/>
                  <a:gdLst>
                    <a:gd name="csX0" fmla="*/ 90762 w 121853"/>
                    <a:gd name="csY0" fmla="*/ 17027 h 116421"/>
                    <a:gd name="csX1" fmla="*/ 118256 w 121853"/>
                    <a:gd name="csY1" fmla="*/ 54868 h 116421"/>
                    <a:gd name="csX2" fmla="*/ 114459 w 121853"/>
                    <a:gd name="csY2" fmla="*/ 99200 h 116421"/>
                    <a:gd name="csX3" fmla="*/ 93150 w 121853"/>
                    <a:gd name="csY3" fmla="*/ 112733 h 116421"/>
                    <a:gd name="csX4" fmla="*/ 9324 w 121853"/>
                    <a:gd name="csY4" fmla="*/ 85423 h 116421"/>
                    <a:gd name="csX5" fmla="*/ 12691 w 121853"/>
                    <a:gd name="csY5" fmla="*/ 15128 h 116421"/>
                    <a:gd name="csX6" fmla="*/ 90824 w 121853"/>
                    <a:gd name="csY6" fmla="*/ 17088 h 11642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</a:cxnLst>
                  <a:rect l="l" t="t" r="r" b="b"/>
                  <a:pathLst>
                    <a:path w="121853" h="116421">
                      <a:moveTo>
                        <a:pt x="90762" y="17027"/>
                      </a:moveTo>
                      <a:cubicBezTo>
                        <a:pt x="103621" y="27436"/>
                        <a:pt x="113725" y="41275"/>
                        <a:pt x="118256" y="54868"/>
                      </a:cubicBezTo>
                      <a:cubicBezTo>
                        <a:pt x="123154" y="69564"/>
                        <a:pt x="124073" y="87076"/>
                        <a:pt x="114459" y="99200"/>
                      </a:cubicBezTo>
                      <a:cubicBezTo>
                        <a:pt x="109132" y="105875"/>
                        <a:pt x="101233" y="110038"/>
                        <a:pt x="93150" y="112733"/>
                      </a:cubicBezTo>
                      <a:cubicBezTo>
                        <a:pt x="63085" y="122713"/>
                        <a:pt x="26407" y="112059"/>
                        <a:pt x="9324" y="85423"/>
                      </a:cubicBezTo>
                      <a:cubicBezTo>
                        <a:pt x="-2800" y="66502"/>
                        <a:pt x="-4515" y="32212"/>
                        <a:pt x="12691" y="15128"/>
                      </a:cubicBezTo>
                      <a:cubicBezTo>
                        <a:pt x="36756" y="-8874"/>
                        <a:pt x="68045" y="-1343"/>
                        <a:pt x="90824" y="17088"/>
                      </a:cubicBezTo>
                      <a:close/>
                    </a:path>
                  </a:pathLst>
                </a:custGeom>
                <a:solidFill>
                  <a:srgbClr val="83464D"/>
                </a:solidFill>
                <a:ln w="6122" cap="flat">
                  <a:noFill/>
                  <a:prstDash val="solid"/>
                  <a:miter/>
                </a:ln>
              </p:spPr>
            </p:sp>
          </p:grpSp>
          <p:grpSp>
            <p:nvGrpSpPr>
              <p:cNvPr id="168" name="그래픽 9">
                <a:extLst>
                  <a:ext uri="{FF2B5EF4-FFF2-40B4-BE49-F238E27FC236}">
                    <a16:creationId xmlns:a16="http://schemas.microsoft.com/office/drawing/2014/main" id="{50BD88AE-6A32-CD3B-5881-D4D29FE68714}"/>
                  </a:ext>
                </a:extLst>
              </p:cNvPr>
              <p:cNvGrpSpPr/>
              <p:nvPr/>
            </p:nvGrpSpPr>
            <p:grpSpPr>
              <a:xfrm>
                <a:off x="-5476675" y="1042107"/>
                <a:ext cx="406594" cy="525100"/>
                <a:chOff x="-5476675" y="1042107"/>
                <a:chExt cx="406594" cy="525100"/>
              </a:xfrm>
              <a:solidFill>
                <a:srgbClr val="ECB5AC"/>
              </a:solidFill>
            </p:grpSpPr>
            <p:sp>
              <p:nvSpPr>
                <p:cNvPr id="169" name="자유형: 도형 168">
                  <a:extLst>
                    <a:ext uri="{FF2B5EF4-FFF2-40B4-BE49-F238E27FC236}">
                      <a16:creationId xmlns:a16="http://schemas.microsoft.com/office/drawing/2014/main" id="{B067BCAC-6551-CDC0-F291-6D429E600FD0}"/>
                    </a:ext>
                  </a:extLst>
                </p:cNvPr>
                <p:cNvSpPr/>
                <p:nvPr/>
              </p:nvSpPr>
              <p:spPr>
                <a:xfrm>
                  <a:off x="-5476675" y="1042107"/>
                  <a:ext cx="406594" cy="525100"/>
                </a:xfrm>
                <a:custGeom>
                  <a:avLst/>
                  <a:gdLst>
                    <a:gd name="csX0" fmla="*/ 13777 w 406594"/>
                    <a:gd name="csY0" fmla="*/ 68133 h 525100"/>
                    <a:gd name="csX1" fmla="*/ 330470 w 406594"/>
                    <a:gd name="csY1" fmla="*/ 62316 h 525100"/>
                    <a:gd name="csX2" fmla="*/ 351779 w 406594"/>
                    <a:gd name="csY2" fmla="*/ 412442 h 525100"/>
                    <a:gd name="csX3" fmla="*/ 0 w 406594"/>
                    <a:gd name="csY3" fmla="*/ 514577 h 52510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</a:cxnLst>
                  <a:rect l="l" t="t" r="r" b="b"/>
                  <a:pathLst>
                    <a:path w="406594" h="525100">
                      <a:moveTo>
                        <a:pt x="13777" y="68133"/>
                      </a:moveTo>
                      <a:cubicBezTo>
                        <a:pt x="13777" y="68133"/>
                        <a:pt x="182962" y="-81212"/>
                        <a:pt x="330470" y="62316"/>
                      </a:cubicBezTo>
                      <a:cubicBezTo>
                        <a:pt x="409765" y="139530"/>
                        <a:pt x="442831" y="276323"/>
                        <a:pt x="351779" y="412442"/>
                      </a:cubicBezTo>
                      <a:cubicBezTo>
                        <a:pt x="289261" y="505882"/>
                        <a:pt x="112789" y="545928"/>
                        <a:pt x="0" y="514577"/>
                      </a:cubicBezTo>
                    </a:path>
                  </a:pathLst>
                </a:custGeom>
                <a:solidFill>
                  <a:srgbClr val="ECB5AC"/>
                </a:solidFill>
                <a:ln w="6122" cap="flat">
                  <a:noFill/>
                  <a:prstDash val="solid"/>
                  <a:miter/>
                </a:ln>
              </p:spPr>
            </p:sp>
            <p:sp>
              <p:nvSpPr>
                <p:cNvPr id="170" name="자유형: 도형 169">
                  <a:extLst>
                    <a:ext uri="{FF2B5EF4-FFF2-40B4-BE49-F238E27FC236}">
                      <a16:creationId xmlns:a16="http://schemas.microsoft.com/office/drawing/2014/main" id="{6EDF24EE-1992-3008-3B01-3F3030C33783}"/>
                    </a:ext>
                  </a:extLst>
                </p:cNvPr>
                <p:cNvSpPr/>
                <p:nvPr/>
              </p:nvSpPr>
              <p:spPr>
                <a:xfrm>
                  <a:off x="-5371662" y="1207171"/>
                  <a:ext cx="117994" cy="32575"/>
                </a:xfrm>
                <a:custGeom>
                  <a:avLst/>
                  <a:gdLst>
                    <a:gd name="csX0" fmla="*/ 117994 w 117994"/>
                    <a:gd name="csY0" fmla="*/ 0 h 32575"/>
                    <a:gd name="csX1" fmla="*/ 0 w 117994"/>
                    <a:gd name="csY1" fmla="*/ 32575 h 3257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117994" h="32575">
                      <a:moveTo>
                        <a:pt x="117994" y="0"/>
                      </a:moveTo>
                      <a:lnTo>
                        <a:pt x="0" y="32575"/>
                      </a:lnTo>
                    </a:path>
                  </a:pathLst>
                </a:custGeom>
                <a:ln w="18367" cap="rnd">
                  <a:solidFill>
                    <a:srgbClr val="83464D"/>
                  </a:solidFill>
                  <a:prstDash val="solid"/>
                  <a:round/>
                </a:ln>
              </p:spPr>
            </p:sp>
          </p:grpSp>
          <p:sp>
            <p:nvSpPr>
              <p:cNvPr id="171" name="자유형: 도형 170">
                <a:extLst>
                  <a:ext uri="{FF2B5EF4-FFF2-40B4-BE49-F238E27FC236}">
                    <a16:creationId xmlns:a16="http://schemas.microsoft.com/office/drawing/2014/main" id="{92CD9D83-86E4-1F24-8BB7-E7991DFB9176}"/>
                  </a:ext>
                </a:extLst>
              </p:cNvPr>
              <p:cNvSpPr/>
              <p:nvPr/>
            </p:nvSpPr>
            <p:spPr>
              <a:xfrm>
                <a:off x="-6003581" y="1201532"/>
                <a:ext cx="474257" cy="443997"/>
              </a:xfrm>
              <a:custGeom>
                <a:avLst/>
                <a:gdLst>
                  <a:gd name="csX0" fmla="*/ 185904 w 474257"/>
                  <a:gd name="csY0" fmla="*/ 439897 h 443997"/>
                  <a:gd name="csX1" fmla="*/ 210825 w 474257"/>
                  <a:gd name="csY1" fmla="*/ 443204 h 443997"/>
                  <a:gd name="csX2" fmla="*/ 366845 w 474257"/>
                  <a:gd name="csY2" fmla="*/ 410200 h 443997"/>
                  <a:gd name="csX3" fmla="*/ 460836 w 474257"/>
                  <a:gd name="csY3" fmla="*/ 281673 h 443997"/>
                  <a:gd name="csX4" fmla="*/ 471552 w 474257"/>
                  <a:gd name="csY4" fmla="*/ 235627 h 443997"/>
                  <a:gd name="csX5" fmla="*/ 355884 w 474257"/>
                  <a:gd name="csY5" fmla="*/ 34173 h 443997"/>
                  <a:gd name="csX6" fmla="*/ 176413 w 474257"/>
                  <a:gd name="csY6" fmla="*/ 4598 h 443997"/>
                  <a:gd name="csX7" fmla="*/ 34354 w 474257"/>
                  <a:gd name="csY7" fmla="*/ 95221 h 443997"/>
                  <a:gd name="csX8" fmla="*/ 4351 w 474257"/>
                  <a:gd name="csY8" fmla="*/ 255038 h 443997"/>
                  <a:gd name="csX9" fmla="*/ 53275 w 474257"/>
                  <a:gd name="csY9" fmla="*/ 364582 h 443997"/>
                  <a:gd name="csX10" fmla="*/ 185843 w 474257"/>
                  <a:gd name="csY10" fmla="*/ 439897 h 4439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474257" h="443997">
                    <a:moveTo>
                      <a:pt x="185904" y="439897"/>
                    </a:moveTo>
                    <a:cubicBezTo>
                      <a:pt x="194415" y="441550"/>
                      <a:pt x="202743" y="442714"/>
                      <a:pt x="210825" y="443204"/>
                    </a:cubicBezTo>
                    <a:cubicBezTo>
                      <a:pt x="261281" y="446388"/>
                      <a:pt x="325513" y="440877"/>
                      <a:pt x="366845" y="410200"/>
                    </a:cubicBezTo>
                    <a:cubicBezTo>
                      <a:pt x="408544" y="379216"/>
                      <a:pt x="441977" y="329496"/>
                      <a:pt x="460836" y="281673"/>
                    </a:cubicBezTo>
                    <a:cubicBezTo>
                      <a:pt x="466347" y="267651"/>
                      <a:pt x="468674" y="250567"/>
                      <a:pt x="471552" y="235627"/>
                    </a:cubicBezTo>
                    <a:cubicBezTo>
                      <a:pt x="488023" y="150820"/>
                      <a:pt x="426791" y="74403"/>
                      <a:pt x="355884" y="34173"/>
                    </a:cubicBezTo>
                    <a:cubicBezTo>
                      <a:pt x="302000" y="3618"/>
                      <a:pt x="237216" y="-7036"/>
                      <a:pt x="176413" y="4598"/>
                    </a:cubicBezTo>
                    <a:cubicBezTo>
                      <a:pt x="119712" y="15497"/>
                      <a:pt x="66256" y="45991"/>
                      <a:pt x="34354" y="95221"/>
                    </a:cubicBezTo>
                    <a:cubicBezTo>
                      <a:pt x="-181" y="148555"/>
                      <a:pt x="-5385" y="193622"/>
                      <a:pt x="4351" y="255038"/>
                    </a:cubicBezTo>
                    <a:cubicBezTo>
                      <a:pt x="11270" y="298818"/>
                      <a:pt x="25659" y="329251"/>
                      <a:pt x="53275" y="364582"/>
                    </a:cubicBezTo>
                    <a:cubicBezTo>
                      <a:pt x="82422" y="401811"/>
                      <a:pt x="136489" y="430161"/>
                      <a:pt x="185843" y="439897"/>
                    </a:cubicBezTo>
                    <a:close/>
                  </a:path>
                </a:pathLst>
              </a:custGeom>
              <a:solidFill>
                <a:srgbClr val="E59291"/>
              </a:solidFill>
              <a:ln w="6122" cap="flat">
                <a:noFill/>
                <a:prstDash val="solid"/>
                <a:miter/>
              </a:ln>
            </p:spPr>
          </p:sp>
        </p:grpSp>
        <p:sp>
          <p:nvSpPr>
            <p:cNvPr id="172" name="타원 171">
              <a:extLst>
                <a:ext uri="{FF2B5EF4-FFF2-40B4-BE49-F238E27FC236}">
                  <a16:creationId xmlns:a16="http://schemas.microsoft.com/office/drawing/2014/main" id="{B49DDA66-6C2A-5B62-CC42-28AD27D11DC1}"/>
                </a:ext>
              </a:extLst>
            </p:cNvPr>
            <p:cNvSpPr/>
            <p:nvPr/>
          </p:nvSpPr>
          <p:spPr>
            <a:xfrm rot="-610800">
              <a:off x="-6981307" y="1017101"/>
              <a:ext cx="689106" cy="898030"/>
            </a:xfrm>
            <a:prstGeom prst="ellipse">
              <a:avLst/>
            </a:prstGeom>
            <a:solidFill>
              <a:srgbClr val="FFFFFF">
                <a:alpha val="30000"/>
              </a:srgbClr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173" name="그래픽 9">
              <a:extLst>
                <a:ext uri="{FF2B5EF4-FFF2-40B4-BE49-F238E27FC236}">
                  <a16:creationId xmlns:a16="http://schemas.microsoft.com/office/drawing/2014/main" id="{0ABD0407-D6E7-99C7-B4EA-54B15688C1EC}"/>
                </a:ext>
              </a:extLst>
            </p:cNvPr>
            <p:cNvGrpSpPr/>
            <p:nvPr/>
          </p:nvGrpSpPr>
          <p:grpSpPr>
            <a:xfrm>
              <a:off x="-7021929" y="983269"/>
              <a:ext cx="770163" cy="1768774"/>
              <a:chOff x="-7021929" y="983269"/>
              <a:chExt cx="770163" cy="1768774"/>
            </a:xfrm>
          </p:grpSpPr>
          <p:sp>
            <p:nvSpPr>
              <p:cNvPr id="174" name="자유형: 도형 173">
                <a:extLst>
                  <a:ext uri="{FF2B5EF4-FFF2-40B4-BE49-F238E27FC236}">
                    <a16:creationId xmlns:a16="http://schemas.microsoft.com/office/drawing/2014/main" id="{42CE6BB4-F655-A3BA-CAB2-43BF90A90114}"/>
                  </a:ext>
                </a:extLst>
              </p:cNvPr>
              <p:cNvSpPr/>
              <p:nvPr/>
            </p:nvSpPr>
            <p:spPr>
              <a:xfrm rot="-610800">
                <a:off x="-6551229" y="2031274"/>
                <a:ext cx="159815" cy="712251"/>
              </a:xfrm>
              <a:custGeom>
                <a:avLst/>
                <a:gdLst>
                  <a:gd name="csX0" fmla="*/ 79908 w 159815"/>
                  <a:gd name="csY0" fmla="*/ 0 h 712251"/>
                  <a:gd name="csX1" fmla="*/ 79908 w 159815"/>
                  <a:gd name="csY1" fmla="*/ 0 h 712251"/>
                  <a:gd name="csX2" fmla="*/ 159816 w 159815"/>
                  <a:gd name="csY2" fmla="*/ 79908 h 712251"/>
                  <a:gd name="csX3" fmla="*/ 159816 w 159815"/>
                  <a:gd name="csY3" fmla="*/ 632344 h 712251"/>
                  <a:gd name="csX4" fmla="*/ 79908 w 159815"/>
                  <a:gd name="csY4" fmla="*/ 712252 h 712251"/>
                  <a:gd name="csX5" fmla="*/ 79908 w 159815"/>
                  <a:gd name="csY5" fmla="*/ 712252 h 712251"/>
                  <a:gd name="csX6" fmla="*/ 0 w 159815"/>
                  <a:gd name="csY6" fmla="*/ 632344 h 712251"/>
                  <a:gd name="csX7" fmla="*/ 0 w 159815"/>
                  <a:gd name="csY7" fmla="*/ 79908 h 712251"/>
                  <a:gd name="csX8" fmla="*/ 79908 w 159815"/>
                  <a:gd name="csY8" fmla="*/ 0 h 71225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159815" h="712251">
                    <a:moveTo>
                      <a:pt x="79908" y="0"/>
                    </a:moveTo>
                    <a:lnTo>
                      <a:pt x="79908" y="0"/>
                    </a:lnTo>
                    <a:cubicBezTo>
                      <a:pt x="123995" y="0"/>
                      <a:pt x="159816" y="35821"/>
                      <a:pt x="159816" y="79908"/>
                    </a:cubicBezTo>
                    <a:lnTo>
                      <a:pt x="159816" y="632344"/>
                    </a:lnTo>
                    <a:cubicBezTo>
                      <a:pt x="159816" y="676431"/>
                      <a:pt x="123995" y="712252"/>
                      <a:pt x="79908" y="712252"/>
                    </a:cubicBezTo>
                    <a:lnTo>
                      <a:pt x="79908" y="712252"/>
                    </a:lnTo>
                    <a:cubicBezTo>
                      <a:pt x="35821" y="712252"/>
                      <a:pt x="0" y="676431"/>
                      <a:pt x="0" y="632344"/>
                    </a:cubicBezTo>
                    <a:lnTo>
                      <a:pt x="0" y="79908"/>
                    </a:lnTo>
                    <a:cubicBezTo>
                      <a:pt x="0" y="35821"/>
                      <a:pt x="35821" y="0"/>
                      <a:pt x="79908" y="0"/>
                    </a:cubicBezTo>
                    <a:close/>
                  </a:path>
                </a:pathLst>
              </a:custGeom>
              <a:solidFill>
                <a:srgbClr val="2B0024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175" name="사각형: 둥근 모서리 174">
                <a:extLst>
                  <a:ext uri="{FF2B5EF4-FFF2-40B4-BE49-F238E27FC236}">
                    <a16:creationId xmlns:a16="http://schemas.microsoft.com/office/drawing/2014/main" id="{DFFAB621-8EE5-0AB4-B69F-B2DABCF03691}"/>
                  </a:ext>
                </a:extLst>
              </p:cNvPr>
              <p:cNvSpPr/>
              <p:nvPr/>
            </p:nvSpPr>
            <p:spPr>
              <a:xfrm rot="-610800">
                <a:off x="-6590107" y="1873759"/>
                <a:ext cx="99747" cy="259869"/>
              </a:xfrm>
              <a:prstGeom prst="roundRect">
                <a:avLst>
                  <a:gd name="adj" fmla="val 49969"/>
                </a:avLst>
              </a:prstGeom>
              <a:solidFill>
                <a:srgbClr val="888A8E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176" name="자유형: 도형 175">
                <a:extLst>
                  <a:ext uri="{FF2B5EF4-FFF2-40B4-BE49-F238E27FC236}">
                    <a16:creationId xmlns:a16="http://schemas.microsoft.com/office/drawing/2014/main" id="{6CBFBE2E-D6BC-6BFA-0C04-0C6BED752EE5}"/>
                  </a:ext>
                </a:extLst>
              </p:cNvPr>
              <p:cNvSpPr/>
              <p:nvPr/>
            </p:nvSpPr>
            <p:spPr>
              <a:xfrm>
                <a:off x="-7021929" y="983269"/>
                <a:ext cx="770163" cy="965974"/>
              </a:xfrm>
              <a:custGeom>
                <a:avLst/>
                <a:gdLst>
                  <a:gd name="csX0" fmla="*/ 416378 w 770163"/>
                  <a:gd name="csY0" fmla="*/ 965974 h 965974"/>
                  <a:gd name="csX1" fmla="*/ 176593 w 770163"/>
                  <a:gd name="csY1" fmla="*/ 865737 h 965974"/>
                  <a:gd name="csX2" fmla="*/ 9735 w 770163"/>
                  <a:gd name="csY2" fmla="*/ 550392 h 965974"/>
                  <a:gd name="csX3" fmla="*/ 299180 w 770163"/>
                  <a:gd name="csY3" fmla="*/ 4875 h 965974"/>
                  <a:gd name="csX4" fmla="*/ 593461 w 770163"/>
                  <a:gd name="csY4" fmla="*/ 100274 h 965974"/>
                  <a:gd name="csX5" fmla="*/ 760319 w 770163"/>
                  <a:gd name="csY5" fmla="*/ 415620 h 965974"/>
                  <a:gd name="csX6" fmla="*/ 713599 w 770163"/>
                  <a:gd name="csY6" fmla="*/ 769297 h 965974"/>
                  <a:gd name="csX7" fmla="*/ 470875 w 770163"/>
                  <a:gd name="csY7" fmla="*/ 961076 h 965974"/>
                  <a:gd name="csX8" fmla="*/ 416439 w 770163"/>
                  <a:gd name="csY8" fmla="*/ 965913 h 965974"/>
                  <a:gd name="csX9" fmla="*/ 353186 w 770163"/>
                  <a:gd name="csY9" fmla="*/ 73516 h 965974"/>
                  <a:gd name="csX10" fmla="*/ 312161 w 770163"/>
                  <a:gd name="csY10" fmla="*/ 77190 h 965974"/>
                  <a:gd name="csX11" fmla="*/ 82050 w 770163"/>
                  <a:gd name="csY11" fmla="*/ 537349 h 965974"/>
                  <a:gd name="csX12" fmla="*/ 226068 w 770163"/>
                  <a:gd name="csY12" fmla="*/ 811363 h 965974"/>
                  <a:gd name="csX13" fmla="*/ 457893 w 770163"/>
                  <a:gd name="csY13" fmla="*/ 888761 h 965974"/>
                  <a:gd name="csX14" fmla="*/ 648325 w 770163"/>
                  <a:gd name="csY14" fmla="*/ 735558 h 965974"/>
                  <a:gd name="csX15" fmla="*/ 688004 w 770163"/>
                  <a:gd name="csY15" fmla="*/ 428601 h 965974"/>
                  <a:gd name="csX16" fmla="*/ 543986 w 770163"/>
                  <a:gd name="csY16" fmla="*/ 154587 h 965974"/>
                  <a:gd name="csX17" fmla="*/ 353248 w 770163"/>
                  <a:gd name="csY17" fmla="*/ 73516 h 96597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770163" h="965974">
                    <a:moveTo>
                      <a:pt x="416378" y="965974"/>
                    </a:moveTo>
                    <a:cubicBezTo>
                      <a:pt x="332184" y="965974"/>
                      <a:pt x="248724" y="931378"/>
                      <a:pt x="176593" y="865737"/>
                    </a:cubicBezTo>
                    <a:cubicBezTo>
                      <a:pt x="91603" y="788340"/>
                      <a:pt x="32330" y="676346"/>
                      <a:pt x="9735" y="550392"/>
                    </a:cubicBezTo>
                    <a:cubicBezTo>
                      <a:pt x="-37597" y="286726"/>
                      <a:pt x="92276" y="42043"/>
                      <a:pt x="299180" y="4875"/>
                    </a:cubicBezTo>
                    <a:cubicBezTo>
                      <a:pt x="401315" y="-13495"/>
                      <a:pt x="505777" y="20428"/>
                      <a:pt x="593461" y="100274"/>
                    </a:cubicBezTo>
                    <a:cubicBezTo>
                      <a:pt x="678452" y="177672"/>
                      <a:pt x="737724" y="289665"/>
                      <a:pt x="760319" y="415620"/>
                    </a:cubicBezTo>
                    <a:cubicBezTo>
                      <a:pt x="782914" y="541574"/>
                      <a:pt x="766320" y="667223"/>
                      <a:pt x="713599" y="769297"/>
                    </a:cubicBezTo>
                    <a:cubicBezTo>
                      <a:pt x="659163" y="874677"/>
                      <a:pt x="573010" y="942768"/>
                      <a:pt x="470875" y="961076"/>
                    </a:cubicBezTo>
                    <a:cubicBezTo>
                      <a:pt x="452750" y="964321"/>
                      <a:pt x="434564" y="965913"/>
                      <a:pt x="416439" y="965913"/>
                    </a:cubicBezTo>
                    <a:close/>
                    <a:moveTo>
                      <a:pt x="353186" y="73516"/>
                    </a:moveTo>
                    <a:cubicBezTo>
                      <a:pt x="339470" y="73516"/>
                      <a:pt x="325754" y="74741"/>
                      <a:pt x="312161" y="77190"/>
                    </a:cubicBezTo>
                    <a:cubicBezTo>
                      <a:pt x="145120" y="107194"/>
                      <a:pt x="41882" y="313607"/>
                      <a:pt x="82050" y="537349"/>
                    </a:cubicBezTo>
                    <a:cubicBezTo>
                      <a:pt x="101828" y="647506"/>
                      <a:pt x="152957" y="744804"/>
                      <a:pt x="226068" y="811363"/>
                    </a:cubicBezTo>
                    <a:cubicBezTo>
                      <a:pt x="296485" y="875473"/>
                      <a:pt x="378781" y="902967"/>
                      <a:pt x="457893" y="888761"/>
                    </a:cubicBezTo>
                    <a:cubicBezTo>
                      <a:pt x="537005" y="874555"/>
                      <a:pt x="604606" y="820181"/>
                      <a:pt x="648325" y="735558"/>
                    </a:cubicBezTo>
                    <a:cubicBezTo>
                      <a:pt x="693698" y="647751"/>
                      <a:pt x="707782" y="538697"/>
                      <a:pt x="688004" y="428601"/>
                    </a:cubicBezTo>
                    <a:cubicBezTo>
                      <a:pt x="668226" y="318444"/>
                      <a:pt x="617097" y="221147"/>
                      <a:pt x="543986" y="154587"/>
                    </a:cubicBezTo>
                    <a:cubicBezTo>
                      <a:pt x="485693" y="101499"/>
                      <a:pt x="419256" y="73516"/>
                      <a:pt x="353248" y="73516"/>
                    </a:cubicBezTo>
                    <a:close/>
                  </a:path>
                </a:pathLst>
              </a:custGeom>
              <a:solidFill>
                <a:srgbClr val="888A8E"/>
              </a:solidFill>
              <a:ln w="18367" cap="flat">
                <a:solidFill>
                  <a:srgbClr val="888A8E"/>
                </a:solidFill>
                <a:prstDash val="solid"/>
                <a:miter/>
              </a:ln>
            </p:spPr>
          </p:sp>
        </p:grpSp>
        <p:sp>
          <p:nvSpPr>
            <p:cNvPr id="177" name="자유형: 도형 176">
              <a:extLst>
                <a:ext uri="{FF2B5EF4-FFF2-40B4-BE49-F238E27FC236}">
                  <a16:creationId xmlns:a16="http://schemas.microsoft.com/office/drawing/2014/main" id="{E05DFA3D-76BE-ABB0-16B9-78D307098098}"/>
                </a:ext>
              </a:extLst>
            </p:cNvPr>
            <p:cNvSpPr/>
            <p:nvPr/>
          </p:nvSpPr>
          <p:spPr>
            <a:xfrm>
              <a:off x="-6725354" y="2064382"/>
              <a:ext cx="1195859" cy="1109634"/>
            </a:xfrm>
            <a:custGeom>
              <a:avLst/>
              <a:gdLst>
                <a:gd name="csX0" fmla="*/ 1129399 w 1195859"/>
                <a:gd name="csY0" fmla="*/ 666673 h 1109634"/>
                <a:gd name="csX1" fmla="*/ 1127378 w 1195859"/>
                <a:gd name="csY1" fmla="*/ 663734 h 1109634"/>
                <a:gd name="csX2" fmla="*/ 955438 w 1195859"/>
                <a:gd name="csY2" fmla="*/ 508756 h 1109634"/>
                <a:gd name="csX3" fmla="*/ 740942 w 1195859"/>
                <a:gd name="csY3" fmla="*/ 312813 h 1109634"/>
                <a:gd name="csX4" fmla="*/ 342994 w 1195859"/>
                <a:gd name="csY4" fmla="*/ 13939 h 1109634"/>
                <a:gd name="csX5" fmla="*/ 951 w 1195859"/>
                <a:gd name="csY5" fmla="*/ 160957 h 1109634"/>
                <a:gd name="csX6" fmla="*/ 58999 w 1195859"/>
                <a:gd name="csY6" fmla="*/ 224516 h 1109634"/>
                <a:gd name="csX7" fmla="*/ 38548 w 1195859"/>
                <a:gd name="csY7" fmla="*/ 257826 h 1109634"/>
                <a:gd name="csX8" fmla="*/ 32302 w 1195859"/>
                <a:gd name="csY8" fmla="*/ 307302 h 1109634"/>
                <a:gd name="csX9" fmla="*/ 85942 w 1195859"/>
                <a:gd name="csY9" fmla="*/ 358431 h 1109634"/>
                <a:gd name="csX10" fmla="*/ 64939 w 1195859"/>
                <a:gd name="csY10" fmla="*/ 437787 h 1109634"/>
                <a:gd name="csX11" fmla="*/ 130090 w 1195859"/>
                <a:gd name="csY11" fmla="*/ 487753 h 1109634"/>
                <a:gd name="csX12" fmla="*/ 129355 w 1195859"/>
                <a:gd name="csY12" fmla="*/ 538820 h 1109634"/>
                <a:gd name="csX13" fmla="*/ 174789 w 1195859"/>
                <a:gd name="csY13" fmla="*/ 577397 h 1109634"/>
                <a:gd name="csX14" fmla="*/ 236022 w 1195859"/>
                <a:gd name="csY14" fmla="*/ 583091 h 1109634"/>
                <a:gd name="csX15" fmla="*/ 337545 w 1195859"/>
                <a:gd name="csY15" fmla="*/ 570722 h 1109634"/>
                <a:gd name="csX16" fmla="*/ 549530 w 1195859"/>
                <a:gd name="csY16" fmla="*/ 800956 h 1109634"/>
                <a:gd name="csX17" fmla="*/ 1194978 w 1195859"/>
                <a:gd name="csY17" fmla="*/ 952199 h 1109634"/>
                <a:gd name="csX18" fmla="*/ 1129276 w 1195859"/>
                <a:gd name="csY18" fmla="*/ 666612 h 110963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1195859" h="1109634">
                  <a:moveTo>
                    <a:pt x="1129399" y="666673"/>
                  </a:moveTo>
                  <a:cubicBezTo>
                    <a:pt x="1128725" y="665694"/>
                    <a:pt x="1128051" y="664714"/>
                    <a:pt x="1127378" y="663734"/>
                  </a:cubicBezTo>
                  <a:cubicBezTo>
                    <a:pt x="1085985" y="605074"/>
                    <a:pt x="1008894" y="557435"/>
                    <a:pt x="955438" y="508756"/>
                  </a:cubicBezTo>
                  <a:cubicBezTo>
                    <a:pt x="883796" y="443543"/>
                    <a:pt x="813012" y="377474"/>
                    <a:pt x="740942" y="312813"/>
                  </a:cubicBezTo>
                  <a:cubicBezTo>
                    <a:pt x="630479" y="213678"/>
                    <a:pt x="488972" y="59251"/>
                    <a:pt x="342994" y="13939"/>
                  </a:cubicBezTo>
                  <a:cubicBezTo>
                    <a:pt x="158869" y="-43191"/>
                    <a:pt x="-14418" y="89132"/>
                    <a:pt x="951" y="160957"/>
                  </a:cubicBezTo>
                  <a:cubicBezTo>
                    <a:pt x="8177" y="194818"/>
                    <a:pt x="31445" y="216862"/>
                    <a:pt x="58999" y="224516"/>
                  </a:cubicBezTo>
                  <a:cubicBezTo>
                    <a:pt x="56305" y="223781"/>
                    <a:pt x="39773" y="255010"/>
                    <a:pt x="38548" y="257826"/>
                  </a:cubicBezTo>
                  <a:cubicBezTo>
                    <a:pt x="31874" y="273318"/>
                    <a:pt x="28996" y="290585"/>
                    <a:pt x="32302" y="307302"/>
                  </a:cubicBezTo>
                  <a:cubicBezTo>
                    <a:pt x="37385" y="333387"/>
                    <a:pt x="59489" y="356594"/>
                    <a:pt x="85942" y="358431"/>
                  </a:cubicBezTo>
                  <a:cubicBezTo>
                    <a:pt x="64204" y="377658"/>
                    <a:pt x="55570" y="410355"/>
                    <a:pt x="64939" y="437787"/>
                  </a:cubicBezTo>
                  <a:cubicBezTo>
                    <a:pt x="74308" y="465220"/>
                    <a:pt x="101127" y="485855"/>
                    <a:pt x="130090" y="487753"/>
                  </a:cubicBezTo>
                  <a:cubicBezTo>
                    <a:pt x="125987" y="504531"/>
                    <a:pt x="123355" y="522655"/>
                    <a:pt x="129355" y="538820"/>
                  </a:cubicBezTo>
                  <a:cubicBezTo>
                    <a:pt x="136519" y="558109"/>
                    <a:pt x="155134" y="571396"/>
                    <a:pt x="174789" y="577397"/>
                  </a:cubicBezTo>
                  <a:cubicBezTo>
                    <a:pt x="194506" y="583398"/>
                    <a:pt x="215448" y="583275"/>
                    <a:pt x="236022" y="583091"/>
                  </a:cubicBezTo>
                  <a:cubicBezTo>
                    <a:pt x="270801" y="582785"/>
                    <a:pt x="303744" y="579173"/>
                    <a:pt x="337545" y="570722"/>
                  </a:cubicBezTo>
                  <a:cubicBezTo>
                    <a:pt x="344954" y="568090"/>
                    <a:pt x="476174" y="716822"/>
                    <a:pt x="549530" y="800956"/>
                  </a:cubicBezTo>
                  <a:cubicBezTo>
                    <a:pt x="869223" y="1167675"/>
                    <a:pt x="1163689" y="1193943"/>
                    <a:pt x="1194978" y="952199"/>
                  </a:cubicBezTo>
                  <a:cubicBezTo>
                    <a:pt x="1202326" y="895559"/>
                    <a:pt x="1162280" y="715843"/>
                    <a:pt x="1129276" y="666612"/>
                  </a:cubicBezTo>
                  <a:close/>
                </a:path>
              </a:pathLst>
            </a:custGeom>
            <a:solidFill>
              <a:srgbClr val="ECB5AC"/>
            </a:solidFill>
            <a:ln w="6122" cap="flat">
              <a:noFill/>
              <a:prstDash val="solid"/>
              <a:miter/>
            </a:ln>
          </p:spPr>
        </p:sp>
        <p:sp>
          <p:nvSpPr>
            <p:cNvPr id="178" name="자유형: 도형 177">
              <a:extLst>
                <a:ext uri="{FF2B5EF4-FFF2-40B4-BE49-F238E27FC236}">
                  <a16:creationId xmlns:a16="http://schemas.microsoft.com/office/drawing/2014/main" id="{BFA85699-E3AF-B7B4-86DE-F12AB9C8C02C}"/>
                </a:ext>
              </a:extLst>
            </p:cNvPr>
            <p:cNvSpPr/>
            <p:nvPr/>
          </p:nvSpPr>
          <p:spPr>
            <a:xfrm>
              <a:off x="-5930937" y="2000181"/>
              <a:ext cx="925385" cy="1148509"/>
            </a:xfrm>
            <a:custGeom>
              <a:avLst/>
              <a:gdLst>
                <a:gd name="csX0" fmla="*/ 88890 w 925385"/>
                <a:gd name="csY0" fmla="*/ 592857 h 1148509"/>
                <a:gd name="csX1" fmla="*/ 20616 w 925385"/>
                <a:gd name="csY1" fmla="*/ 686236 h 1148509"/>
                <a:gd name="csX2" fmla="*/ 46946 w 925385"/>
                <a:gd name="csY2" fmla="*/ 926695 h 1148509"/>
                <a:gd name="csX3" fmla="*/ 257523 w 925385"/>
                <a:gd name="csY3" fmla="*/ 1060548 h 1148509"/>
                <a:gd name="csX4" fmla="*/ 321449 w 925385"/>
                <a:gd name="csY4" fmla="*/ 1146640 h 1148509"/>
                <a:gd name="csX5" fmla="*/ 900216 w 925385"/>
                <a:gd name="csY5" fmla="*/ 500151 h 1148509"/>
                <a:gd name="csX6" fmla="*/ 924953 w 925385"/>
                <a:gd name="csY6" fmla="*/ 324354 h 1148509"/>
                <a:gd name="csX7" fmla="*/ 852148 w 925385"/>
                <a:gd name="csY7" fmla="*/ 176295 h 1148509"/>
                <a:gd name="csX8" fmla="*/ 726255 w 925385"/>
                <a:gd name="csY8" fmla="*/ 55422 h 1148509"/>
                <a:gd name="csX9" fmla="*/ 567113 w 925385"/>
                <a:gd name="csY9" fmla="*/ 17213 h 1148509"/>
                <a:gd name="csX10" fmla="*/ 412318 w 925385"/>
                <a:gd name="csY10" fmla="*/ 209544 h 1148509"/>
                <a:gd name="csX11" fmla="*/ 88829 w 925385"/>
                <a:gd name="csY11" fmla="*/ 592796 h 114850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925385" h="1148509">
                  <a:moveTo>
                    <a:pt x="88890" y="592857"/>
                  </a:moveTo>
                  <a:cubicBezTo>
                    <a:pt x="63356" y="621942"/>
                    <a:pt x="37393" y="651456"/>
                    <a:pt x="20616" y="686236"/>
                  </a:cubicBezTo>
                  <a:cubicBezTo>
                    <a:pt x="-16062" y="762531"/>
                    <a:pt x="-1672" y="857319"/>
                    <a:pt x="46946" y="926695"/>
                  </a:cubicBezTo>
                  <a:cubicBezTo>
                    <a:pt x="95564" y="996132"/>
                    <a:pt x="174431" y="1041260"/>
                    <a:pt x="257523" y="1060548"/>
                  </a:cubicBezTo>
                  <a:cubicBezTo>
                    <a:pt x="284771" y="1066855"/>
                    <a:pt x="298855" y="1162989"/>
                    <a:pt x="321449" y="1146640"/>
                  </a:cubicBezTo>
                  <a:cubicBezTo>
                    <a:pt x="512677" y="1008378"/>
                    <a:pt x="764648" y="718873"/>
                    <a:pt x="900216" y="500151"/>
                  </a:cubicBezTo>
                  <a:cubicBezTo>
                    <a:pt x="919136" y="469658"/>
                    <a:pt x="921831" y="359991"/>
                    <a:pt x="924953" y="324354"/>
                  </a:cubicBezTo>
                  <a:cubicBezTo>
                    <a:pt x="929913" y="267959"/>
                    <a:pt x="891337" y="217565"/>
                    <a:pt x="852148" y="176295"/>
                  </a:cubicBezTo>
                  <a:cubicBezTo>
                    <a:pt x="812103" y="134167"/>
                    <a:pt x="769179" y="94795"/>
                    <a:pt x="726255" y="55422"/>
                  </a:cubicBezTo>
                  <a:cubicBezTo>
                    <a:pt x="684189" y="16846"/>
                    <a:pt x="619283" y="-23996"/>
                    <a:pt x="567113" y="17213"/>
                  </a:cubicBezTo>
                  <a:cubicBezTo>
                    <a:pt x="507289" y="64546"/>
                    <a:pt x="460385" y="150271"/>
                    <a:pt x="412318" y="209544"/>
                  </a:cubicBezTo>
                  <a:cubicBezTo>
                    <a:pt x="306999" y="339356"/>
                    <a:pt x="199108" y="467086"/>
                    <a:pt x="88829" y="592796"/>
                  </a:cubicBezTo>
                  <a:close/>
                </a:path>
              </a:pathLst>
            </a:custGeom>
            <a:solidFill>
              <a:srgbClr val="ECB5AC"/>
            </a:solidFill>
            <a:ln w="6122" cap="flat">
              <a:noFill/>
              <a:prstDash val="solid"/>
              <a:miter/>
            </a:ln>
          </p:spPr>
        </p:sp>
        <p:sp>
          <p:nvSpPr>
            <p:cNvPr id="179" name="자유형: 도형 178">
              <a:extLst>
                <a:ext uri="{FF2B5EF4-FFF2-40B4-BE49-F238E27FC236}">
                  <a16:creationId xmlns:a16="http://schemas.microsoft.com/office/drawing/2014/main" id="{B6322D01-EB61-D5F2-E8B4-56F739C9C9F8}"/>
                </a:ext>
              </a:extLst>
            </p:cNvPr>
            <p:cNvSpPr/>
            <p:nvPr/>
          </p:nvSpPr>
          <p:spPr>
            <a:xfrm>
              <a:off x="-5696438" y="1809086"/>
              <a:ext cx="912114" cy="934399"/>
            </a:xfrm>
            <a:custGeom>
              <a:avLst/>
              <a:gdLst>
                <a:gd name="csX0" fmla="*/ 482509 w 912114"/>
                <a:gd name="csY0" fmla="*/ 5692 h 934399"/>
                <a:gd name="csX1" fmla="*/ 251848 w 912114"/>
                <a:gd name="csY1" fmla="*/ 160670 h 934399"/>
                <a:gd name="csX2" fmla="*/ 0 w 912114"/>
                <a:gd name="csY2" fmla="*/ 506203 h 934399"/>
                <a:gd name="csX3" fmla="*/ 578338 w 912114"/>
                <a:gd name="csY3" fmla="*/ 934400 h 934399"/>
                <a:gd name="csX4" fmla="*/ 912114 w 912114"/>
                <a:gd name="csY4" fmla="*/ 484956 h 934399"/>
                <a:gd name="csX5" fmla="*/ 482509 w 912114"/>
                <a:gd name="csY5" fmla="*/ 5753 h 9343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912114" h="934399">
                  <a:moveTo>
                    <a:pt x="482509" y="5692"/>
                  </a:moveTo>
                  <a:cubicBezTo>
                    <a:pt x="482509" y="5692"/>
                    <a:pt x="368250" y="18183"/>
                    <a:pt x="251848" y="160670"/>
                  </a:cubicBezTo>
                  <a:cubicBezTo>
                    <a:pt x="135446" y="303157"/>
                    <a:pt x="0" y="506203"/>
                    <a:pt x="0" y="506203"/>
                  </a:cubicBezTo>
                  <a:cubicBezTo>
                    <a:pt x="0" y="506203"/>
                    <a:pt x="310080" y="601481"/>
                    <a:pt x="578338" y="934400"/>
                  </a:cubicBezTo>
                  <a:cubicBezTo>
                    <a:pt x="578338" y="934400"/>
                    <a:pt x="912114" y="650160"/>
                    <a:pt x="912114" y="484956"/>
                  </a:cubicBezTo>
                  <a:cubicBezTo>
                    <a:pt x="912114" y="319751"/>
                    <a:pt x="803060" y="-50458"/>
                    <a:pt x="482509" y="5753"/>
                  </a:cubicBezTo>
                  <a:close/>
                </a:path>
              </a:pathLst>
            </a:custGeom>
            <a:solidFill>
              <a:srgbClr val="EEC02D"/>
            </a:solidFill>
            <a:ln w="6122" cap="flat">
              <a:noFill/>
              <a:prstDash val="solid"/>
              <a:miter/>
            </a:ln>
          </p:spPr>
        </p:sp>
        <p:sp>
          <p:nvSpPr>
            <p:cNvPr id="180" name="자유형: 도형 179">
              <a:extLst>
                <a:ext uri="{FF2B5EF4-FFF2-40B4-BE49-F238E27FC236}">
                  <a16:creationId xmlns:a16="http://schemas.microsoft.com/office/drawing/2014/main" id="{C1DE57AD-7117-80B9-452F-305575A7D3AF}"/>
                </a:ext>
              </a:extLst>
            </p:cNvPr>
            <p:cNvSpPr/>
            <p:nvPr/>
          </p:nvSpPr>
          <p:spPr>
            <a:xfrm>
              <a:off x="-5696438" y="2266425"/>
              <a:ext cx="649979" cy="477059"/>
            </a:xfrm>
            <a:custGeom>
              <a:avLst/>
              <a:gdLst>
                <a:gd name="csX0" fmla="*/ 33188 w 649979"/>
                <a:gd name="csY0" fmla="*/ 0 h 477059"/>
                <a:gd name="csX1" fmla="*/ 0 w 649979"/>
                <a:gd name="csY1" fmla="*/ 48864 h 477059"/>
                <a:gd name="csX2" fmla="*/ 578338 w 649979"/>
                <a:gd name="csY2" fmla="*/ 477060 h 477059"/>
                <a:gd name="csX3" fmla="*/ 649979 w 649979"/>
                <a:gd name="csY3" fmla="*/ 411664 h 477059"/>
                <a:gd name="csX4" fmla="*/ 33188 w 649979"/>
                <a:gd name="csY4" fmla="*/ 61 h 4770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49979" h="477059">
                  <a:moveTo>
                    <a:pt x="33188" y="0"/>
                  </a:moveTo>
                  <a:lnTo>
                    <a:pt x="0" y="48864"/>
                  </a:lnTo>
                  <a:cubicBezTo>
                    <a:pt x="0" y="48864"/>
                    <a:pt x="417848" y="245235"/>
                    <a:pt x="578338" y="477060"/>
                  </a:cubicBezTo>
                  <a:lnTo>
                    <a:pt x="649979" y="411664"/>
                  </a:lnTo>
                  <a:cubicBezTo>
                    <a:pt x="649979" y="411664"/>
                    <a:pt x="350248" y="57191"/>
                    <a:pt x="33188" y="61"/>
                  </a:cubicBezTo>
                  <a:close/>
                </a:path>
              </a:pathLst>
            </a:cu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181" name="자유형: 도형 180">
              <a:extLst>
                <a:ext uri="{FF2B5EF4-FFF2-40B4-BE49-F238E27FC236}">
                  <a16:creationId xmlns:a16="http://schemas.microsoft.com/office/drawing/2014/main" id="{FE23BBE0-2744-0026-F327-45CEE8AABF67}"/>
                </a:ext>
              </a:extLst>
            </p:cNvPr>
            <p:cNvSpPr/>
            <p:nvPr/>
          </p:nvSpPr>
          <p:spPr>
            <a:xfrm>
              <a:off x="-5696438" y="1889603"/>
              <a:ext cx="331755" cy="425624"/>
            </a:xfrm>
            <a:custGeom>
              <a:avLst/>
              <a:gdLst>
                <a:gd name="csX0" fmla="*/ 0 w 331755"/>
                <a:gd name="csY0" fmla="*/ 425625 h 425624"/>
                <a:gd name="csX1" fmla="*/ 331756 w 331755"/>
                <a:gd name="csY1" fmla="*/ 0 h 4256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331755" h="425624">
                  <a:moveTo>
                    <a:pt x="0" y="425625"/>
                  </a:moveTo>
                  <a:cubicBezTo>
                    <a:pt x="0" y="425625"/>
                    <a:pt x="234948" y="89460"/>
                    <a:pt x="331756" y="0"/>
                  </a:cubicBezTo>
                </a:path>
              </a:pathLst>
            </a:custGeom>
            <a:solidFill>
              <a:srgbClr val="FCF8E5"/>
            </a:solidFill>
            <a:ln w="6122" cap="flat">
              <a:noFill/>
              <a:prstDash val="solid"/>
              <a:miter/>
            </a:ln>
          </p:spPr>
        </p:sp>
        <p:sp>
          <p:nvSpPr>
            <p:cNvPr id="182" name="자유형: 도형 181">
              <a:extLst>
                <a:ext uri="{FF2B5EF4-FFF2-40B4-BE49-F238E27FC236}">
                  <a16:creationId xmlns:a16="http://schemas.microsoft.com/office/drawing/2014/main" id="{0BBD4F0A-ED2D-FCB5-9B85-75BAFB7C59E5}"/>
                </a:ext>
              </a:extLst>
            </p:cNvPr>
            <p:cNvSpPr/>
            <p:nvPr/>
          </p:nvSpPr>
          <p:spPr>
            <a:xfrm>
              <a:off x="-5696438" y="1889603"/>
              <a:ext cx="331755" cy="425624"/>
            </a:xfrm>
            <a:custGeom>
              <a:avLst/>
              <a:gdLst>
                <a:gd name="csX0" fmla="*/ 0 w 331755"/>
                <a:gd name="csY0" fmla="*/ 425625 h 425624"/>
                <a:gd name="csX1" fmla="*/ 331756 w 331755"/>
                <a:gd name="csY1" fmla="*/ 0 h 4256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331755" h="425624">
                  <a:moveTo>
                    <a:pt x="0" y="425625"/>
                  </a:moveTo>
                  <a:cubicBezTo>
                    <a:pt x="0" y="425625"/>
                    <a:pt x="234948" y="89460"/>
                    <a:pt x="331756" y="0"/>
                  </a:cubicBezTo>
                </a:path>
              </a:pathLst>
            </a:custGeom>
            <a:noFill/>
            <a:ln w="18367" cap="rnd">
              <a:solidFill>
                <a:srgbClr val="D89323"/>
              </a:solidFill>
              <a:prstDash val="solid"/>
              <a:miter/>
            </a:ln>
          </p:spPr>
        </p:sp>
        <p:sp>
          <p:nvSpPr>
            <p:cNvPr id="183" name="자유형: 도형 182">
              <a:extLst>
                <a:ext uri="{FF2B5EF4-FFF2-40B4-BE49-F238E27FC236}">
                  <a16:creationId xmlns:a16="http://schemas.microsoft.com/office/drawing/2014/main" id="{596B5342-5EB5-6E4A-C13D-618932C38C6A}"/>
                </a:ext>
              </a:extLst>
            </p:cNvPr>
            <p:cNvSpPr/>
            <p:nvPr/>
          </p:nvSpPr>
          <p:spPr>
            <a:xfrm>
              <a:off x="-5118039" y="2492311"/>
              <a:ext cx="279034" cy="251113"/>
            </a:xfrm>
            <a:custGeom>
              <a:avLst/>
              <a:gdLst>
                <a:gd name="csX0" fmla="*/ 0 w 279034"/>
                <a:gd name="csY0" fmla="*/ 251113 h 251113"/>
                <a:gd name="csX1" fmla="*/ 279035 w 279034"/>
                <a:gd name="csY1" fmla="*/ 0 h 2511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79034" h="251113">
                  <a:moveTo>
                    <a:pt x="0" y="251113"/>
                  </a:moveTo>
                  <a:cubicBezTo>
                    <a:pt x="0" y="251113"/>
                    <a:pt x="254236" y="29514"/>
                    <a:pt x="279035" y="0"/>
                  </a:cubicBezTo>
                </a:path>
              </a:pathLst>
            </a:custGeom>
            <a:noFill/>
            <a:ln w="18367" cap="rnd">
              <a:solidFill>
                <a:srgbClr val="D89323"/>
              </a:solidFill>
              <a:prstDash val="solid"/>
              <a:miter/>
            </a:ln>
          </p:spPr>
        </p:sp>
        <p:sp>
          <p:nvSpPr>
            <p:cNvPr id="184" name="자유형: 도형 183">
              <a:extLst>
                <a:ext uri="{FF2B5EF4-FFF2-40B4-BE49-F238E27FC236}">
                  <a16:creationId xmlns:a16="http://schemas.microsoft.com/office/drawing/2014/main" id="{8A4BE8E4-B360-4B8E-3E9D-8CA09247CA1B}"/>
                </a:ext>
              </a:extLst>
            </p:cNvPr>
            <p:cNvSpPr/>
            <p:nvPr/>
          </p:nvSpPr>
          <p:spPr>
            <a:xfrm>
              <a:off x="-5897937" y="3674091"/>
              <a:ext cx="488703" cy="779146"/>
            </a:xfrm>
            <a:custGeom>
              <a:avLst/>
              <a:gdLst>
                <a:gd name="csX0" fmla="*/ 474534 w 488703"/>
                <a:gd name="csY0" fmla="*/ 0 h 779146"/>
                <a:gd name="csX1" fmla="*/ 479983 w 488703"/>
                <a:gd name="csY1" fmla="*/ 327347 h 779146"/>
                <a:gd name="csX2" fmla="*/ 339394 w 488703"/>
                <a:gd name="csY2" fmla="*/ 556846 h 779146"/>
                <a:gd name="csX3" fmla="*/ 311105 w 488703"/>
                <a:gd name="csY3" fmla="*/ 762463 h 779146"/>
                <a:gd name="csX4" fmla="*/ 38499 w 488703"/>
                <a:gd name="csY4" fmla="*/ 668288 h 779146"/>
                <a:gd name="csX5" fmla="*/ 118652 w 488703"/>
                <a:gd name="csY5" fmla="*/ 168143 h 779146"/>
                <a:gd name="csX6" fmla="*/ 474595 w 488703"/>
                <a:gd name="csY6" fmla="*/ 0 h 7791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488703" h="779146">
                  <a:moveTo>
                    <a:pt x="474534" y="0"/>
                  </a:moveTo>
                  <a:cubicBezTo>
                    <a:pt x="474534" y="0"/>
                    <a:pt x="502394" y="250868"/>
                    <a:pt x="479983" y="327347"/>
                  </a:cubicBezTo>
                  <a:cubicBezTo>
                    <a:pt x="457572" y="403826"/>
                    <a:pt x="339394" y="382578"/>
                    <a:pt x="339394" y="556846"/>
                  </a:cubicBezTo>
                  <a:cubicBezTo>
                    <a:pt x="339394" y="612628"/>
                    <a:pt x="380297" y="738521"/>
                    <a:pt x="311105" y="762463"/>
                  </a:cubicBezTo>
                  <a:cubicBezTo>
                    <a:pt x="241913" y="786405"/>
                    <a:pt x="99058" y="804591"/>
                    <a:pt x="38499" y="668288"/>
                  </a:cubicBezTo>
                  <a:cubicBezTo>
                    <a:pt x="-45327" y="479631"/>
                    <a:pt x="19762" y="290486"/>
                    <a:pt x="118652" y="168143"/>
                  </a:cubicBezTo>
                  <a:lnTo>
                    <a:pt x="474595" y="0"/>
                  </a:lnTo>
                  <a:close/>
                </a:path>
              </a:pathLst>
            </a:custGeom>
            <a:solidFill>
              <a:srgbClr val="ECB5AC"/>
            </a:solidFill>
            <a:ln w="6122" cap="flat">
              <a:noFill/>
              <a:prstDash val="solid"/>
              <a:miter/>
            </a:ln>
          </p:spPr>
        </p:sp>
        <p:sp>
          <p:nvSpPr>
            <p:cNvPr id="185" name="자유형: 도형 184">
              <a:extLst>
                <a:ext uri="{FF2B5EF4-FFF2-40B4-BE49-F238E27FC236}">
                  <a16:creationId xmlns:a16="http://schemas.microsoft.com/office/drawing/2014/main" id="{D941B60C-0BAA-04E0-4018-BA1BBBE55406}"/>
                </a:ext>
              </a:extLst>
            </p:cNvPr>
            <p:cNvSpPr/>
            <p:nvPr/>
          </p:nvSpPr>
          <p:spPr>
            <a:xfrm>
              <a:off x="-5558482" y="3862197"/>
              <a:ext cx="182058" cy="391505"/>
            </a:xfrm>
            <a:custGeom>
              <a:avLst/>
              <a:gdLst>
                <a:gd name="csX0" fmla="*/ 148672 w 182058"/>
                <a:gd name="csY0" fmla="*/ 2510 h 391505"/>
                <a:gd name="csX1" fmla="*/ 180941 w 182058"/>
                <a:gd name="csY1" fmla="*/ 271686 h 391505"/>
                <a:gd name="csX2" fmla="*/ 90317 w 182058"/>
                <a:gd name="csY2" fmla="*/ 367944 h 391505"/>
                <a:gd name="csX3" fmla="*/ 0 w 182058"/>
                <a:gd name="csY3" fmla="*/ 194411 h 391505"/>
                <a:gd name="csX4" fmla="*/ 148733 w 182058"/>
                <a:gd name="csY4" fmla="*/ 2510 h 3915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82058" h="391505">
                  <a:moveTo>
                    <a:pt x="148672" y="2510"/>
                  </a:moveTo>
                  <a:cubicBezTo>
                    <a:pt x="148672" y="2510"/>
                    <a:pt x="172430" y="158468"/>
                    <a:pt x="180941" y="271686"/>
                  </a:cubicBezTo>
                  <a:cubicBezTo>
                    <a:pt x="189452" y="384904"/>
                    <a:pt x="148366" y="419991"/>
                    <a:pt x="90317" y="367944"/>
                  </a:cubicBezTo>
                  <a:cubicBezTo>
                    <a:pt x="32269" y="315896"/>
                    <a:pt x="62212" y="261277"/>
                    <a:pt x="0" y="194411"/>
                  </a:cubicBezTo>
                  <a:cubicBezTo>
                    <a:pt x="0" y="194411"/>
                    <a:pt x="22166" y="-25779"/>
                    <a:pt x="148733" y="2510"/>
                  </a:cubicBezTo>
                  <a:close/>
                </a:path>
              </a:pathLst>
            </a:custGeom>
            <a:solidFill>
              <a:srgbClr val="ECB5AC"/>
            </a:solidFill>
            <a:ln w="6122" cap="flat">
              <a:noFill/>
              <a:prstDash val="solid"/>
              <a:miter/>
            </a:ln>
          </p:spPr>
        </p:sp>
        <p:sp>
          <p:nvSpPr>
            <p:cNvPr id="186" name="자유형: 도형 185">
              <a:extLst>
                <a:ext uri="{FF2B5EF4-FFF2-40B4-BE49-F238E27FC236}">
                  <a16:creationId xmlns:a16="http://schemas.microsoft.com/office/drawing/2014/main" id="{B18DCB10-F54B-7C9B-F456-EE0B9023844B}"/>
                </a:ext>
              </a:extLst>
            </p:cNvPr>
            <p:cNvSpPr/>
            <p:nvPr/>
          </p:nvSpPr>
          <p:spPr>
            <a:xfrm>
              <a:off x="-5688408" y="4139762"/>
              <a:ext cx="62754" cy="297220"/>
            </a:xfrm>
            <a:custGeom>
              <a:avLst/>
              <a:gdLst>
                <a:gd name="csX0" fmla="*/ 9176 w 62754"/>
                <a:gd name="csY0" fmla="*/ 0 h 297220"/>
                <a:gd name="csX1" fmla="*/ 5380 w 62754"/>
                <a:gd name="csY1" fmla="*/ 165816 h 297220"/>
                <a:gd name="csX2" fmla="*/ 62755 w 62754"/>
                <a:gd name="csY2" fmla="*/ 297220 h 2972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62754" h="297220">
                  <a:moveTo>
                    <a:pt x="9176" y="0"/>
                  </a:moveTo>
                  <a:cubicBezTo>
                    <a:pt x="9176" y="0"/>
                    <a:pt x="-8642" y="83826"/>
                    <a:pt x="5380" y="165816"/>
                  </a:cubicBezTo>
                  <a:cubicBezTo>
                    <a:pt x="20382" y="253379"/>
                    <a:pt x="62755" y="297220"/>
                    <a:pt x="62755" y="297220"/>
                  </a:cubicBezTo>
                </a:path>
              </a:pathLst>
            </a:custGeom>
            <a:noFill/>
            <a:ln w="18367" cap="rnd">
              <a:solidFill>
                <a:srgbClr val="83464D"/>
              </a:solidFill>
              <a:prstDash val="solid"/>
              <a:round/>
            </a:ln>
          </p:spPr>
        </p:sp>
        <p:sp>
          <p:nvSpPr>
            <p:cNvPr id="187" name="자유형: 도형 186">
              <a:extLst>
                <a:ext uri="{FF2B5EF4-FFF2-40B4-BE49-F238E27FC236}">
                  <a16:creationId xmlns:a16="http://schemas.microsoft.com/office/drawing/2014/main" id="{0D64BE83-D257-2030-13BC-00B58D10D890}"/>
                </a:ext>
              </a:extLst>
            </p:cNvPr>
            <p:cNvSpPr/>
            <p:nvPr/>
          </p:nvSpPr>
          <p:spPr>
            <a:xfrm>
              <a:off x="-5785520" y="4133883"/>
              <a:ext cx="77631" cy="309100"/>
            </a:xfrm>
            <a:custGeom>
              <a:avLst/>
              <a:gdLst>
                <a:gd name="csX0" fmla="*/ 9052 w 77631"/>
                <a:gd name="csY0" fmla="*/ 0 h 309100"/>
                <a:gd name="csX1" fmla="*/ 5745 w 77631"/>
                <a:gd name="csY1" fmla="*/ 180574 h 309100"/>
                <a:gd name="csX2" fmla="*/ 77632 w 77631"/>
                <a:gd name="csY2" fmla="*/ 309101 h 3091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7631" h="309100">
                  <a:moveTo>
                    <a:pt x="9052" y="0"/>
                  </a:moveTo>
                  <a:cubicBezTo>
                    <a:pt x="9052" y="0"/>
                    <a:pt x="-8889" y="99441"/>
                    <a:pt x="5745" y="180574"/>
                  </a:cubicBezTo>
                  <a:cubicBezTo>
                    <a:pt x="21482" y="268013"/>
                    <a:pt x="77632" y="309101"/>
                    <a:pt x="77632" y="309101"/>
                  </a:cubicBezTo>
                </a:path>
              </a:pathLst>
            </a:custGeom>
            <a:noFill/>
            <a:ln w="18367" cap="rnd">
              <a:solidFill>
                <a:srgbClr val="83464D"/>
              </a:solidFill>
              <a:prstDash val="solid"/>
              <a:round/>
            </a:ln>
          </p:spPr>
        </p:sp>
        <p:sp>
          <p:nvSpPr>
            <p:cNvPr id="188" name="자유형: 도형 187">
              <a:extLst>
                <a:ext uri="{FF2B5EF4-FFF2-40B4-BE49-F238E27FC236}">
                  <a16:creationId xmlns:a16="http://schemas.microsoft.com/office/drawing/2014/main" id="{A7553AE9-D425-3AB9-E028-DB63B022CAF2}"/>
                </a:ext>
              </a:extLst>
            </p:cNvPr>
            <p:cNvSpPr/>
            <p:nvPr/>
          </p:nvSpPr>
          <p:spPr>
            <a:xfrm>
              <a:off x="-5863105" y="4153478"/>
              <a:ext cx="52836" cy="242111"/>
            </a:xfrm>
            <a:custGeom>
              <a:avLst/>
              <a:gdLst>
                <a:gd name="csX0" fmla="*/ 6668 w 52836"/>
                <a:gd name="csY0" fmla="*/ 0 h 242111"/>
                <a:gd name="csX1" fmla="*/ 6668 w 52836"/>
                <a:gd name="csY1" fmla="*/ 124791 h 242111"/>
                <a:gd name="csX2" fmla="*/ 52836 w 52836"/>
                <a:gd name="csY2" fmla="*/ 242111 h 2421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52836" h="242111">
                  <a:moveTo>
                    <a:pt x="6668" y="0"/>
                  </a:moveTo>
                  <a:cubicBezTo>
                    <a:pt x="6668" y="0"/>
                    <a:pt x="-8334" y="58660"/>
                    <a:pt x="6668" y="124791"/>
                  </a:cubicBezTo>
                  <a:cubicBezTo>
                    <a:pt x="21669" y="190921"/>
                    <a:pt x="34773" y="213578"/>
                    <a:pt x="52836" y="242111"/>
                  </a:cubicBezTo>
                </a:path>
              </a:pathLst>
            </a:custGeom>
            <a:noFill/>
            <a:ln w="18367" cap="rnd">
              <a:solidFill>
                <a:srgbClr val="83464D"/>
              </a:solidFill>
              <a:prstDash val="solid"/>
              <a:round/>
            </a:ln>
          </p:spPr>
        </p:sp>
        <p:sp>
          <p:nvSpPr>
            <p:cNvPr id="189" name="자유형: 도형 188">
              <a:extLst>
                <a:ext uri="{FF2B5EF4-FFF2-40B4-BE49-F238E27FC236}">
                  <a16:creationId xmlns:a16="http://schemas.microsoft.com/office/drawing/2014/main" id="{C0CB7129-ABCD-5B3E-62DB-EBBEE2F73ED8}"/>
                </a:ext>
              </a:extLst>
            </p:cNvPr>
            <p:cNvSpPr/>
            <p:nvPr/>
          </p:nvSpPr>
          <p:spPr>
            <a:xfrm>
              <a:off x="-5984045" y="3048850"/>
              <a:ext cx="448648" cy="127761"/>
            </a:xfrm>
            <a:custGeom>
              <a:avLst/>
              <a:gdLst>
                <a:gd name="csX0" fmla="*/ 0 w 448648"/>
                <a:gd name="csY0" fmla="*/ 0 h 127761"/>
                <a:gd name="csX1" fmla="*/ 448648 w 448648"/>
                <a:gd name="csY1" fmla="*/ 48128 h 1277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48648" h="127761">
                  <a:moveTo>
                    <a:pt x="0" y="0"/>
                  </a:moveTo>
                  <a:cubicBezTo>
                    <a:pt x="0" y="0"/>
                    <a:pt x="247990" y="252032"/>
                    <a:pt x="448648" y="48128"/>
                  </a:cubicBezTo>
                </a:path>
              </a:pathLst>
            </a:custGeom>
            <a:noFill/>
            <a:ln w="18367" cap="rnd">
              <a:solidFill>
                <a:srgbClr val="83464D"/>
              </a:solidFill>
              <a:prstDash val="solid"/>
              <a:round/>
            </a:ln>
          </p:spPr>
        </p:sp>
        <p:sp>
          <p:nvSpPr>
            <p:cNvPr id="190" name="자유형: 도형 189">
              <a:extLst>
                <a:ext uri="{FF2B5EF4-FFF2-40B4-BE49-F238E27FC236}">
                  <a16:creationId xmlns:a16="http://schemas.microsoft.com/office/drawing/2014/main" id="{343AB3A6-67A7-FDAC-F777-933171994E22}"/>
                </a:ext>
              </a:extLst>
            </p:cNvPr>
            <p:cNvSpPr/>
            <p:nvPr/>
          </p:nvSpPr>
          <p:spPr>
            <a:xfrm>
              <a:off x="-5792266" y="2535908"/>
              <a:ext cx="141752" cy="74274"/>
            </a:xfrm>
            <a:custGeom>
              <a:avLst/>
              <a:gdLst>
                <a:gd name="csX0" fmla="*/ 0 w 141752"/>
                <a:gd name="csY0" fmla="*/ 0 h 74274"/>
                <a:gd name="csX1" fmla="*/ 141752 w 141752"/>
                <a:gd name="csY1" fmla="*/ 74275 h 742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41752" h="74274">
                  <a:moveTo>
                    <a:pt x="0" y="0"/>
                  </a:moveTo>
                  <a:cubicBezTo>
                    <a:pt x="0" y="0"/>
                    <a:pt x="114198" y="51129"/>
                    <a:pt x="141752" y="74275"/>
                  </a:cubicBezTo>
                </a:path>
              </a:pathLst>
            </a:custGeom>
            <a:noFill/>
            <a:ln w="18367" cap="rnd">
              <a:solidFill>
                <a:srgbClr val="83464D"/>
              </a:solidFill>
              <a:prstDash val="solid"/>
              <a:round/>
            </a:ln>
          </p:spPr>
        </p:sp>
        <p:sp>
          <p:nvSpPr>
            <p:cNvPr id="191" name="자유형: 도형 190">
              <a:extLst>
                <a:ext uri="{FF2B5EF4-FFF2-40B4-BE49-F238E27FC236}">
                  <a16:creationId xmlns:a16="http://schemas.microsoft.com/office/drawing/2014/main" id="{173FA20F-28E0-BF7B-41AC-836FA15CEA74}"/>
                </a:ext>
              </a:extLst>
            </p:cNvPr>
            <p:cNvSpPr/>
            <p:nvPr/>
          </p:nvSpPr>
          <p:spPr>
            <a:xfrm>
              <a:off x="-6665130" y="2193682"/>
              <a:ext cx="180267" cy="82540"/>
            </a:xfrm>
            <a:custGeom>
              <a:avLst/>
              <a:gdLst>
                <a:gd name="csX0" fmla="*/ 0 w 180267"/>
                <a:gd name="csY0" fmla="*/ 82541 h 82540"/>
                <a:gd name="csX1" fmla="*/ 180267 w 180267"/>
                <a:gd name="csY1" fmla="*/ 0 h 82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80267" h="82540">
                  <a:moveTo>
                    <a:pt x="0" y="82541"/>
                  </a:moveTo>
                  <a:cubicBezTo>
                    <a:pt x="7103" y="75132"/>
                    <a:pt x="90134" y="5511"/>
                    <a:pt x="180267" y="0"/>
                  </a:cubicBezTo>
                </a:path>
              </a:pathLst>
            </a:custGeom>
            <a:noFill/>
            <a:ln w="18367" cap="rnd">
              <a:solidFill>
                <a:srgbClr val="83464D"/>
              </a:solidFill>
              <a:prstDash val="solid"/>
              <a:round/>
            </a:ln>
          </p:spPr>
        </p:sp>
        <p:sp>
          <p:nvSpPr>
            <p:cNvPr id="192" name="자유형: 도형 191">
              <a:extLst>
                <a:ext uri="{FF2B5EF4-FFF2-40B4-BE49-F238E27FC236}">
                  <a16:creationId xmlns:a16="http://schemas.microsoft.com/office/drawing/2014/main" id="{99D19796-B692-44AA-66E6-A20B321D34A1}"/>
                </a:ext>
              </a:extLst>
            </p:cNvPr>
            <p:cNvSpPr/>
            <p:nvPr/>
          </p:nvSpPr>
          <p:spPr>
            <a:xfrm>
              <a:off x="-6636902" y="2336292"/>
              <a:ext cx="180267" cy="82540"/>
            </a:xfrm>
            <a:custGeom>
              <a:avLst/>
              <a:gdLst>
                <a:gd name="csX0" fmla="*/ 0 w 180267"/>
                <a:gd name="csY0" fmla="*/ 82541 h 82540"/>
                <a:gd name="csX1" fmla="*/ 180267 w 180267"/>
                <a:gd name="csY1" fmla="*/ 0 h 82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80267" h="82540">
                  <a:moveTo>
                    <a:pt x="0" y="82541"/>
                  </a:moveTo>
                  <a:cubicBezTo>
                    <a:pt x="7103" y="75132"/>
                    <a:pt x="105503" y="17818"/>
                    <a:pt x="180267" y="0"/>
                  </a:cubicBezTo>
                </a:path>
              </a:pathLst>
            </a:custGeom>
            <a:noFill/>
            <a:ln w="18367" cap="rnd">
              <a:solidFill>
                <a:srgbClr val="83464D"/>
              </a:solidFill>
              <a:prstDash val="solid"/>
              <a:round/>
            </a:ln>
          </p:spPr>
        </p:sp>
        <p:sp>
          <p:nvSpPr>
            <p:cNvPr id="193" name="자유형: 도형 192">
              <a:extLst>
                <a:ext uri="{FF2B5EF4-FFF2-40B4-BE49-F238E27FC236}">
                  <a16:creationId xmlns:a16="http://schemas.microsoft.com/office/drawing/2014/main" id="{2B79D9F2-B5E5-58CE-A8F5-46324DF4A4DA}"/>
                </a:ext>
              </a:extLst>
            </p:cNvPr>
            <p:cNvSpPr/>
            <p:nvPr/>
          </p:nvSpPr>
          <p:spPr>
            <a:xfrm>
              <a:off x="-6583446" y="2485820"/>
              <a:ext cx="162326" cy="59579"/>
            </a:xfrm>
            <a:custGeom>
              <a:avLst/>
              <a:gdLst>
                <a:gd name="csX0" fmla="*/ 0 w 162326"/>
                <a:gd name="csY0" fmla="*/ 59579 h 59579"/>
                <a:gd name="csX1" fmla="*/ 162326 w 162326"/>
                <a:gd name="csY1" fmla="*/ 0 h 5957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62326" h="59579">
                  <a:moveTo>
                    <a:pt x="0" y="59579"/>
                  </a:moveTo>
                  <a:cubicBezTo>
                    <a:pt x="7103" y="52170"/>
                    <a:pt x="87501" y="17880"/>
                    <a:pt x="162326" y="0"/>
                  </a:cubicBezTo>
                </a:path>
              </a:pathLst>
            </a:custGeom>
            <a:noFill/>
            <a:ln w="18367" cap="rnd">
              <a:solidFill>
                <a:srgbClr val="83464D"/>
              </a:solidFill>
              <a:prstDash val="solid"/>
              <a:round/>
            </a:ln>
          </p:spPr>
        </p:sp>
        <p:sp>
          <p:nvSpPr>
            <p:cNvPr id="194" name="자유형: 도형 193">
              <a:extLst>
                <a:ext uri="{FF2B5EF4-FFF2-40B4-BE49-F238E27FC236}">
                  <a16:creationId xmlns:a16="http://schemas.microsoft.com/office/drawing/2014/main" id="{9EA37A4B-F4D6-AC6E-C955-35064DC239C9}"/>
                </a:ext>
              </a:extLst>
            </p:cNvPr>
            <p:cNvSpPr/>
            <p:nvPr/>
          </p:nvSpPr>
          <p:spPr>
            <a:xfrm>
              <a:off x="-6648659" y="1604261"/>
              <a:ext cx="245602" cy="180898"/>
            </a:xfrm>
            <a:custGeom>
              <a:avLst/>
              <a:gdLst>
                <a:gd name="csX0" fmla="*/ 0 w 245602"/>
                <a:gd name="csY0" fmla="*/ 178185 h 180898"/>
                <a:gd name="csX1" fmla="*/ 156081 w 245602"/>
                <a:gd name="csY1" fmla="*/ 136854 h 180898"/>
                <a:gd name="csX2" fmla="*/ 245602 w 245602"/>
                <a:gd name="csY2" fmla="*/ 0 h 1808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45602" h="180898">
                  <a:moveTo>
                    <a:pt x="0" y="178185"/>
                  </a:moveTo>
                  <a:cubicBezTo>
                    <a:pt x="54558" y="187921"/>
                    <a:pt x="112300" y="170837"/>
                    <a:pt x="156081" y="136854"/>
                  </a:cubicBezTo>
                  <a:cubicBezTo>
                    <a:pt x="199862" y="102931"/>
                    <a:pt x="230172" y="53272"/>
                    <a:pt x="245602" y="0"/>
                  </a:cubicBezTo>
                </a:path>
              </a:pathLst>
            </a:custGeom>
            <a:noFill/>
            <a:ln w="18367" cap="rnd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195" name="자유형: 도형 194">
              <a:extLst>
                <a:ext uri="{FF2B5EF4-FFF2-40B4-BE49-F238E27FC236}">
                  <a16:creationId xmlns:a16="http://schemas.microsoft.com/office/drawing/2014/main" id="{52D7F5EB-72E0-8943-321B-A5F1804CEAD9}"/>
                </a:ext>
              </a:extLst>
            </p:cNvPr>
            <p:cNvSpPr/>
            <p:nvPr/>
          </p:nvSpPr>
          <p:spPr>
            <a:xfrm>
              <a:off x="-6399260" y="1513760"/>
              <a:ext cx="2816" cy="35759"/>
            </a:xfrm>
            <a:custGeom>
              <a:avLst/>
              <a:gdLst>
                <a:gd name="csX0" fmla="*/ 2817 w 2816"/>
                <a:gd name="csY0" fmla="*/ 0 h 35759"/>
                <a:gd name="csX1" fmla="*/ 0 w 2816"/>
                <a:gd name="csY1" fmla="*/ 35760 h 357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816" h="35759">
                  <a:moveTo>
                    <a:pt x="2817" y="0"/>
                  </a:moveTo>
                  <a:cubicBezTo>
                    <a:pt x="2817" y="11940"/>
                    <a:pt x="1837" y="23942"/>
                    <a:pt x="0" y="35760"/>
                  </a:cubicBezTo>
                </a:path>
              </a:pathLst>
            </a:custGeom>
            <a:noFill/>
            <a:ln w="18367" cap="rnd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196" name="자유형: 도형 195">
              <a:extLst>
                <a:ext uri="{FF2B5EF4-FFF2-40B4-BE49-F238E27FC236}">
                  <a16:creationId xmlns:a16="http://schemas.microsoft.com/office/drawing/2014/main" id="{37BD9B27-68BC-3009-89F5-03EA27E5684F}"/>
                </a:ext>
              </a:extLst>
            </p:cNvPr>
            <p:cNvSpPr/>
            <p:nvPr/>
          </p:nvSpPr>
          <p:spPr>
            <a:xfrm>
              <a:off x="-6638202" y="546292"/>
              <a:ext cx="68288" cy="154121"/>
            </a:xfrm>
            <a:custGeom>
              <a:avLst/>
              <a:gdLst>
                <a:gd name="csX0" fmla="*/ 68288 w 68288"/>
                <a:gd name="csY0" fmla="*/ 0 h 154121"/>
                <a:gd name="csX1" fmla="*/ 1484 w 68288"/>
                <a:gd name="csY1" fmla="*/ 154121 h 15412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68288" h="154121">
                  <a:moveTo>
                    <a:pt x="68288" y="0"/>
                  </a:moveTo>
                  <a:cubicBezTo>
                    <a:pt x="20037" y="33862"/>
                    <a:pt x="-6782" y="95828"/>
                    <a:pt x="1484" y="154121"/>
                  </a:cubicBezTo>
                </a:path>
              </a:pathLst>
            </a:custGeom>
            <a:noFill/>
            <a:ln w="18367" cap="rnd">
              <a:solidFill>
                <a:srgbClr val="503628"/>
              </a:solidFill>
              <a:prstDash val="solid"/>
              <a:round/>
            </a:ln>
          </p:spPr>
        </p:sp>
        <p:sp>
          <p:nvSpPr>
            <p:cNvPr id="197" name="자유형: 도형 196">
              <a:extLst>
                <a:ext uri="{FF2B5EF4-FFF2-40B4-BE49-F238E27FC236}">
                  <a16:creationId xmlns:a16="http://schemas.microsoft.com/office/drawing/2014/main" id="{EE35B5E7-D03C-3E1F-A63C-AC9C13D81AED}"/>
                </a:ext>
              </a:extLst>
            </p:cNvPr>
            <p:cNvSpPr/>
            <p:nvPr/>
          </p:nvSpPr>
          <p:spPr>
            <a:xfrm>
              <a:off x="-5756016" y="316889"/>
              <a:ext cx="213516" cy="74669"/>
            </a:xfrm>
            <a:custGeom>
              <a:avLst/>
              <a:gdLst>
                <a:gd name="csX0" fmla="*/ 0 w 213516"/>
                <a:gd name="csY0" fmla="*/ 88 h 74669"/>
                <a:gd name="csX1" fmla="*/ 120688 w 213516"/>
                <a:gd name="csY1" fmla="*/ 74669 h 74669"/>
                <a:gd name="csX2" fmla="*/ 213516 w 213516"/>
                <a:gd name="csY2" fmla="*/ 56483 h 746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13516" h="74669">
                  <a:moveTo>
                    <a:pt x="0" y="88"/>
                  </a:moveTo>
                  <a:cubicBezTo>
                    <a:pt x="50149" y="-1871"/>
                    <a:pt x="100053" y="28929"/>
                    <a:pt x="120688" y="74669"/>
                  </a:cubicBezTo>
                  <a:cubicBezTo>
                    <a:pt x="147325" y="56116"/>
                    <a:pt x="181859" y="49381"/>
                    <a:pt x="213516" y="56483"/>
                  </a:cubicBezTo>
                </a:path>
              </a:pathLst>
            </a:custGeom>
            <a:noFill/>
            <a:ln w="18367" cap="rnd">
              <a:solidFill>
                <a:srgbClr val="503628"/>
              </a:solidFill>
              <a:prstDash val="solid"/>
              <a:round/>
            </a:ln>
          </p:spPr>
        </p:sp>
      </p:grpSp>
      <p:grpSp>
        <p:nvGrpSpPr>
          <p:cNvPr id="337" name="그래픽 9">
            <a:extLst>
              <a:ext uri="{FF2B5EF4-FFF2-40B4-BE49-F238E27FC236}">
                <a16:creationId xmlns:a16="http://schemas.microsoft.com/office/drawing/2014/main" id="{E864D61F-A551-D4D3-FC71-08BE46847AA2}"/>
              </a:ext>
            </a:extLst>
          </p:cNvPr>
          <p:cNvGrpSpPr/>
          <p:nvPr/>
        </p:nvGrpSpPr>
        <p:grpSpPr>
          <a:xfrm rot="20219029">
            <a:off x="8702598" y="3182945"/>
            <a:ext cx="774465" cy="441474"/>
            <a:chOff x="-7341431" y="1035241"/>
            <a:chExt cx="774465" cy="441474"/>
          </a:xfrm>
          <a:solidFill>
            <a:srgbClr val="FFC000"/>
          </a:solidFill>
        </p:grpSpPr>
        <p:sp>
          <p:nvSpPr>
            <p:cNvPr id="338" name="자유형: 도형 337">
              <a:extLst>
                <a:ext uri="{FF2B5EF4-FFF2-40B4-BE49-F238E27FC236}">
                  <a16:creationId xmlns:a16="http://schemas.microsoft.com/office/drawing/2014/main" id="{8718BD83-1E13-27D7-3214-969FC3A54092}"/>
                </a:ext>
              </a:extLst>
            </p:cNvPr>
            <p:cNvSpPr/>
            <p:nvPr/>
          </p:nvSpPr>
          <p:spPr>
            <a:xfrm>
              <a:off x="-6709562" y="1035241"/>
              <a:ext cx="142596" cy="168108"/>
            </a:xfrm>
            <a:custGeom>
              <a:avLst/>
              <a:gdLst>
                <a:gd name="csX0" fmla="*/ 138791 w 142596"/>
                <a:gd name="csY0" fmla="*/ 75918 h 168108"/>
                <a:gd name="csX1" fmla="*/ 139587 w 142596"/>
                <a:gd name="csY1" fmla="*/ 82225 h 168108"/>
                <a:gd name="csX2" fmla="*/ 91825 w 142596"/>
                <a:gd name="csY2" fmla="*/ 103595 h 168108"/>
                <a:gd name="csX3" fmla="*/ 75293 w 142596"/>
                <a:gd name="csY3" fmla="*/ 163297 h 168108"/>
                <a:gd name="csX4" fmla="*/ 73578 w 142596"/>
                <a:gd name="csY4" fmla="*/ 167583 h 168108"/>
                <a:gd name="csX5" fmla="*/ 68312 w 142596"/>
                <a:gd name="csY5" fmla="*/ 152214 h 168108"/>
                <a:gd name="csX6" fmla="*/ 64455 w 142596"/>
                <a:gd name="csY6" fmla="*/ 128517 h 168108"/>
                <a:gd name="csX7" fmla="*/ 51290 w 142596"/>
                <a:gd name="csY7" fmla="*/ 100166 h 168108"/>
                <a:gd name="csX8" fmla="*/ 1875 w 142596"/>
                <a:gd name="csY8" fmla="*/ 82837 h 168108"/>
                <a:gd name="csX9" fmla="*/ 834 w 142596"/>
                <a:gd name="csY9" fmla="*/ 82593 h 168108"/>
                <a:gd name="csX10" fmla="*/ 773 w 142596"/>
                <a:gd name="csY10" fmla="*/ 79286 h 168108"/>
                <a:gd name="csX11" fmla="*/ 4386 w 142596"/>
                <a:gd name="csY11" fmla="*/ 78061 h 168108"/>
                <a:gd name="csX12" fmla="*/ 46146 w 142596"/>
                <a:gd name="csY12" fmla="*/ 67162 h 168108"/>
                <a:gd name="csX13" fmla="*/ 63904 w 142596"/>
                <a:gd name="csY13" fmla="*/ 37648 h 168108"/>
                <a:gd name="csX14" fmla="*/ 69353 w 142596"/>
                <a:gd name="csY14" fmla="*/ 6542 h 168108"/>
                <a:gd name="csX15" fmla="*/ 70333 w 142596"/>
                <a:gd name="csY15" fmla="*/ 2501 h 168108"/>
                <a:gd name="csX16" fmla="*/ 78599 w 142596"/>
                <a:gd name="csY16" fmla="*/ 16278 h 168108"/>
                <a:gd name="csX17" fmla="*/ 81906 w 142596"/>
                <a:gd name="csY17" fmla="*/ 45057 h 168108"/>
                <a:gd name="csX18" fmla="*/ 94642 w 142596"/>
                <a:gd name="csY18" fmla="*/ 66611 h 168108"/>
                <a:gd name="csX19" fmla="*/ 138791 w 142596"/>
                <a:gd name="csY19" fmla="*/ 76041 h 1681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142596" h="168108">
                  <a:moveTo>
                    <a:pt x="138791" y="75918"/>
                  </a:moveTo>
                  <a:cubicBezTo>
                    <a:pt x="142893" y="76714"/>
                    <a:pt x="144424" y="80817"/>
                    <a:pt x="139587" y="82225"/>
                  </a:cubicBezTo>
                  <a:cubicBezTo>
                    <a:pt x="122074" y="87185"/>
                    <a:pt x="100582" y="84491"/>
                    <a:pt x="91825" y="103595"/>
                  </a:cubicBezTo>
                  <a:cubicBezTo>
                    <a:pt x="83008" y="122822"/>
                    <a:pt x="76456" y="142233"/>
                    <a:pt x="75293" y="163297"/>
                  </a:cubicBezTo>
                  <a:cubicBezTo>
                    <a:pt x="75232" y="164889"/>
                    <a:pt x="74987" y="166787"/>
                    <a:pt x="73578" y="167583"/>
                  </a:cubicBezTo>
                  <a:cubicBezTo>
                    <a:pt x="67455" y="171257"/>
                    <a:pt x="68618" y="154540"/>
                    <a:pt x="68312" y="152214"/>
                  </a:cubicBezTo>
                  <a:cubicBezTo>
                    <a:pt x="67333" y="144253"/>
                    <a:pt x="65679" y="136416"/>
                    <a:pt x="64455" y="128517"/>
                  </a:cubicBezTo>
                  <a:cubicBezTo>
                    <a:pt x="62985" y="118658"/>
                    <a:pt x="59740" y="106473"/>
                    <a:pt x="51290" y="100166"/>
                  </a:cubicBezTo>
                  <a:cubicBezTo>
                    <a:pt x="36900" y="89389"/>
                    <a:pt x="19510" y="85164"/>
                    <a:pt x="1875" y="82837"/>
                  </a:cubicBezTo>
                  <a:cubicBezTo>
                    <a:pt x="1508" y="82837"/>
                    <a:pt x="1141" y="82715"/>
                    <a:pt x="834" y="82593"/>
                  </a:cubicBezTo>
                  <a:cubicBezTo>
                    <a:pt x="-329" y="81980"/>
                    <a:pt x="-206" y="80143"/>
                    <a:pt x="773" y="79286"/>
                  </a:cubicBezTo>
                  <a:cubicBezTo>
                    <a:pt x="1753" y="78429"/>
                    <a:pt x="3100" y="78184"/>
                    <a:pt x="4386" y="78061"/>
                  </a:cubicBezTo>
                  <a:cubicBezTo>
                    <a:pt x="18776" y="76224"/>
                    <a:pt x="32736" y="72857"/>
                    <a:pt x="46146" y="67162"/>
                  </a:cubicBezTo>
                  <a:cubicBezTo>
                    <a:pt x="57964" y="62141"/>
                    <a:pt x="60475" y="49098"/>
                    <a:pt x="63904" y="37648"/>
                  </a:cubicBezTo>
                  <a:cubicBezTo>
                    <a:pt x="67026" y="27361"/>
                    <a:pt x="68312" y="17197"/>
                    <a:pt x="69353" y="6542"/>
                  </a:cubicBezTo>
                  <a:cubicBezTo>
                    <a:pt x="69476" y="5134"/>
                    <a:pt x="69659" y="3726"/>
                    <a:pt x="70333" y="2501"/>
                  </a:cubicBezTo>
                  <a:cubicBezTo>
                    <a:pt x="75905" y="-7296"/>
                    <a:pt x="78477" y="14747"/>
                    <a:pt x="78599" y="16278"/>
                  </a:cubicBezTo>
                  <a:cubicBezTo>
                    <a:pt x="79640" y="25892"/>
                    <a:pt x="79518" y="35689"/>
                    <a:pt x="81906" y="45057"/>
                  </a:cubicBezTo>
                  <a:cubicBezTo>
                    <a:pt x="83988" y="53201"/>
                    <a:pt x="87355" y="61835"/>
                    <a:pt x="94642" y="66611"/>
                  </a:cubicBezTo>
                  <a:cubicBezTo>
                    <a:pt x="106399" y="74326"/>
                    <a:pt x="125564" y="73530"/>
                    <a:pt x="138791" y="76041"/>
                  </a:cubicBezTo>
                  <a:close/>
                </a:path>
              </a:pathLst>
            </a:custGeom>
            <a:grpFill/>
            <a:ln w="6122" cap="flat">
              <a:noFill/>
              <a:prstDash val="solid"/>
              <a:miter/>
            </a:ln>
          </p:spPr>
        </p:sp>
        <p:sp>
          <p:nvSpPr>
            <p:cNvPr id="339" name="자유형: 도형 338">
              <a:extLst>
                <a:ext uri="{FF2B5EF4-FFF2-40B4-BE49-F238E27FC236}">
                  <a16:creationId xmlns:a16="http://schemas.microsoft.com/office/drawing/2014/main" id="{9145C92C-ADB6-D273-DB2F-3725575A95D3}"/>
                </a:ext>
              </a:extLst>
            </p:cNvPr>
            <p:cNvSpPr/>
            <p:nvPr/>
          </p:nvSpPr>
          <p:spPr>
            <a:xfrm>
              <a:off x="-7341431" y="1186413"/>
              <a:ext cx="264287" cy="290301"/>
            </a:xfrm>
            <a:custGeom>
              <a:avLst/>
              <a:gdLst>
                <a:gd name="csX0" fmla="*/ 263780 w 264287"/>
                <a:gd name="csY0" fmla="*/ 137650 h 290301"/>
                <a:gd name="csX1" fmla="*/ 162992 w 264287"/>
                <a:gd name="csY1" fmla="*/ 188350 h 290301"/>
                <a:gd name="csX2" fmla="*/ 132131 w 264287"/>
                <a:gd name="csY2" fmla="*/ 290301 h 290301"/>
                <a:gd name="csX3" fmla="*/ 88227 w 264287"/>
                <a:gd name="csY3" fmla="*/ 176716 h 290301"/>
                <a:gd name="csX4" fmla="*/ 543 w 264287"/>
                <a:gd name="csY4" fmla="*/ 139915 h 290301"/>
                <a:gd name="csX5" fmla="*/ 89819 w 264287"/>
                <a:gd name="csY5" fmla="*/ 108932 h 290301"/>
                <a:gd name="csX6" fmla="*/ 132131 w 264287"/>
                <a:gd name="csY6" fmla="*/ 0 h 290301"/>
                <a:gd name="csX7" fmla="*/ 164890 w 264287"/>
                <a:gd name="csY7" fmla="*/ 107095 h 290301"/>
                <a:gd name="csX8" fmla="*/ 263780 w 264287"/>
                <a:gd name="csY8" fmla="*/ 137711 h 29030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64287" h="290301">
                  <a:moveTo>
                    <a:pt x="263780" y="137650"/>
                  </a:moveTo>
                  <a:cubicBezTo>
                    <a:pt x="255146" y="145243"/>
                    <a:pt x="179157" y="153509"/>
                    <a:pt x="162992" y="188350"/>
                  </a:cubicBezTo>
                  <a:cubicBezTo>
                    <a:pt x="144561" y="228212"/>
                    <a:pt x="136662" y="290301"/>
                    <a:pt x="132131" y="290301"/>
                  </a:cubicBezTo>
                  <a:cubicBezTo>
                    <a:pt x="121782" y="290301"/>
                    <a:pt x="120803" y="210761"/>
                    <a:pt x="88227" y="176716"/>
                  </a:cubicBezTo>
                  <a:cubicBezTo>
                    <a:pt x="62387" y="149712"/>
                    <a:pt x="2319" y="141875"/>
                    <a:pt x="543" y="139915"/>
                  </a:cubicBezTo>
                  <a:cubicBezTo>
                    <a:pt x="-6989" y="131588"/>
                    <a:pt x="65939" y="127363"/>
                    <a:pt x="89819" y="108932"/>
                  </a:cubicBezTo>
                  <a:cubicBezTo>
                    <a:pt x="125273" y="81622"/>
                    <a:pt x="118231" y="-61"/>
                    <a:pt x="132131" y="0"/>
                  </a:cubicBezTo>
                  <a:cubicBezTo>
                    <a:pt x="142356" y="0"/>
                    <a:pt x="137335" y="82051"/>
                    <a:pt x="164890" y="107095"/>
                  </a:cubicBezTo>
                  <a:cubicBezTo>
                    <a:pt x="186505" y="126750"/>
                    <a:pt x="271617" y="130792"/>
                    <a:pt x="263780" y="137711"/>
                  </a:cubicBezTo>
                  <a:close/>
                </a:path>
              </a:pathLst>
            </a:custGeom>
            <a:grpFill/>
            <a:ln w="6122" cap="flat">
              <a:noFill/>
              <a:prstDash val="solid"/>
              <a:miter/>
            </a:ln>
          </p:spPr>
        </p:sp>
      </p:grpSp>
      <p:sp>
        <p:nvSpPr>
          <p:cNvPr id="1108" name="자유형: 도형 1107">
            <a:extLst>
              <a:ext uri="{FF2B5EF4-FFF2-40B4-BE49-F238E27FC236}">
                <a16:creationId xmlns:a16="http://schemas.microsoft.com/office/drawing/2014/main" id="{B4067225-F4CF-357C-5E40-5381F5E28B72}"/>
              </a:ext>
            </a:extLst>
          </p:cNvPr>
          <p:cNvSpPr/>
          <p:nvPr/>
        </p:nvSpPr>
        <p:spPr>
          <a:xfrm rot="1720506">
            <a:off x="8993172" y="-850642"/>
            <a:ext cx="3441703" cy="2404193"/>
          </a:xfrm>
          <a:custGeom>
            <a:avLst/>
            <a:gdLst>
              <a:gd name="csX0" fmla="*/ 808142 w 3690644"/>
              <a:gd name="csY0" fmla="*/ 1870764 h 2256816"/>
              <a:gd name="csX1" fmla="*/ 1521251 w 3690644"/>
              <a:gd name="csY1" fmla="*/ 1794408 h 2256816"/>
              <a:gd name="csX2" fmla="*/ 2022559 w 3690644"/>
              <a:gd name="csY2" fmla="*/ 2143064 h 2256816"/>
              <a:gd name="csX3" fmla="*/ 2821455 w 3690644"/>
              <a:gd name="csY3" fmla="*/ 2238831 h 2256816"/>
              <a:gd name="csX4" fmla="*/ 3688992 w 3690644"/>
              <a:gd name="csY4" fmla="*/ 1484390 h 2256816"/>
              <a:gd name="csX5" fmla="*/ 3095223 w 3690644"/>
              <a:gd name="csY5" fmla="*/ 0 h 2256816"/>
              <a:gd name="csX6" fmla="*/ 0 w 3690644"/>
              <a:gd name="csY6" fmla="*/ 1493023 h 2256816"/>
              <a:gd name="csX7" fmla="*/ 808142 w 3690644"/>
              <a:gd name="csY7" fmla="*/ 1870764 h 22568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3690644" h="2256816">
                <a:moveTo>
                  <a:pt x="808142" y="1870764"/>
                </a:moveTo>
                <a:cubicBezTo>
                  <a:pt x="1123426" y="1868070"/>
                  <a:pt x="1275588" y="1658534"/>
                  <a:pt x="1521251" y="1794408"/>
                </a:cubicBezTo>
                <a:cubicBezTo>
                  <a:pt x="1654615" y="1868131"/>
                  <a:pt x="1883929" y="2081526"/>
                  <a:pt x="2022559" y="2143064"/>
                </a:cubicBezTo>
                <a:cubicBezTo>
                  <a:pt x="2250404" y="2244219"/>
                  <a:pt x="2574689" y="2282857"/>
                  <a:pt x="2821455" y="2238831"/>
                </a:cubicBezTo>
                <a:cubicBezTo>
                  <a:pt x="3572895" y="2104671"/>
                  <a:pt x="3652742" y="1574830"/>
                  <a:pt x="3688992" y="1484390"/>
                </a:cubicBezTo>
                <a:cubicBezTo>
                  <a:pt x="3718812" y="1410115"/>
                  <a:pt x="3338254" y="388947"/>
                  <a:pt x="3095223" y="0"/>
                </a:cubicBezTo>
                <a:cubicBezTo>
                  <a:pt x="2808535" y="88358"/>
                  <a:pt x="569582" y="1230950"/>
                  <a:pt x="0" y="1493023"/>
                </a:cubicBezTo>
                <a:cubicBezTo>
                  <a:pt x="155530" y="1774691"/>
                  <a:pt x="506635" y="1873275"/>
                  <a:pt x="808142" y="1870764"/>
                </a:cubicBezTo>
                <a:close/>
              </a:path>
            </a:pathLst>
          </a:custGeom>
          <a:solidFill>
            <a:srgbClr val="7EBA7A"/>
          </a:solidFill>
          <a:ln w="6122" cap="flat">
            <a:noFill/>
            <a:prstDash val="solid"/>
            <a:miter/>
          </a:ln>
        </p:spPr>
        <p:txBody>
          <a:bodyPr/>
          <a:lstStyle/>
          <a:p>
            <a:endParaRPr lang="ko-KR" altLang="en-US" dirty="0"/>
          </a:p>
        </p:txBody>
      </p:sp>
      <p:sp>
        <p:nvSpPr>
          <p:cNvPr id="1109" name="자유형: 도형 1108">
            <a:extLst>
              <a:ext uri="{FF2B5EF4-FFF2-40B4-BE49-F238E27FC236}">
                <a16:creationId xmlns:a16="http://schemas.microsoft.com/office/drawing/2014/main" id="{0872FF46-4AC7-0588-2A08-388F5DC77572}"/>
              </a:ext>
            </a:extLst>
          </p:cNvPr>
          <p:cNvSpPr/>
          <p:nvPr/>
        </p:nvSpPr>
        <p:spPr>
          <a:xfrm>
            <a:off x="11702714" y="101580"/>
            <a:ext cx="216831" cy="339702"/>
          </a:xfrm>
          <a:custGeom>
            <a:avLst/>
            <a:gdLst>
              <a:gd name="csX0" fmla="*/ 12842 w 216831"/>
              <a:gd name="csY0" fmla="*/ 161514 h 339702"/>
              <a:gd name="csX1" fmla="*/ 4331 w 216831"/>
              <a:gd name="csY1" fmla="*/ 328801 h 339702"/>
              <a:gd name="csX2" fmla="*/ 22762 w 216831"/>
              <a:gd name="csY2" fmla="*/ 337802 h 339702"/>
              <a:gd name="csX3" fmla="*/ 170148 w 216831"/>
              <a:gd name="csY3" fmla="*/ 215276 h 339702"/>
              <a:gd name="csX4" fmla="*/ 192681 w 216831"/>
              <a:gd name="csY4" fmla="*/ 3107 h 339702"/>
              <a:gd name="csX5" fmla="*/ 12903 w 216831"/>
              <a:gd name="csY5" fmla="*/ 161514 h 33970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16831" h="339702">
                <a:moveTo>
                  <a:pt x="12842" y="161514"/>
                </a:moveTo>
                <a:cubicBezTo>
                  <a:pt x="-4119" y="214909"/>
                  <a:pt x="-1241" y="272651"/>
                  <a:pt x="4331" y="328801"/>
                </a:cubicBezTo>
                <a:cubicBezTo>
                  <a:pt x="5188" y="337741"/>
                  <a:pt x="15169" y="342639"/>
                  <a:pt x="22762" y="337802"/>
                </a:cubicBezTo>
                <a:cubicBezTo>
                  <a:pt x="68625" y="308533"/>
                  <a:pt x="147798" y="249260"/>
                  <a:pt x="170148" y="215276"/>
                </a:cubicBezTo>
                <a:cubicBezTo>
                  <a:pt x="234748" y="116815"/>
                  <a:pt x="222256" y="16455"/>
                  <a:pt x="192681" y="3107"/>
                </a:cubicBezTo>
                <a:cubicBezTo>
                  <a:pt x="151104" y="-15691"/>
                  <a:pt x="47561" y="52521"/>
                  <a:pt x="12903" y="161514"/>
                </a:cubicBezTo>
                <a:close/>
              </a:path>
            </a:pathLst>
          </a:custGeom>
          <a:noFill/>
          <a:ln w="18367" cap="rnd">
            <a:solidFill>
              <a:srgbClr val="96CA7D"/>
            </a:solidFill>
            <a:prstDash val="solid"/>
            <a:miter/>
          </a:ln>
        </p:spPr>
      </p:sp>
      <p:grpSp>
        <p:nvGrpSpPr>
          <p:cNvPr id="1102" name="그래픽 1033">
            <a:extLst>
              <a:ext uri="{FF2B5EF4-FFF2-40B4-BE49-F238E27FC236}">
                <a16:creationId xmlns:a16="http://schemas.microsoft.com/office/drawing/2014/main" id="{6EF77E29-63E9-380D-3E31-2A21361ADD0D}"/>
              </a:ext>
            </a:extLst>
          </p:cNvPr>
          <p:cNvGrpSpPr/>
          <p:nvPr/>
        </p:nvGrpSpPr>
        <p:grpSpPr>
          <a:xfrm rot="19516700">
            <a:off x="10776303" y="842247"/>
            <a:ext cx="1505743" cy="1276718"/>
            <a:chOff x="-2966289" y="-1777693"/>
            <a:chExt cx="1571155" cy="1617018"/>
          </a:xfrm>
        </p:grpSpPr>
        <p:sp>
          <p:nvSpPr>
            <p:cNvPr id="1103" name="자유형: 도형 1102">
              <a:extLst>
                <a:ext uri="{FF2B5EF4-FFF2-40B4-BE49-F238E27FC236}">
                  <a16:creationId xmlns:a16="http://schemas.microsoft.com/office/drawing/2014/main" id="{7F684AA5-C7C0-D34C-1DDB-AB786FAEEA60}"/>
                </a:ext>
              </a:extLst>
            </p:cNvPr>
            <p:cNvSpPr/>
            <p:nvPr/>
          </p:nvSpPr>
          <p:spPr>
            <a:xfrm>
              <a:off x="-2281591" y="-1777693"/>
              <a:ext cx="886457" cy="1617018"/>
            </a:xfrm>
            <a:custGeom>
              <a:avLst/>
              <a:gdLst>
                <a:gd name="csX0" fmla="*/ 534006 w 886457"/>
                <a:gd name="csY0" fmla="*/ 1616957 h 1617018"/>
                <a:gd name="csX1" fmla="*/ 0 w 886457"/>
                <a:gd name="csY1" fmla="*/ 32392 h 1617018"/>
                <a:gd name="csX2" fmla="*/ 281178 w 886457"/>
                <a:gd name="csY2" fmla="*/ 0 h 1617018"/>
                <a:gd name="csX3" fmla="*/ 886458 w 886457"/>
                <a:gd name="csY3" fmla="*/ 1282752 h 1617018"/>
                <a:gd name="csX4" fmla="*/ 534006 w 886457"/>
                <a:gd name="csY4" fmla="*/ 1617018 h 16170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86457" h="1617018">
                  <a:moveTo>
                    <a:pt x="534006" y="1616957"/>
                  </a:moveTo>
                  <a:cubicBezTo>
                    <a:pt x="534006" y="1616957"/>
                    <a:pt x="52292" y="1052703"/>
                    <a:pt x="0" y="32392"/>
                  </a:cubicBezTo>
                  <a:lnTo>
                    <a:pt x="281178" y="0"/>
                  </a:lnTo>
                  <a:cubicBezTo>
                    <a:pt x="281178" y="0"/>
                    <a:pt x="438177" y="989634"/>
                    <a:pt x="886458" y="1282752"/>
                  </a:cubicBezTo>
                  <a:lnTo>
                    <a:pt x="534006" y="1617018"/>
                  </a:lnTo>
                  <a:close/>
                </a:path>
              </a:pathLst>
            </a:custGeom>
            <a:solidFill>
              <a:srgbClr val="324525"/>
            </a:solidFill>
            <a:ln w="6122" cap="flat">
              <a:noFill/>
              <a:prstDash val="solid"/>
              <a:miter/>
            </a:ln>
          </p:spPr>
        </p:sp>
        <p:sp>
          <p:nvSpPr>
            <p:cNvPr id="1104" name="자유형: 도형 1103">
              <a:extLst>
                <a:ext uri="{FF2B5EF4-FFF2-40B4-BE49-F238E27FC236}">
                  <a16:creationId xmlns:a16="http://schemas.microsoft.com/office/drawing/2014/main" id="{EF8A3C19-7A23-E2C2-0161-D77E1CE7D5E3}"/>
                </a:ext>
              </a:extLst>
            </p:cNvPr>
            <p:cNvSpPr/>
            <p:nvPr/>
          </p:nvSpPr>
          <p:spPr>
            <a:xfrm>
              <a:off x="-2071075" y="-1438528"/>
              <a:ext cx="586297" cy="1011554"/>
            </a:xfrm>
            <a:custGeom>
              <a:avLst/>
              <a:gdLst>
                <a:gd name="csX0" fmla="*/ 0 w 586297"/>
                <a:gd name="csY0" fmla="*/ 0 h 1011554"/>
                <a:gd name="csX1" fmla="*/ 586298 w 586297"/>
                <a:gd name="csY1" fmla="*/ 1011555 h 10115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586297" h="1011554">
                  <a:moveTo>
                    <a:pt x="0" y="0"/>
                  </a:moveTo>
                  <a:cubicBezTo>
                    <a:pt x="64722" y="393110"/>
                    <a:pt x="277382" y="760013"/>
                    <a:pt x="586298" y="1011555"/>
                  </a:cubicBezTo>
                </a:path>
              </a:pathLst>
            </a:custGeom>
            <a:noFill/>
            <a:ln w="12245" cap="rnd">
              <a:solidFill>
                <a:srgbClr val="4F6629"/>
              </a:solidFill>
              <a:prstDash val="solid"/>
              <a:round/>
            </a:ln>
          </p:spPr>
        </p:sp>
        <p:sp>
          <p:nvSpPr>
            <p:cNvPr id="1105" name="자유형: 도형 1104">
              <a:extLst>
                <a:ext uri="{FF2B5EF4-FFF2-40B4-BE49-F238E27FC236}">
                  <a16:creationId xmlns:a16="http://schemas.microsoft.com/office/drawing/2014/main" id="{273704E1-BF29-FEB3-7135-D49CCA482706}"/>
                </a:ext>
              </a:extLst>
            </p:cNvPr>
            <p:cNvSpPr/>
            <p:nvPr/>
          </p:nvSpPr>
          <p:spPr>
            <a:xfrm>
              <a:off x="-2966289" y="-1510828"/>
              <a:ext cx="906052" cy="771999"/>
            </a:xfrm>
            <a:custGeom>
              <a:avLst/>
              <a:gdLst>
                <a:gd name="csX0" fmla="*/ 797794 w 906052"/>
                <a:gd name="csY0" fmla="*/ 380726 h 771999"/>
                <a:gd name="csX1" fmla="*/ 383252 w 906052"/>
                <a:gd name="csY1" fmla="*/ 116693 h 771999"/>
                <a:gd name="csX2" fmla="*/ 0 w 906052"/>
                <a:gd name="csY2" fmla="*/ 9966 h 771999"/>
                <a:gd name="csX3" fmla="*/ 906052 w 906052"/>
                <a:gd name="csY3" fmla="*/ 772000 h 771999"/>
                <a:gd name="csX4" fmla="*/ 797794 w 906052"/>
                <a:gd name="csY4" fmla="*/ 380726 h 7719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906052" h="771999">
                  <a:moveTo>
                    <a:pt x="797794" y="380726"/>
                  </a:moveTo>
                  <a:cubicBezTo>
                    <a:pt x="684698" y="385992"/>
                    <a:pt x="493531" y="247853"/>
                    <a:pt x="383252" y="116693"/>
                  </a:cubicBezTo>
                  <a:cubicBezTo>
                    <a:pt x="383252" y="116693"/>
                    <a:pt x="18676" y="-40428"/>
                    <a:pt x="0" y="9966"/>
                  </a:cubicBezTo>
                  <a:cubicBezTo>
                    <a:pt x="116954" y="380726"/>
                    <a:pt x="652857" y="726076"/>
                    <a:pt x="906052" y="772000"/>
                  </a:cubicBezTo>
                  <a:lnTo>
                    <a:pt x="797794" y="380726"/>
                  </a:lnTo>
                  <a:close/>
                </a:path>
              </a:pathLst>
            </a:custGeom>
            <a:solidFill>
              <a:srgbClr val="324525"/>
            </a:solidFill>
            <a:ln w="6122" cap="flat">
              <a:noFill/>
              <a:prstDash val="solid"/>
              <a:miter/>
            </a:ln>
          </p:spPr>
        </p:sp>
        <p:sp>
          <p:nvSpPr>
            <p:cNvPr id="1106" name="자유형: 도형 1105">
              <a:extLst>
                <a:ext uri="{FF2B5EF4-FFF2-40B4-BE49-F238E27FC236}">
                  <a16:creationId xmlns:a16="http://schemas.microsoft.com/office/drawing/2014/main" id="{46810249-5E79-69CA-949C-29F6FDE734C2}"/>
                </a:ext>
              </a:extLst>
            </p:cNvPr>
            <p:cNvSpPr/>
            <p:nvPr/>
          </p:nvSpPr>
          <p:spPr>
            <a:xfrm>
              <a:off x="-2168495" y="-1130102"/>
              <a:ext cx="100503" cy="259991"/>
            </a:xfrm>
            <a:custGeom>
              <a:avLst/>
              <a:gdLst>
                <a:gd name="csX0" fmla="*/ 0 w 100503"/>
                <a:gd name="csY0" fmla="*/ 0 h 259991"/>
                <a:gd name="csX1" fmla="*/ 95706 w 100503"/>
                <a:gd name="csY1" fmla="*/ 259992 h 259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00503" h="259991">
                  <a:moveTo>
                    <a:pt x="0" y="0"/>
                  </a:moveTo>
                  <a:cubicBezTo>
                    <a:pt x="76234" y="60252"/>
                    <a:pt x="114688" y="164714"/>
                    <a:pt x="95706" y="259992"/>
                  </a:cubicBezTo>
                </a:path>
              </a:pathLst>
            </a:custGeom>
            <a:noFill/>
            <a:ln w="12245" cap="rnd">
              <a:solidFill>
                <a:srgbClr val="4F6629"/>
              </a:solidFill>
              <a:prstDash val="solid"/>
              <a:round/>
            </a:ln>
          </p:spPr>
        </p:sp>
      </p:grpSp>
      <p:sp>
        <p:nvSpPr>
          <p:cNvPr id="1341" name="자유형: 도형 1340">
            <a:extLst>
              <a:ext uri="{FF2B5EF4-FFF2-40B4-BE49-F238E27FC236}">
                <a16:creationId xmlns:a16="http://schemas.microsoft.com/office/drawing/2014/main" id="{0ED85A68-6C7C-8E6E-366B-0E426E4D03BF}"/>
              </a:ext>
            </a:extLst>
          </p:cNvPr>
          <p:cNvSpPr/>
          <p:nvPr userDrawn="1"/>
        </p:nvSpPr>
        <p:spPr>
          <a:xfrm rot="1690809">
            <a:off x="10335868" y="192037"/>
            <a:ext cx="1122395" cy="1037731"/>
          </a:xfrm>
          <a:custGeom>
            <a:avLst/>
            <a:gdLst>
              <a:gd name="csX0" fmla="*/ 808142 w 3690644"/>
              <a:gd name="csY0" fmla="*/ 1870764 h 2256816"/>
              <a:gd name="csX1" fmla="*/ 1521251 w 3690644"/>
              <a:gd name="csY1" fmla="*/ 1794408 h 2256816"/>
              <a:gd name="csX2" fmla="*/ 2022559 w 3690644"/>
              <a:gd name="csY2" fmla="*/ 2143064 h 2256816"/>
              <a:gd name="csX3" fmla="*/ 2821455 w 3690644"/>
              <a:gd name="csY3" fmla="*/ 2238831 h 2256816"/>
              <a:gd name="csX4" fmla="*/ 3688992 w 3690644"/>
              <a:gd name="csY4" fmla="*/ 1484390 h 2256816"/>
              <a:gd name="csX5" fmla="*/ 3095223 w 3690644"/>
              <a:gd name="csY5" fmla="*/ 0 h 2256816"/>
              <a:gd name="csX6" fmla="*/ 0 w 3690644"/>
              <a:gd name="csY6" fmla="*/ 1493023 h 2256816"/>
              <a:gd name="csX7" fmla="*/ 808142 w 3690644"/>
              <a:gd name="csY7" fmla="*/ 1870764 h 22568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3690644" h="2256816">
                <a:moveTo>
                  <a:pt x="808142" y="1870764"/>
                </a:moveTo>
                <a:cubicBezTo>
                  <a:pt x="1123426" y="1868070"/>
                  <a:pt x="1275588" y="1658534"/>
                  <a:pt x="1521251" y="1794408"/>
                </a:cubicBezTo>
                <a:cubicBezTo>
                  <a:pt x="1654615" y="1868131"/>
                  <a:pt x="1883929" y="2081526"/>
                  <a:pt x="2022559" y="2143064"/>
                </a:cubicBezTo>
                <a:cubicBezTo>
                  <a:pt x="2250404" y="2244219"/>
                  <a:pt x="2574689" y="2282857"/>
                  <a:pt x="2821455" y="2238831"/>
                </a:cubicBezTo>
                <a:cubicBezTo>
                  <a:pt x="3572895" y="2104671"/>
                  <a:pt x="3652742" y="1574830"/>
                  <a:pt x="3688992" y="1484390"/>
                </a:cubicBezTo>
                <a:cubicBezTo>
                  <a:pt x="3718812" y="1410115"/>
                  <a:pt x="3338254" y="388947"/>
                  <a:pt x="3095223" y="0"/>
                </a:cubicBezTo>
                <a:cubicBezTo>
                  <a:pt x="2808535" y="88358"/>
                  <a:pt x="569582" y="1230950"/>
                  <a:pt x="0" y="1493023"/>
                </a:cubicBezTo>
                <a:cubicBezTo>
                  <a:pt x="155530" y="1774691"/>
                  <a:pt x="506635" y="1873275"/>
                  <a:pt x="808142" y="1870764"/>
                </a:cubicBezTo>
                <a:close/>
              </a:path>
            </a:pathLst>
          </a:custGeom>
          <a:solidFill>
            <a:srgbClr val="7EBA7A"/>
          </a:solidFill>
          <a:ln w="6122" cap="flat">
            <a:noFill/>
            <a:prstDash val="solid"/>
            <a:miter/>
          </a:ln>
        </p:spPr>
      </p:sp>
      <p:sp>
        <p:nvSpPr>
          <p:cNvPr id="1110" name="자유형: 도형 1109">
            <a:extLst>
              <a:ext uri="{FF2B5EF4-FFF2-40B4-BE49-F238E27FC236}">
                <a16:creationId xmlns:a16="http://schemas.microsoft.com/office/drawing/2014/main" id="{E0B1DD3A-1B1E-E93D-225B-30B1F6E88175}"/>
              </a:ext>
            </a:extLst>
          </p:cNvPr>
          <p:cNvSpPr/>
          <p:nvPr/>
        </p:nvSpPr>
        <p:spPr>
          <a:xfrm>
            <a:off x="10725651" y="806634"/>
            <a:ext cx="183762" cy="364796"/>
          </a:xfrm>
          <a:custGeom>
            <a:avLst/>
            <a:gdLst>
              <a:gd name="csX0" fmla="*/ 33150 w 183762"/>
              <a:gd name="csY0" fmla="*/ 241000 h 364796"/>
              <a:gd name="csX1" fmla="*/ 148695 w 183762"/>
              <a:gd name="csY1" fmla="*/ 362239 h 364796"/>
              <a:gd name="csX2" fmla="*/ 167922 w 183762"/>
              <a:gd name="csY2" fmla="*/ 355075 h 364796"/>
              <a:gd name="csX3" fmla="*/ 180291 w 183762"/>
              <a:gd name="csY3" fmla="*/ 163847 h 364796"/>
              <a:gd name="csX4" fmla="*/ 41723 w 183762"/>
              <a:gd name="csY4" fmla="*/ 1582 h 364796"/>
              <a:gd name="csX5" fmla="*/ 33150 w 183762"/>
              <a:gd name="csY5" fmla="*/ 241061 h 3647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83762" h="364796">
                <a:moveTo>
                  <a:pt x="33150" y="241000"/>
                </a:moveTo>
                <a:cubicBezTo>
                  <a:pt x="60215" y="289986"/>
                  <a:pt x="104180" y="327643"/>
                  <a:pt x="148695" y="362239"/>
                </a:cubicBezTo>
                <a:cubicBezTo>
                  <a:pt x="155798" y="367750"/>
                  <a:pt x="166208" y="363893"/>
                  <a:pt x="167922" y="355075"/>
                </a:cubicBezTo>
                <a:cubicBezTo>
                  <a:pt x="178209" y="301620"/>
                  <a:pt x="189660" y="203403"/>
                  <a:pt x="180291" y="163847"/>
                </a:cubicBezTo>
                <a:cubicBezTo>
                  <a:pt x="153227" y="49282"/>
                  <a:pt x="71788" y="-10726"/>
                  <a:pt x="41723" y="1582"/>
                </a:cubicBezTo>
                <a:cubicBezTo>
                  <a:pt x="-466" y="18850"/>
                  <a:pt x="-22203" y="140947"/>
                  <a:pt x="33150" y="241061"/>
                </a:cubicBezTo>
                <a:close/>
              </a:path>
            </a:pathLst>
          </a:custGeom>
          <a:noFill/>
          <a:ln w="18367" cap="rnd">
            <a:solidFill>
              <a:srgbClr val="96CA7D"/>
            </a:solidFill>
            <a:prstDash val="solid"/>
            <a:miter/>
          </a:ln>
        </p:spPr>
      </p:sp>
      <p:grpSp>
        <p:nvGrpSpPr>
          <p:cNvPr id="1242" name="그래픽 1033">
            <a:extLst>
              <a:ext uri="{FF2B5EF4-FFF2-40B4-BE49-F238E27FC236}">
                <a16:creationId xmlns:a16="http://schemas.microsoft.com/office/drawing/2014/main" id="{F204820D-E33E-00D4-B6F2-3CC3EC5CC25D}"/>
              </a:ext>
            </a:extLst>
          </p:cNvPr>
          <p:cNvGrpSpPr/>
          <p:nvPr/>
        </p:nvGrpSpPr>
        <p:grpSpPr>
          <a:xfrm rot="18977569">
            <a:off x="11516813" y="825355"/>
            <a:ext cx="152835" cy="245969"/>
            <a:chOff x="-3451492" y="-1127714"/>
            <a:chExt cx="152835" cy="245969"/>
          </a:xfrm>
          <a:solidFill>
            <a:srgbClr val="FFFFFF"/>
          </a:solidFill>
        </p:grpSpPr>
        <p:sp>
          <p:nvSpPr>
            <p:cNvPr id="1243" name="타원 1242">
              <a:extLst>
                <a:ext uri="{FF2B5EF4-FFF2-40B4-BE49-F238E27FC236}">
                  <a16:creationId xmlns:a16="http://schemas.microsoft.com/office/drawing/2014/main" id="{55530523-1A85-D184-0065-F695CC057A27}"/>
                </a:ext>
              </a:extLst>
            </p:cNvPr>
            <p:cNvSpPr/>
            <p:nvPr/>
          </p:nvSpPr>
          <p:spPr>
            <a:xfrm>
              <a:off x="-3356582" y="-1005005"/>
              <a:ext cx="57925" cy="57925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1244" name="타원 1243">
              <a:extLst>
                <a:ext uri="{FF2B5EF4-FFF2-40B4-BE49-F238E27FC236}">
                  <a16:creationId xmlns:a16="http://schemas.microsoft.com/office/drawing/2014/main" id="{B51CD414-AE35-350D-CD95-F2483FB6DA1E}"/>
                </a:ext>
              </a:extLst>
            </p:cNvPr>
            <p:cNvSpPr/>
            <p:nvPr/>
          </p:nvSpPr>
          <p:spPr>
            <a:xfrm>
              <a:off x="-3405139" y="-923137"/>
              <a:ext cx="41392" cy="41392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1245" name="타원 1244">
              <a:extLst>
                <a:ext uri="{FF2B5EF4-FFF2-40B4-BE49-F238E27FC236}">
                  <a16:creationId xmlns:a16="http://schemas.microsoft.com/office/drawing/2014/main" id="{46F2616C-CF36-8488-B9DA-7E1859158657}"/>
                </a:ext>
              </a:extLst>
            </p:cNvPr>
            <p:cNvSpPr/>
            <p:nvPr/>
          </p:nvSpPr>
          <p:spPr>
            <a:xfrm>
              <a:off x="-3451492" y="-1127714"/>
              <a:ext cx="41392" cy="41392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1228" name="그래픽 1033">
            <a:extLst>
              <a:ext uri="{FF2B5EF4-FFF2-40B4-BE49-F238E27FC236}">
                <a16:creationId xmlns:a16="http://schemas.microsoft.com/office/drawing/2014/main" id="{6DE8FD84-B3AF-300F-727B-0C9186E09BFF}"/>
              </a:ext>
            </a:extLst>
          </p:cNvPr>
          <p:cNvGrpSpPr/>
          <p:nvPr/>
        </p:nvGrpSpPr>
        <p:grpSpPr>
          <a:xfrm>
            <a:off x="10234892" y="496712"/>
            <a:ext cx="183941" cy="245418"/>
            <a:chOff x="-5340810" y="625974"/>
            <a:chExt cx="183941" cy="245418"/>
          </a:xfrm>
          <a:solidFill>
            <a:srgbClr val="FFFFFF"/>
          </a:solidFill>
        </p:grpSpPr>
        <p:sp>
          <p:nvSpPr>
            <p:cNvPr id="1229" name="타원 1228">
              <a:extLst>
                <a:ext uri="{FF2B5EF4-FFF2-40B4-BE49-F238E27FC236}">
                  <a16:creationId xmlns:a16="http://schemas.microsoft.com/office/drawing/2014/main" id="{697FB20A-1EF5-2EB0-0CE7-7ECEBE72505C}"/>
                </a:ext>
              </a:extLst>
            </p:cNvPr>
            <p:cNvSpPr/>
            <p:nvPr/>
          </p:nvSpPr>
          <p:spPr>
            <a:xfrm>
              <a:off x="-5340810" y="779054"/>
              <a:ext cx="92338" cy="92338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1230" name="타원 1229">
              <a:extLst>
                <a:ext uri="{FF2B5EF4-FFF2-40B4-BE49-F238E27FC236}">
                  <a16:creationId xmlns:a16="http://schemas.microsoft.com/office/drawing/2014/main" id="{E0C4A3AE-397D-A2A4-8413-CE3511C733EF}"/>
                </a:ext>
              </a:extLst>
            </p:cNvPr>
            <p:cNvSpPr/>
            <p:nvPr/>
          </p:nvSpPr>
          <p:spPr>
            <a:xfrm>
              <a:off x="-5213814" y="625974"/>
              <a:ext cx="56945" cy="56945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pic>
        <p:nvPicPr>
          <p:cNvPr id="3" name="그림 2">
            <a:extLst>
              <a:ext uri="{FF2B5EF4-FFF2-40B4-BE49-F238E27FC236}">
                <a16:creationId xmlns:a16="http://schemas.microsoft.com/office/drawing/2014/main" id="{2ABC0211-AE99-6C78-6880-8A9A8D1503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8286" y="6545922"/>
            <a:ext cx="615428" cy="265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2467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직사각형 319">
            <a:extLst>
              <a:ext uri="{FF2B5EF4-FFF2-40B4-BE49-F238E27FC236}">
                <a16:creationId xmlns:a16="http://schemas.microsoft.com/office/drawing/2014/main" id="{678F5327-9EEF-DC02-1F18-9D3A49D8136D}"/>
              </a:ext>
            </a:extLst>
          </p:cNvPr>
          <p:cNvSpPr/>
          <p:nvPr userDrawn="1"/>
        </p:nvSpPr>
        <p:spPr>
          <a:xfrm>
            <a:off x="0" y="5616418"/>
            <a:ext cx="12192000" cy="1240251"/>
          </a:xfrm>
          <a:prstGeom prst="rect">
            <a:avLst/>
          </a:prstGeom>
          <a:solidFill>
            <a:srgbClr val="D4E88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/>
          </a:p>
        </p:txBody>
      </p:sp>
      <p:sp>
        <p:nvSpPr>
          <p:cNvPr id="314" name="자유형: 도형 313">
            <a:extLst>
              <a:ext uri="{FF2B5EF4-FFF2-40B4-BE49-F238E27FC236}">
                <a16:creationId xmlns:a16="http://schemas.microsoft.com/office/drawing/2014/main" id="{864FCC87-8050-C696-FFCB-486F0DF937E7}"/>
              </a:ext>
            </a:extLst>
          </p:cNvPr>
          <p:cNvSpPr/>
          <p:nvPr/>
        </p:nvSpPr>
        <p:spPr>
          <a:xfrm>
            <a:off x="10770295" y="9917715"/>
            <a:ext cx="143607" cy="44310"/>
          </a:xfrm>
          <a:custGeom>
            <a:avLst/>
            <a:gdLst>
              <a:gd name="csX0" fmla="*/ 1916 w 143607"/>
              <a:gd name="csY0" fmla="*/ 7682 h 44310"/>
              <a:gd name="csX1" fmla="*/ 814 w 143607"/>
              <a:gd name="csY1" fmla="*/ 22071 h 44310"/>
              <a:gd name="csX2" fmla="*/ 54024 w 143607"/>
              <a:gd name="csY2" fmla="*/ 26970 h 44310"/>
              <a:gd name="csX3" fmla="*/ 91988 w 143607"/>
              <a:gd name="csY3" fmla="*/ 8784 h 44310"/>
              <a:gd name="csX4" fmla="*/ 109501 w 143607"/>
              <a:gd name="csY4" fmla="*/ 6763 h 44310"/>
              <a:gd name="csX5" fmla="*/ 137913 w 143607"/>
              <a:gd name="csY5" fmla="*/ 15580 h 44310"/>
              <a:gd name="csX6" fmla="*/ 137361 w 143607"/>
              <a:gd name="csY6" fmla="*/ 42033 h 44310"/>
              <a:gd name="csX7" fmla="*/ 119298 w 143607"/>
              <a:gd name="csY7" fmla="*/ 43319 h 44310"/>
              <a:gd name="csX8" fmla="*/ 57698 w 143607"/>
              <a:gd name="csY8" fmla="*/ 9457 h 44310"/>
              <a:gd name="csX9" fmla="*/ 1977 w 143607"/>
              <a:gd name="csY9" fmla="*/ 7682 h 443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43607" h="44310">
                <a:moveTo>
                  <a:pt x="1916" y="7682"/>
                </a:moveTo>
                <a:cubicBezTo>
                  <a:pt x="-43" y="11049"/>
                  <a:pt x="-656" y="15764"/>
                  <a:pt x="814" y="22071"/>
                </a:cubicBezTo>
                <a:cubicBezTo>
                  <a:pt x="3937" y="35604"/>
                  <a:pt x="44840" y="30154"/>
                  <a:pt x="54024" y="26970"/>
                </a:cubicBezTo>
                <a:cubicBezTo>
                  <a:pt x="67312" y="22438"/>
                  <a:pt x="78395" y="12580"/>
                  <a:pt x="91988" y="8784"/>
                </a:cubicBezTo>
                <a:cubicBezTo>
                  <a:pt x="97683" y="7192"/>
                  <a:pt x="103623" y="6763"/>
                  <a:pt x="109501" y="6763"/>
                </a:cubicBezTo>
                <a:cubicBezTo>
                  <a:pt x="119665" y="6763"/>
                  <a:pt x="130626" y="8416"/>
                  <a:pt x="137913" y="15580"/>
                </a:cubicBezTo>
                <a:cubicBezTo>
                  <a:pt x="145199" y="22745"/>
                  <a:pt x="145995" y="36706"/>
                  <a:pt x="137361" y="42033"/>
                </a:cubicBezTo>
                <a:cubicBezTo>
                  <a:pt x="132095" y="45278"/>
                  <a:pt x="125360" y="44421"/>
                  <a:pt x="119298" y="43319"/>
                </a:cubicBezTo>
                <a:cubicBezTo>
                  <a:pt x="95907" y="39216"/>
                  <a:pt x="77905" y="20540"/>
                  <a:pt x="57698" y="9457"/>
                </a:cubicBezTo>
                <a:cubicBezTo>
                  <a:pt x="45207" y="2599"/>
                  <a:pt x="10550" y="-6953"/>
                  <a:pt x="1977" y="7682"/>
                </a:cubicBezTo>
                <a:close/>
              </a:path>
            </a:pathLst>
          </a:custGeom>
          <a:noFill/>
          <a:ln w="12245" cap="rnd">
            <a:solidFill>
              <a:srgbClr val="282A41"/>
            </a:solidFill>
            <a:prstDash val="solid"/>
            <a:miter/>
          </a:ln>
        </p:spPr>
      </p:sp>
      <p:sp>
        <p:nvSpPr>
          <p:cNvPr id="315" name="자유형: 도형 314">
            <a:extLst>
              <a:ext uri="{FF2B5EF4-FFF2-40B4-BE49-F238E27FC236}">
                <a16:creationId xmlns:a16="http://schemas.microsoft.com/office/drawing/2014/main" id="{B70804EB-5793-A4D2-B9BF-31E591C3B5ED}"/>
              </a:ext>
            </a:extLst>
          </p:cNvPr>
          <p:cNvSpPr/>
          <p:nvPr/>
        </p:nvSpPr>
        <p:spPr>
          <a:xfrm>
            <a:off x="11241170" y="9948454"/>
            <a:ext cx="143584" cy="44309"/>
          </a:xfrm>
          <a:custGeom>
            <a:avLst/>
            <a:gdLst>
              <a:gd name="csX0" fmla="*/ 1916 w 143584"/>
              <a:gd name="csY0" fmla="*/ 7681 h 44309"/>
              <a:gd name="csX1" fmla="*/ 814 w 143584"/>
              <a:gd name="csY1" fmla="*/ 22071 h 44309"/>
              <a:gd name="csX2" fmla="*/ 54025 w 143584"/>
              <a:gd name="csY2" fmla="*/ 26970 h 44309"/>
              <a:gd name="csX3" fmla="*/ 91988 w 143584"/>
              <a:gd name="csY3" fmla="*/ 8784 h 44309"/>
              <a:gd name="csX4" fmla="*/ 109501 w 143584"/>
              <a:gd name="csY4" fmla="*/ 6763 h 44309"/>
              <a:gd name="csX5" fmla="*/ 137913 w 143584"/>
              <a:gd name="csY5" fmla="*/ 15581 h 44309"/>
              <a:gd name="csX6" fmla="*/ 137361 w 143584"/>
              <a:gd name="csY6" fmla="*/ 42033 h 44309"/>
              <a:gd name="csX7" fmla="*/ 119298 w 143584"/>
              <a:gd name="csY7" fmla="*/ 43319 h 44309"/>
              <a:gd name="csX8" fmla="*/ 57698 w 143584"/>
              <a:gd name="csY8" fmla="*/ 9457 h 44309"/>
              <a:gd name="csX9" fmla="*/ 1977 w 143584"/>
              <a:gd name="csY9" fmla="*/ 7681 h 4430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43584" h="44309">
                <a:moveTo>
                  <a:pt x="1916" y="7681"/>
                </a:moveTo>
                <a:cubicBezTo>
                  <a:pt x="-43" y="11049"/>
                  <a:pt x="-656" y="15764"/>
                  <a:pt x="814" y="22071"/>
                </a:cubicBezTo>
                <a:cubicBezTo>
                  <a:pt x="3937" y="35603"/>
                  <a:pt x="44840" y="30154"/>
                  <a:pt x="54025" y="26970"/>
                </a:cubicBezTo>
                <a:cubicBezTo>
                  <a:pt x="67312" y="22439"/>
                  <a:pt x="78395" y="12580"/>
                  <a:pt x="91988" y="8784"/>
                </a:cubicBezTo>
                <a:cubicBezTo>
                  <a:pt x="97683" y="7192"/>
                  <a:pt x="103622" y="6763"/>
                  <a:pt x="109501" y="6763"/>
                </a:cubicBezTo>
                <a:cubicBezTo>
                  <a:pt x="119665" y="6763"/>
                  <a:pt x="130626" y="8416"/>
                  <a:pt x="137913" y="15581"/>
                </a:cubicBezTo>
                <a:cubicBezTo>
                  <a:pt x="145138" y="22683"/>
                  <a:pt x="145995" y="36705"/>
                  <a:pt x="137361" y="42033"/>
                </a:cubicBezTo>
                <a:cubicBezTo>
                  <a:pt x="132096" y="45278"/>
                  <a:pt x="125360" y="44421"/>
                  <a:pt x="119298" y="43319"/>
                </a:cubicBezTo>
                <a:cubicBezTo>
                  <a:pt x="95907" y="39216"/>
                  <a:pt x="77905" y="20540"/>
                  <a:pt x="57698" y="9457"/>
                </a:cubicBezTo>
                <a:cubicBezTo>
                  <a:pt x="45207" y="2599"/>
                  <a:pt x="10550" y="-6953"/>
                  <a:pt x="1977" y="7681"/>
                </a:cubicBezTo>
                <a:close/>
              </a:path>
            </a:pathLst>
          </a:custGeom>
          <a:noFill/>
          <a:ln w="12245" cap="rnd">
            <a:solidFill>
              <a:srgbClr val="282A41"/>
            </a:solidFill>
            <a:prstDash val="solid"/>
            <a:miter/>
          </a:ln>
        </p:spPr>
      </p:sp>
      <p:sp>
        <p:nvSpPr>
          <p:cNvPr id="317" name="사각형: 둥근 모서리 316">
            <a:extLst>
              <a:ext uri="{FF2B5EF4-FFF2-40B4-BE49-F238E27FC236}">
                <a16:creationId xmlns:a16="http://schemas.microsoft.com/office/drawing/2014/main" id="{191459A3-4C5B-515C-EB99-9DF917DF795A}"/>
              </a:ext>
            </a:extLst>
          </p:cNvPr>
          <p:cNvSpPr/>
          <p:nvPr/>
        </p:nvSpPr>
        <p:spPr>
          <a:xfrm>
            <a:off x="233727" y="561643"/>
            <a:ext cx="11724546" cy="5810197"/>
          </a:xfrm>
          <a:prstGeom prst="roundRect">
            <a:avLst>
              <a:gd name="adj" fmla="val 47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30" name="그래픽 7">
            <a:extLst>
              <a:ext uri="{FF2B5EF4-FFF2-40B4-BE49-F238E27FC236}">
                <a16:creationId xmlns:a16="http://schemas.microsoft.com/office/drawing/2014/main" id="{D187C040-E6AD-25DE-FC35-8019C77137F7}"/>
              </a:ext>
            </a:extLst>
          </p:cNvPr>
          <p:cNvGrpSpPr/>
          <p:nvPr/>
        </p:nvGrpSpPr>
        <p:grpSpPr>
          <a:xfrm>
            <a:off x="9630561" y="5900305"/>
            <a:ext cx="1920471" cy="728907"/>
            <a:chOff x="1751388" y="7140191"/>
            <a:chExt cx="1920471" cy="728907"/>
          </a:xfrm>
        </p:grpSpPr>
        <p:grpSp>
          <p:nvGrpSpPr>
            <p:cNvPr id="231" name="그래픽 7">
              <a:extLst>
                <a:ext uri="{FF2B5EF4-FFF2-40B4-BE49-F238E27FC236}">
                  <a16:creationId xmlns:a16="http://schemas.microsoft.com/office/drawing/2014/main" id="{E5B58FA2-77A6-D235-64CB-7BD0A7D61612}"/>
                </a:ext>
              </a:extLst>
            </p:cNvPr>
            <p:cNvGrpSpPr/>
            <p:nvPr/>
          </p:nvGrpSpPr>
          <p:grpSpPr>
            <a:xfrm>
              <a:off x="1944194" y="7140191"/>
              <a:ext cx="1450773" cy="663328"/>
              <a:chOff x="1944194" y="7140191"/>
              <a:chExt cx="1450773" cy="663328"/>
            </a:xfrm>
          </p:grpSpPr>
          <p:sp>
            <p:nvSpPr>
              <p:cNvPr id="232" name="직사각형 231">
                <a:extLst>
                  <a:ext uri="{FF2B5EF4-FFF2-40B4-BE49-F238E27FC236}">
                    <a16:creationId xmlns:a16="http://schemas.microsoft.com/office/drawing/2014/main" id="{BD7CADD0-35F5-65B4-2618-88F444DFE87D}"/>
                  </a:ext>
                </a:extLst>
              </p:cNvPr>
              <p:cNvSpPr/>
              <p:nvPr/>
            </p:nvSpPr>
            <p:spPr>
              <a:xfrm>
                <a:off x="1944194" y="7210669"/>
                <a:ext cx="436830" cy="570316"/>
              </a:xfrm>
              <a:prstGeom prst="rect">
                <a:avLst/>
              </a:prstGeom>
              <a:solidFill>
                <a:srgbClr val="6D4C2E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33" name="직사각형 232">
                <a:extLst>
                  <a:ext uri="{FF2B5EF4-FFF2-40B4-BE49-F238E27FC236}">
                    <a16:creationId xmlns:a16="http://schemas.microsoft.com/office/drawing/2014/main" id="{2EDC3CC4-BCCD-59C2-437E-D89BD657EC22}"/>
                  </a:ext>
                </a:extLst>
              </p:cNvPr>
              <p:cNvSpPr/>
              <p:nvPr/>
            </p:nvSpPr>
            <p:spPr>
              <a:xfrm>
                <a:off x="2216800" y="7225855"/>
                <a:ext cx="1178167" cy="577664"/>
              </a:xfrm>
              <a:prstGeom prst="rect">
                <a:avLst/>
              </a:prstGeom>
              <a:solidFill>
                <a:srgbClr val="6D4C2E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34" name="자유형: 도형 233">
                <a:extLst>
                  <a:ext uri="{FF2B5EF4-FFF2-40B4-BE49-F238E27FC236}">
                    <a16:creationId xmlns:a16="http://schemas.microsoft.com/office/drawing/2014/main" id="{546B7087-6F67-CC7E-0A73-3AFF41A260E0}"/>
                  </a:ext>
                </a:extLst>
              </p:cNvPr>
              <p:cNvSpPr/>
              <p:nvPr/>
            </p:nvSpPr>
            <p:spPr>
              <a:xfrm>
                <a:off x="1944204" y="7140191"/>
                <a:ext cx="1450707" cy="190187"/>
              </a:xfrm>
              <a:custGeom>
                <a:avLst/>
                <a:gdLst>
                  <a:gd name="csX0" fmla="*/ 269044 w 1450707"/>
                  <a:gd name="csY0" fmla="*/ 12982 h 190187"/>
                  <a:gd name="csX1" fmla="*/ 12727 w 1450707"/>
                  <a:gd name="csY1" fmla="*/ 54864 h 190187"/>
                  <a:gd name="csX2" fmla="*/ 358 w 1450707"/>
                  <a:gd name="csY2" fmla="*/ 73479 h 190187"/>
                  <a:gd name="csX3" fmla="*/ 44935 w 1450707"/>
                  <a:gd name="csY3" fmla="*/ 110096 h 190187"/>
                  <a:gd name="csX4" fmla="*/ 292129 w 1450707"/>
                  <a:gd name="csY4" fmla="*/ 126506 h 190187"/>
                  <a:gd name="csX5" fmla="*/ 315397 w 1450707"/>
                  <a:gd name="csY5" fmla="*/ 170838 h 190187"/>
                  <a:gd name="csX6" fmla="*/ 779904 w 1450707"/>
                  <a:gd name="csY6" fmla="*/ 190188 h 190187"/>
                  <a:gd name="csX7" fmla="*/ 1093903 w 1450707"/>
                  <a:gd name="csY7" fmla="*/ 153755 h 190187"/>
                  <a:gd name="csX8" fmla="*/ 1410105 w 1450707"/>
                  <a:gd name="csY8" fmla="*/ 121669 h 190187"/>
                  <a:gd name="csX9" fmla="*/ 1449416 w 1450707"/>
                  <a:gd name="csY9" fmla="*/ 93747 h 190187"/>
                  <a:gd name="csX10" fmla="*/ 1042896 w 1450707"/>
                  <a:gd name="csY10" fmla="*/ 1 h 190187"/>
                  <a:gd name="csX11" fmla="*/ 523342 w 1450707"/>
                  <a:gd name="csY11" fmla="*/ 5634 h 190187"/>
                  <a:gd name="csX12" fmla="*/ 269044 w 1450707"/>
                  <a:gd name="csY12" fmla="*/ 13043 h 19018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1450707" h="190187">
                    <a:moveTo>
                      <a:pt x="269044" y="12982"/>
                    </a:moveTo>
                    <a:cubicBezTo>
                      <a:pt x="222324" y="14390"/>
                      <a:pt x="69489" y="25902"/>
                      <a:pt x="12727" y="54864"/>
                    </a:cubicBezTo>
                    <a:cubicBezTo>
                      <a:pt x="5930" y="58293"/>
                      <a:pt x="1705" y="66009"/>
                      <a:pt x="358" y="73479"/>
                    </a:cubicBezTo>
                    <a:cubicBezTo>
                      <a:pt x="-3439" y="94665"/>
                      <a:pt x="23749" y="106483"/>
                      <a:pt x="44935" y="110096"/>
                    </a:cubicBezTo>
                    <a:cubicBezTo>
                      <a:pt x="126925" y="123934"/>
                      <a:pt x="209159" y="120812"/>
                      <a:pt x="292129" y="126506"/>
                    </a:cubicBezTo>
                    <a:cubicBezTo>
                      <a:pt x="281720" y="128404"/>
                      <a:pt x="203098" y="152775"/>
                      <a:pt x="315397" y="170838"/>
                    </a:cubicBezTo>
                    <a:cubicBezTo>
                      <a:pt x="382814" y="181676"/>
                      <a:pt x="518994" y="190188"/>
                      <a:pt x="779904" y="190188"/>
                    </a:cubicBezTo>
                    <a:cubicBezTo>
                      <a:pt x="1040814" y="190188"/>
                      <a:pt x="1040631" y="156755"/>
                      <a:pt x="1093903" y="153755"/>
                    </a:cubicBezTo>
                    <a:cubicBezTo>
                      <a:pt x="1214408" y="147080"/>
                      <a:pt x="1346240" y="144570"/>
                      <a:pt x="1410105" y="121669"/>
                    </a:cubicBezTo>
                    <a:cubicBezTo>
                      <a:pt x="1425720" y="116097"/>
                      <a:pt x="1442987" y="108994"/>
                      <a:pt x="1449416" y="93747"/>
                    </a:cubicBezTo>
                    <a:cubicBezTo>
                      <a:pt x="1461357" y="65641"/>
                      <a:pt x="1395410" y="-244"/>
                      <a:pt x="1042896" y="1"/>
                    </a:cubicBezTo>
                    <a:cubicBezTo>
                      <a:pt x="890796" y="123"/>
                      <a:pt x="675320" y="1715"/>
                      <a:pt x="523342" y="5634"/>
                    </a:cubicBezTo>
                    <a:cubicBezTo>
                      <a:pt x="438596" y="7838"/>
                      <a:pt x="353851" y="10410"/>
                      <a:pt x="269044" y="13043"/>
                    </a:cubicBezTo>
                    <a:close/>
                  </a:path>
                </a:pathLst>
              </a:custGeom>
              <a:solidFill>
                <a:srgbClr val="BE833C"/>
              </a:solidFill>
              <a:ln w="6122" cap="flat">
                <a:noFill/>
                <a:prstDash val="solid"/>
                <a:miter/>
              </a:ln>
            </p:spPr>
          </p:sp>
        </p:grpSp>
        <p:sp>
          <p:nvSpPr>
            <p:cNvPr id="235" name="자유형: 도형 234">
              <a:extLst>
                <a:ext uri="{FF2B5EF4-FFF2-40B4-BE49-F238E27FC236}">
                  <a16:creationId xmlns:a16="http://schemas.microsoft.com/office/drawing/2014/main" id="{71EBF268-703E-48A5-5E2D-5A340299C051}"/>
                </a:ext>
              </a:extLst>
            </p:cNvPr>
            <p:cNvSpPr/>
            <p:nvPr/>
          </p:nvSpPr>
          <p:spPr>
            <a:xfrm>
              <a:off x="1751388" y="7663772"/>
              <a:ext cx="633303" cy="139691"/>
            </a:xfrm>
            <a:custGeom>
              <a:avLst/>
              <a:gdLst>
                <a:gd name="csX0" fmla="*/ 844 w 633303"/>
                <a:gd name="csY0" fmla="*/ 132461 h 139691"/>
                <a:gd name="csX1" fmla="*/ 132493 w 633303"/>
                <a:gd name="csY1" fmla="*/ 136501 h 139691"/>
                <a:gd name="csX2" fmla="*/ 629576 w 633303"/>
                <a:gd name="csY2" fmla="*/ 138645 h 139691"/>
                <a:gd name="csX3" fmla="*/ 629453 w 633303"/>
                <a:gd name="csY3" fmla="*/ 23774 h 139691"/>
                <a:gd name="csX4" fmla="*/ 329538 w 633303"/>
                <a:gd name="csY4" fmla="*/ 2342 h 139691"/>
                <a:gd name="csX5" fmla="*/ 192745 w 633303"/>
                <a:gd name="csY5" fmla="*/ 2342 h 139691"/>
                <a:gd name="csX6" fmla="*/ 783 w 633303"/>
                <a:gd name="csY6" fmla="*/ 132399 h 1396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633303" h="139691">
                  <a:moveTo>
                    <a:pt x="844" y="132461"/>
                  </a:moveTo>
                  <a:cubicBezTo>
                    <a:pt x="28827" y="139624"/>
                    <a:pt x="103530" y="135889"/>
                    <a:pt x="132493" y="136501"/>
                  </a:cubicBezTo>
                  <a:cubicBezTo>
                    <a:pt x="327272" y="140543"/>
                    <a:pt x="457330" y="140115"/>
                    <a:pt x="629576" y="138645"/>
                  </a:cubicBezTo>
                  <a:cubicBezTo>
                    <a:pt x="635270" y="95170"/>
                    <a:pt x="633801" y="67432"/>
                    <a:pt x="629453" y="23774"/>
                  </a:cubicBezTo>
                  <a:lnTo>
                    <a:pt x="329538" y="2342"/>
                  </a:lnTo>
                  <a:cubicBezTo>
                    <a:pt x="290411" y="3383"/>
                    <a:pt x="231444" y="-3414"/>
                    <a:pt x="192745" y="2342"/>
                  </a:cubicBezTo>
                  <a:cubicBezTo>
                    <a:pt x="37155" y="25549"/>
                    <a:pt x="-6626" y="130501"/>
                    <a:pt x="783" y="132399"/>
                  </a:cubicBezTo>
                  <a:close/>
                </a:path>
              </a:pathLst>
            </a:custGeom>
            <a:solidFill>
              <a:srgbClr val="6D4C2E"/>
            </a:solidFill>
            <a:ln w="6122" cap="flat">
              <a:noFill/>
              <a:prstDash val="solid"/>
              <a:miter/>
            </a:ln>
          </p:spPr>
        </p:sp>
        <p:sp>
          <p:nvSpPr>
            <p:cNvPr id="236" name="자유형: 도형 235">
              <a:extLst>
                <a:ext uri="{FF2B5EF4-FFF2-40B4-BE49-F238E27FC236}">
                  <a16:creationId xmlns:a16="http://schemas.microsoft.com/office/drawing/2014/main" id="{E74B60C6-F325-5B0F-A6EA-11CC9C4C4C3D}"/>
                </a:ext>
              </a:extLst>
            </p:cNvPr>
            <p:cNvSpPr/>
            <p:nvPr/>
          </p:nvSpPr>
          <p:spPr>
            <a:xfrm>
              <a:off x="3187146" y="7342318"/>
              <a:ext cx="484713" cy="438728"/>
            </a:xfrm>
            <a:custGeom>
              <a:avLst/>
              <a:gdLst>
                <a:gd name="csX0" fmla="*/ 207822 w 484713"/>
                <a:gd name="csY0" fmla="*/ 47394 h 438728"/>
                <a:gd name="csX1" fmla="*/ 276769 w 484713"/>
                <a:gd name="csY1" fmla="*/ 128465 h 438728"/>
                <a:gd name="csX2" fmla="*/ 356187 w 484713"/>
                <a:gd name="csY2" fmla="*/ 339900 h 438728"/>
                <a:gd name="csX3" fmla="*/ 484714 w 484713"/>
                <a:gd name="csY3" fmla="*/ 438728 h 438728"/>
                <a:gd name="csX4" fmla="*/ 0 w 484713"/>
                <a:gd name="csY4" fmla="*/ 438728 h 438728"/>
                <a:gd name="csX5" fmla="*/ 0 w 484713"/>
                <a:gd name="csY5" fmla="*/ 0 h 438728"/>
                <a:gd name="csX6" fmla="*/ 207883 w 484713"/>
                <a:gd name="csY6" fmla="*/ 47394 h 4387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484713" h="438728">
                  <a:moveTo>
                    <a:pt x="207822" y="47394"/>
                  </a:moveTo>
                  <a:cubicBezTo>
                    <a:pt x="207822" y="47394"/>
                    <a:pt x="256012" y="69988"/>
                    <a:pt x="276769" y="128465"/>
                  </a:cubicBezTo>
                  <a:cubicBezTo>
                    <a:pt x="297466" y="186942"/>
                    <a:pt x="286138" y="315101"/>
                    <a:pt x="356187" y="339900"/>
                  </a:cubicBezTo>
                  <a:cubicBezTo>
                    <a:pt x="426237" y="364760"/>
                    <a:pt x="465915" y="393049"/>
                    <a:pt x="484714" y="438728"/>
                  </a:cubicBezTo>
                  <a:lnTo>
                    <a:pt x="0" y="438728"/>
                  </a:lnTo>
                  <a:lnTo>
                    <a:pt x="0" y="0"/>
                  </a:lnTo>
                  <a:lnTo>
                    <a:pt x="207883" y="47394"/>
                  </a:lnTo>
                  <a:close/>
                </a:path>
              </a:pathLst>
            </a:custGeom>
            <a:solidFill>
              <a:srgbClr val="6D4C2E"/>
            </a:solidFill>
            <a:ln w="6122" cap="flat">
              <a:noFill/>
              <a:prstDash val="solid"/>
              <a:miter/>
            </a:ln>
          </p:spPr>
        </p:sp>
        <p:sp>
          <p:nvSpPr>
            <p:cNvPr id="237" name="자유형: 도형 236">
              <a:extLst>
                <a:ext uri="{FF2B5EF4-FFF2-40B4-BE49-F238E27FC236}">
                  <a16:creationId xmlns:a16="http://schemas.microsoft.com/office/drawing/2014/main" id="{49436A53-96CC-9BE0-D9E2-58AC7B79BF2A}"/>
                </a:ext>
              </a:extLst>
            </p:cNvPr>
            <p:cNvSpPr/>
            <p:nvPr/>
          </p:nvSpPr>
          <p:spPr>
            <a:xfrm>
              <a:off x="2152653" y="7626007"/>
              <a:ext cx="1266629" cy="243091"/>
            </a:xfrm>
            <a:custGeom>
              <a:avLst/>
              <a:gdLst>
                <a:gd name="csX0" fmla="*/ 64146 w 1266629"/>
                <a:gd name="csY0" fmla="*/ 14084 h 243091"/>
                <a:gd name="csX1" fmla="*/ 220 w 1266629"/>
                <a:gd name="csY1" fmla="*/ 209598 h 243091"/>
                <a:gd name="csX2" fmla="*/ 597723 w 1266629"/>
                <a:gd name="csY2" fmla="*/ 243091 h 243091"/>
                <a:gd name="csX3" fmla="*/ 1265705 w 1266629"/>
                <a:gd name="csY3" fmla="*/ 198637 h 243091"/>
                <a:gd name="csX4" fmla="*/ 1183531 w 1266629"/>
                <a:gd name="csY4" fmla="*/ 0 h 243091"/>
                <a:gd name="csX5" fmla="*/ 64269 w 1266629"/>
                <a:gd name="csY5" fmla="*/ 14145 h 2430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266629" h="243091">
                  <a:moveTo>
                    <a:pt x="64146" y="14084"/>
                  </a:moveTo>
                  <a:cubicBezTo>
                    <a:pt x="64146" y="14084"/>
                    <a:pt x="30653" y="103421"/>
                    <a:pt x="220" y="209598"/>
                  </a:cubicBezTo>
                  <a:cubicBezTo>
                    <a:pt x="-8842" y="241132"/>
                    <a:pt x="263090" y="243091"/>
                    <a:pt x="597723" y="243091"/>
                  </a:cubicBezTo>
                  <a:cubicBezTo>
                    <a:pt x="932357" y="243091"/>
                    <a:pt x="1254561" y="221109"/>
                    <a:pt x="1265705" y="198637"/>
                  </a:cubicBezTo>
                  <a:cubicBezTo>
                    <a:pt x="1276849" y="176165"/>
                    <a:pt x="1183531" y="0"/>
                    <a:pt x="1183531" y="0"/>
                  </a:cubicBezTo>
                  <a:lnTo>
                    <a:pt x="64269" y="14145"/>
                  </a:lnTo>
                  <a:close/>
                </a:path>
              </a:pathLst>
            </a:custGeom>
            <a:solidFill>
              <a:srgbClr val="6D4C2E"/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238" name="그래픽 7">
              <a:extLst>
                <a:ext uri="{FF2B5EF4-FFF2-40B4-BE49-F238E27FC236}">
                  <a16:creationId xmlns:a16="http://schemas.microsoft.com/office/drawing/2014/main" id="{F36FCA6A-0FE2-6FB4-24EC-C399DE6CE93D}"/>
                </a:ext>
              </a:extLst>
            </p:cNvPr>
            <p:cNvGrpSpPr/>
            <p:nvPr/>
          </p:nvGrpSpPr>
          <p:grpSpPr>
            <a:xfrm>
              <a:off x="2088438" y="7305518"/>
              <a:ext cx="1313142" cy="511839"/>
              <a:chOff x="2088438" y="7305518"/>
              <a:chExt cx="1313142" cy="511839"/>
            </a:xfrm>
            <a:noFill/>
          </p:grpSpPr>
          <p:sp>
            <p:nvSpPr>
              <p:cNvPr id="239" name="자유형: 도형 238">
                <a:extLst>
                  <a:ext uri="{FF2B5EF4-FFF2-40B4-BE49-F238E27FC236}">
                    <a16:creationId xmlns:a16="http://schemas.microsoft.com/office/drawing/2014/main" id="{5FB0BDE1-80DC-18EB-CA2B-F05216CF51DC}"/>
                  </a:ext>
                </a:extLst>
              </p:cNvPr>
              <p:cNvSpPr/>
              <p:nvPr/>
            </p:nvSpPr>
            <p:spPr>
              <a:xfrm>
                <a:off x="2169161" y="7374037"/>
                <a:ext cx="47831" cy="406949"/>
              </a:xfrm>
              <a:custGeom>
                <a:avLst/>
                <a:gdLst>
                  <a:gd name="csX0" fmla="*/ 47639 w 47831"/>
                  <a:gd name="csY0" fmla="*/ 0 h 406949"/>
                  <a:gd name="csX1" fmla="*/ 35086 w 47831"/>
                  <a:gd name="csY1" fmla="*/ 300895 h 406949"/>
                  <a:gd name="csX2" fmla="*/ 0 w 47831"/>
                  <a:gd name="csY2" fmla="*/ 406949 h 40694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47831" h="406949">
                    <a:moveTo>
                      <a:pt x="47639" y="0"/>
                    </a:moveTo>
                    <a:cubicBezTo>
                      <a:pt x="47639" y="0"/>
                      <a:pt x="50394" y="256196"/>
                      <a:pt x="35086" y="300895"/>
                    </a:cubicBezTo>
                    <a:cubicBezTo>
                      <a:pt x="19778" y="345656"/>
                      <a:pt x="0" y="406949"/>
                      <a:pt x="0" y="406949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0" name="자유형: 도형 239">
                <a:extLst>
                  <a:ext uri="{FF2B5EF4-FFF2-40B4-BE49-F238E27FC236}">
                    <a16:creationId xmlns:a16="http://schemas.microsoft.com/office/drawing/2014/main" id="{567CD92B-EC4F-BE7E-7239-03DFB454FA81}"/>
                  </a:ext>
                </a:extLst>
              </p:cNvPr>
              <p:cNvSpPr/>
              <p:nvPr/>
            </p:nvSpPr>
            <p:spPr>
              <a:xfrm>
                <a:off x="3397520" y="7479417"/>
                <a:ext cx="4060" cy="301568"/>
              </a:xfrm>
              <a:custGeom>
                <a:avLst/>
                <a:gdLst>
                  <a:gd name="csX0" fmla="*/ 4061 w 4060"/>
                  <a:gd name="csY0" fmla="*/ 301569 h 301568"/>
                  <a:gd name="csX1" fmla="*/ 571 w 4060"/>
                  <a:gd name="csY1" fmla="*/ 0 h 30156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0" h="301568">
                    <a:moveTo>
                      <a:pt x="4061" y="301569"/>
                    </a:moveTo>
                    <a:cubicBezTo>
                      <a:pt x="4061" y="301569"/>
                      <a:pt x="-1817" y="81990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1" name="자유형: 도형 240">
                <a:extLst>
                  <a:ext uri="{FF2B5EF4-FFF2-40B4-BE49-F238E27FC236}">
                    <a16:creationId xmlns:a16="http://schemas.microsoft.com/office/drawing/2014/main" id="{582C4EB1-F311-C678-89F6-525987A816D0}"/>
                  </a:ext>
                </a:extLst>
              </p:cNvPr>
              <p:cNvSpPr/>
              <p:nvPr/>
            </p:nvSpPr>
            <p:spPr>
              <a:xfrm>
                <a:off x="3014206" y="7305518"/>
                <a:ext cx="4061" cy="301568"/>
              </a:xfrm>
              <a:custGeom>
                <a:avLst/>
                <a:gdLst>
                  <a:gd name="csX0" fmla="*/ 4061 w 4061"/>
                  <a:gd name="csY0" fmla="*/ 301568 h 301568"/>
                  <a:gd name="csX1" fmla="*/ 571 w 4061"/>
                  <a:gd name="csY1" fmla="*/ 0 h 30156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1" h="301568">
                    <a:moveTo>
                      <a:pt x="4061" y="301568"/>
                    </a:moveTo>
                    <a:cubicBezTo>
                      <a:pt x="4061" y="301568"/>
                      <a:pt x="-1817" y="81990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2" name="자유형: 도형 241">
                <a:extLst>
                  <a:ext uri="{FF2B5EF4-FFF2-40B4-BE49-F238E27FC236}">
                    <a16:creationId xmlns:a16="http://schemas.microsoft.com/office/drawing/2014/main" id="{7060D894-3AC5-985C-4357-916DD30C31AA}"/>
                  </a:ext>
                </a:extLst>
              </p:cNvPr>
              <p:cNvSpPr/>
              <p:nvPr/>
            </p:nvSpPr>
            <p:spPr>
              <a:xfrm>
                <a:off x="2088438" y="7418308"/>
                <a:ext cx="4060" cy="210271"/>
              </a:xfrm>
              <a:custGeom>
                <a:avLst/>
                <a:gdLst>
                  <a:gd name="csX0" fmla="*/ 4061 w 4060"/>
                  <a:gd name="csY0" fmla="*/ 210271 h 210271"/>
                  <a:gd name="csX1" fmla="*/ 571 w 4060"/>
                  <a:gd name="csY1" fmla="*/ 0 h 21027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0" h="210271">
                    <a:moveTo>
                      <a:pt x="4061" y="210271"/>
                    </a:moveTo>
                    <a:cubicBezTo>
                      <a:pt x="4061" y="210271"/>
                      <a:pt x="-1817" y="57191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3" name="자유형: 도형 242">
                <a:extLst>
                  <a:ext uri="{FF2B5EF4-FFF2-40B4-BE49-F238E27FC236}">
                    <a16:creationId xmlns:a16="http://schemas.microsoft.com/office/drawing/2014/main" id="{25F8681B-6819-8642-9AEF-D603E17539F9}"/>
                  </a:ext>
                </a:extLst>
              </p:cNvPr>
              <p:cNvSpPr/>
              <p:nvPr/>
            </p:nvSpPr>
            <p:spPr>
              <a:xfrm>
                <a:off x="2922236" y="7472437"/>
                <a:ext cx="4060" cy="210271"/>
              </a:xfrm>
              <a:custGeom>
                <a:avLst/>
                <a:gdLst>
                  <a:gd name="csX0" fmla="*/ 4061 w 4060"/>
                  <a:gd name="csY0" fmla="*/ 210271 h 210271"/>
                  <a:gd name="csX1" fmla="*/ 571 w 4060"/>
                  <a:gd name="csY1" fmla="*/ 0 h 21027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0" h="210271">
                    <a:moveTo>
                      <a:pt x="4061" y="210271"/>
                    </a:moveTo>
                    <a:cubicBezTo>
                      <a:pt x="4061" y="210271"/>
                      <a:pt x="-1817" y="57191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4" name="자유형: 도형 243">
                <a:extLst>
                  <a:ext uri="{FF2B5EF4-FFF2-40B4-BE49-F238E27FC236}">
                    <a16:creationId xmlns:a16="http://schemas.microsoft.com/office/drawing/2014/main" id="{B0A417A0-193F-DA6F-51DC-A79F43B65A3A}"/>
                  </a:ext>
                </a:extLst>
              </p:cNvPr>
              <p:cNvSpPr/>
              <p:nvPr/>
            </p:nvSpPr>
            <p:spPr>
              <a:xfrm>
                <a:off x="2639282" y="7655337"/>
                <a:ext cx="4060" cy="162020"/>
              </a:xfrm>
              <a:custGeom>
                <a:avLst/>
                <a:gdLst>
                  <a:gd name="csX0" fmla="*/ 4061 w 4060"/>
                  <a:gd name="csY0" fmla="*/ 162020 h 162020"/>
                  <a:gd name="csX1" fmla="*/ 571 w 4060"/>
                  <a:gd name="csY1" fmla="*/ 0 h 1620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0" h="162020">
                    <a:moveTo>
                      <a:pt x="4061" y="162020"/>
                    </a:moveTo>
                    <a:cubicBezTo>
                      <a:pt x="4061" y="162020"/>
                      <a:pt x="-1817" y="44087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</p:grpSp>
      </p:grpSp>
      <p:grpSp>
        <p:nvGrpSpPr>
          <p:cNvPr id="13" name="그래픽 7">
            <a:extLst>
              <a:ext uri="{FF2B5EF4-FFF2-40B4-BE49-F238E27FC236}">
                <a16:creationId xmlns:a16="http://schemas.microsoft.com/office/drawing/2014/main" id="{950219FB-599D-3583-DBC2-6C97B0C6E0AB}"/>
              </a:ext>
            </a:extLst>
          </p:cNvPr>
          <p:cNvGrpSpPr/>
          <p:nvPr/>
        </p:nvGrpSpPr>
        <p:grpSpPr>
          <a:xfrm>
            <a:off x="11182618" y="2696004"/>
            <a:ext cx="1810148" cy="3540113"/>
            <a:chOff x="905547" y="2172228"/>
            <a:chExt cx="2388220" cy="5338295"/>
          </a:xfrm>
        </p:grpSpPr>
        <p:sp>
          <p:nvSpPr>
            <p:cNvPr id="14" name="자유형: 도형 13">
              <a:extLst>
                <a:ext uri="{FF2B5EF4-FFF2-40B4-BE49-F238E27FC236}">
                  <a16:creationId xmlns:a16="http://schemas.microsoft.com/office/drawing/2014/main" id="{EF326FB7-37F7-D5DB-3D06-E4378E790067}"/>
                </a:ext>
              </a:extLst>
            </p:cNvPr>
            <p:cNvSpPr/>
            <p:nvPr/>
          </p:nvSpPr>
          <p:spPr>
            <a:xfrm>
              <a:off x="1852163" y="5041337"/>
              <a:ext cx="431747" cy="2469186"/>
            </a:xfrm>
            <a:custGeom>
              <a:avLst/>
              <a:gdLst>
                <a:gd name="csX0" fmla="*/ 431748 w 431747"/>
                <a:gd name="csY0" fmla="*/ 2469186 h 2469186"/>
                <a:gd name="csX1" fmla="*/ 0 w 431747"/>
                <a:gd name="csY1" fmla="*/ 2469186 h 2469186"/>
                <a:gd name="csX2" fmla="*/ 115116 w 431747"/>
                <a:gd name="csY2" fmla="*/ 250439 h 2469186"/>
                <a:gd name="csX3" fmla="*/ 326612 w 431747"/>
                <a:gd name="csY3" fmla="*/ 0 h 2469186"/>
                <a:gd name="csX4" fmla="*/ 431748 w 431747"/>
                <a:gd name="csY4" fmla="*/ 2469186 h 24691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31747" h="2469186">
                  <a:moveTo>
                    <a:pt x="431748" y="2469186"/>
                  </a:moveTo>
                  <a:lnTo>
                    <a:pt x="0" y="2469186"/>
                  </a:lnTo>
                  <a:lnTo>
                    <a:pt x="115116" y="250439"/>
                  </a:lnTo>
                  <a:lnTo>
                    <a:pt x="326612" y="0"/>
                  </a:lnTo>
                  <a:lnTo>
                    <a:pt x="431748" y="2469186"/>
                  </a:lnTo>
                  <a:close/>
                </a:path>
              </a:pathLst>
            </a:custGeom>
            <a:solidFill>
              <a:srgbClr val="B6963E"/>
            </a:solidFill>
            <a:ln w="6122" cap="flat">
              <a:noFill/>
              <a:prstDash val="solid"/>
              <a:miter/>
            </a:ln>
          </p:spPr>
        </p:sp>
        <p:sp>
          <p:nvSpPr>
            <p:cNvPr id="15" name="자유형: 도형 14">
              <a:extLst>
                <a:ext uri="{FF2B5EF4-FFF2-40B4-BE49-F238E27FC236}">
                  <a16:creationId xmlns:a16="http://schemas.microsoft.com/office/drawing/2014/main" id="{22FA3496-B1F7-255B-10BA-5654378E7088}"/>
                </a:ext>
              </a:extLst>
            </p:cNvPr>
            <p:cNvSpPr/>
            <p:nvPr/>
          </p:nvSpPr>
          <p:spPr>
            <a:xfrm>
              <a:off x="905547" y="2172228"/>
              <a:ext cx="2388220" cy="3884126"/>
            </a:xfrm>
            <a:custGeom>
              <a:avLst/>
              <a:gdLst>
                <a:gd name="csX0" fmla="*/ 1559672 w 2388220"/>
                <a:gd name="csY0" fmla="*/ 381063 h 3884126"/>
                <a:gd name="csX1" fmla="*/ 1414429 w 2388220"/>
                <a:gd name="csY1" fmla="*/ 106805 h 3884126"/>
                <a:gd name="csX2" fmla="*/ 1131659 w 2388220"/>
                <a:gd name="csY2" fmla="*/ 4608 h 3884126"/>
                <a:gd name="csX3" fmla="*/ 833459 w 2388220"/>
                <a:gd name="csY3" fmla="*/ 371021 h 3884126"/>
                <a:gd name="csX4" fmla="*/ 560425 w 2388220"/>
                <a:gd name="csY4" fmla="*/ 1043656 h 3884126"/>
                <a:gd name="csX5" fmla="*/ 294800 w 2388220"/>
                <a:gd name="csY5" fmla="*/ 1384474 h 3884126"/>
                <a:gd name="csX6" fmla="*/ 317517 w 2388220"/>
                <a:gd name="csY6" fmla="*/ 1815794 h 3884126"/>
                <a:gd name="csX7" fmla="*/ 232404 w 2388220"/>
                <a:gd name="csY7" fmla="*/ 2018350 h 3884126"/>
                <a:gd name="csX8" fmla="*/ 2294 w 2388220"/>
                <a:gd name="csY8" fmla="*/ 2636366 h 3884126"/>
                <a:gd name="csX9" fmla="*/ 266020 w 2388220"/>
                <a:gd name="csY9" fmla="*/ 3206804 h 3884126"/>
                <a:gd name="csX10" fmla="*/ 416958 w 2388220"/>
                <a:gd name="csY10" fmla="*/ 3311940 h 3884126"/>
                <a:gd name="csX11" fmla="*/ 442920 w 2388220"/>
                <a:gd name="csY11" fmla="*/ 3505617 h 3884126"/>
                <a:gd name="csX12" fmla="*/ 745468 w 2388220"/>
                <a:gd name="csY12" fmla="*/ 3805165 h 3884126"/>
                <a:gd name="csX13" fmla="*/ 1725917 w 2388220"/>
                <a:gd name="csY13" fmla="*/ 3812942 h 3884126"/>
                <a:gd name="csX14" fmla="*/ 2084186 w 2388220"/>
                <a:gd name="csY14" fmla="*/ 3628326 h 3884126"/>
                <a:gd name="csX15" fmla="*/ 2109537 w 2388220"/>
                <a:gd name="csY15" fmla="*/ 3256096 h 3884126"/>
                <a:gd name="csX16" fmla="*/ 2377121 w 2388220"/>
                <a:gd name="csY16" fmla="*/ 2785466 h 3884126"/>
                <a:gd name="csX17" fmla="*/ 2251534 w 2388220"/>
                <a:gd name="csY17" fmla="*/ 2176696 h 3884126"/>
                <a:gd name="csX18" fmla="*/ 2036732 w 2388220"/>
                <a:gd name="csY18" fmla="*/ 1963118 h 3884126"/>
                <a:gd name="csX19" fmla="*/ 1927861 w 2388220"/>
                <a:gd name="csY19" fmla="*/ 1378229 h 3884126"/>
                <a:gd name="csX20" fmla="*/ 1766269 w 2388220"/>
                <a:gd name="csY20" fmla="*/ 1052780 h 3884126"/>
                <a:gd name="csX21" fmla="*/ 1559672 w 2388220"/>
                <a:gd name="csY21" fmla="*/ 381186 h 38841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2388220" h="3884126">
                  <a:moveTo>
                    <a:pt x="1559672" y="381063"/>
                  </a:moveTo>
                  <a:cubicBezTo>
                    <a:pt x="1529913" y="280888"/>
                    <a:pt x="1487234" y="181753"/>
                    <a:pt x="1414429" y="106805"/>
                  </a:cubicBezTo>
                  <a:cubicBezTo>
                    <a:pt x="1341624" y="31856"/>
                    <a:pt x="1234162" y="-15415"/>
                    <a:pt x="1131659" y="4608"/>
                  </a:cubicBezTo>
                  <a:cubicBezTo>
                    <a:pt x="968904" y="36449"/>
                    <a:pt x="881465" y="212308"/>
                    <a:pt x="833459" y="371021"/>
                  </a:cubicBezTo>
                  <a:cubicBezTo>
                    <a:pt x="762797" y="604622"/>
                    <a:pt x="719077" y="858245"/>
                    <a:pt x="560425" y="1043656"/>
                  </a:cubicBezTo>
                  <a:cubicBezTo>
                    <a:pt x="465576" y="1154487"/>
                    <a:pt x="329273" y="1242722"/>
                    <a:pt x="294800" y="1384474"/>
                  </a:cubicBezTo>
                  <a:cubicBezTo>
                    <a:pt x="260571" y="1525308"/>
                    <a:pt x="340540" y="1672694"/>
                    <a:pt x="317517" y="1815794"/>
                  </a:cubicBezTo>
                  <a:cubicBezTo>
                    <a:pt x="305821" y="1888538"/>
                    <a:pt x="268409" y="1954117"/>
                    <a:pt x="232404" y="2018350"/>
                  </a:cubicBezTo>
                  <a:cubicBezTo>
                    <a:pt x="124023" y="2211660"/>
                    <a:pt x="20296" y="2415501"/>
                    <a:pt x="2294" y="2636366"/>
                  </a:cubicBezTo>
                  <a:cubicBezTo>
                    <a:pt x="-15647" y="2857230"/>
                    <a:pt x="71608" y="3100444"/>
                    <a:pt x="266020" y="3206804"/>
                  </a:cubicBezTo>
                  <a:cubicBezTo>
                    <a:pt x="320640" y="3236686"/>
                    <a:pt x="385423" y="3258301"/>
                    <a:pt x="416958" y="3311940"/>
                  </a:cubicBezTo>
                  <a:cubicBezTo>
                    <a:pt x="450390" y="3368641"/>
                    <a:pt x="434348" y="3440344"/>
                    <a:pt x="442920" y="3505617"/>
                  </a:cubicBezTo>
                  <a:cubicBezTo>
                    <a:pt x="462392" y="3653615"/>
                    <a:pt x="605614" y="3752995"/>
                    <a:pt x="745468" y="3805165"/>
                  </a:cubicBezTo>
                  <a:cubicBezTo>
                    <a:pt x="1056650" y="3921077"/>
                    <a:pt x="1404632" y="3896891"/>
                    <a:pt x="1725917" y="3812942"/>
                  </a:cubicBezTo>
                  <a:cubicBezTo>
                    <a:pt x="1857872" y="3778468"/>
                    <a:pt x="1993563" y="3730217"/>
                    <a:pt x="2084186" y="3628326"/>
                  </a:cubicBezTo>
                  <a:cubicBezTo>
                    <a:pt x="2174810" y="3526436"/>
                    <a:pt x="2201813" y="3356517"/>
                    <a:pt x="2109537" y="3256096"/>
                  </a:cubicBezTo>
                  <a:cubicBezTo>
                    <a:pt x="2151174" y="3301347"/>
                    <a:pt x="2367569" y="2840514"/>
                    <a:pt x="2377121" y="2785466"/>
                  </a:cubicBezTo>
                  <a:cubicBezTo>
                    <a:pt x="2410492" y="2593136"/>
                    <a:pt x="2368610" y="2334430"/>
                    <a:pt x="2251534" y="2176696"/>
                  </a:cubicBezTo>
                  <a:cubicBezTo>
                    <a:pt x="2191281" y="2095502"/>
                    <a:pt x="2108740" y="2034086"/>
                    <a:pt x="2036732" y="1963118"/>
                  </a:cubicBezTo>
                  <a:cubicBezTo>
                    <a:pt x="1847096" y="1776115"/>
                    <a:pt x="1893326" y="1611829"/>
                    <a:pt x="1927861" y="1378229"/>
                  </a:cubicBezTo>
                  <a:cubicBezTo>
                    <a:pt x="1946230" y="1253989"/>
                    <a:pt x="1852117" y="1144445"/>
                    <a:pt x="1766269" y="1052780"/>
                  </a:cubicBezTo>
                  <a:cubicBezTo>
                    <a:pt x="1571857" y="845203"/>
                    <a:pt x="1634559" y="633462"/>
                    <a:pt x="1559672" y="381186"/>
                  </a:cubicBezTo>
                  <a:close/>
                </a:path>
              </a:pathLst>
            </a:custGeom>
            <a:solidFill>
              <a:srgbClr val="F8E688"/>
            </a:solidFill>
            <a:ln w="6122" cap="flat">
              <a:noFill/>
              <a:prstDash val="solid"/>
              <a:miter/>
            </a:ln>
          </p:spPr>
        </p:sp>
        <p:sp>
          <p:nvSpPr>
            <p:cNvPr id="16" name="자유형: 도형 15">
              <a:extLst>
                <a:ext uri="{FF2B5EF4-FFF2-40B4-BE49-F238E27FC236}">
                  <a16:creationId xmlns:a16="http://schemas.microsoft.com/office/drawing/2014/main" id="{2D52989B-7975-4586-E167-00355FA03545}"/>
                </a:ext>
              </a:extLst>
            </p:cNvPr>
            <p:cNvSpPr/>
            <p:nvPr/>
          </p:nvSpPr>
          <p:spPr>
            <a:xfrm>
              <a:off x="1126329" y="4725563"/>
              <a:ext cx="413733" cy="149790"/>
            </a:xfrm>
            <a:custGeom>
              <a:avLst/>
              <a:gdLst>
                <a:gd name="csX0" fmla="*/ 39605 w 413733"/>
                <a:gd name="csY0" fmla="*/ 0 h 149790"/>
                <a:gd name="csX1" fmla="*/ 49 w 413733"/>
                <a:gd name="csY1" fmla="*/ 95461 h 149790"/>
                <a:gd name="csX2" fmla="*/ 26379 w 413733"/>
                <a:gd name="csY2" fmla="*/ 143467 h 149790"/>
                <a:gd name="csX3" fmla="*/ 54607 w 413733"/>
                <a:gd name="csY3" fmla="*/ 136303 h 149790"/>
                <a:gd name="csX4" fmla="*/ 159559 w 413733"/>
                <a:gd name="csY4" fmla="*/ 42495 h 149790"/>
                <a:gd name="csX5" fmla="*/ 158947 w 413733"/>
                <a:gd name="csY5" fmla="*/ 128036 h 149790"/>
                <a:gd name="csX6" fmla="*/ 250428 w 413733"/>
                <a:gd name="csY6" fmla="*/ 135629 h 149790"/>
                <a:gd name="csX7" fmla="*/ 307680 w 413733"/>
                <a:gd name="csY7" fmla="*/ 52537 h 149790"/>
                <a:gd name="csX8" fmla="*/ 319191 w 413733"/>
                <a:gd name="csY8" fmla="*/ 107218 h 149790"/>
                <a:gd name="csX9" fmla="*/ 379199 w 413733"/>
                <a:gd name="csY9" fmla="*/ 99992 h 149790"/>
                <a:gd name="csX10" fmla="*/ 413734 w 413733"/>
                <a:gd name="csY10" fmla="*/ 47026 h 1497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413733" h="149790">
                  <a:moveTo>
                    <a:pt x="39605" y="0"/>
                  </a:moveTo>
                  <a:cubicBezTo>
                    <a:pt x="15664" y="25779"/>
                    <a:pt x="1335" y="60314"/>
                    <a:pt x="49" y="95461"/>
                  </a:cubicBezTo>
                  <a:cubicBezTo>
                    <a:pt x="-685" y="115422"/>
                    <a:pt x="6724" y="140038"/>
                    <a:pt x="26379" y="143467"/>
                  </a:cubicBezTo>
                  <a:cubicBezTo>
                    <a:pt x="36115" y="145182"/>
                    <a:pt x="45851" y="140895"/>
                    <a:pt x="54607" y="136303"/>
                  </a:cubicBezTo>
                  <a:cubicBezTo>
                    <a:pt x="96490" y="114137"/>
                    <a:pt x="132862" y="81684"/>
                    <a:pt x="159559" y="42495"/>
                  </a:cubicBezTo>
                  <a:cubicBezTo>
                    <a:pt x="150497" y="70662"/>
                    <a:pt x="142108" y="103727"/>
                    <a:pt x="158947" y="128036"/>
                  </a:cubicBezTo>
                  <a:cubicBezTo>
                    <a:pt x="178357" y="156019"/>
                    <a:pt x="222628" y="155285"/>
                    <a:pt x="250428" y="135629"/>
                  </a:cubicBezTo>
                  <a:cubicBezTo>
                    <a:pt x="278227" y="115974"/>
                    <a:pt x="293535" y="83521"/>
                    <a:pt x="307680" y="52537"/>
                  </a:cubicBezTo>
                  <a:cubicBezTo>
                    <a:pt x="293229" y="68274"/>
                    <a:pt x="300638" y="96563"/>
                    <a:pt x="319191" y="107218"/>
                  </a:cubicBezTo>
                  <a:cubicBezTo>
                    <a:pt x="337745" y="117872"/>
                    <a:pt x="362299" y="113035"/>
                    <a:pt x="379199" y="99992"/>
                  </a:cubicBezTo>
                  <a:cubicBezTo>
                    <a:pt x="396099" y="86950"/>
                    <a:pt x="406508" y="67111"/>
                    <a:pt x="413734" y="47026"/>
                  </a:cubicBezTo>
                </a:path>
              </a:pathLst>
            </a:custGeom>
            <a:noFill/>
            <a:ln w="18367" cap="rnd">
              <a:solidFill>
                <a:srgbClr val="F0C965"/>
              </a:solidFill>
              <a:prstDash val="solid"/>
              <a:round/>
            </a:ln>
          </p:spPr>
        </p:sp>
        <p:sp>
          <p:nvSpPr>
            <p:cNvPr id="17" name="자유형: 도형 16">
              <a:extLst>
                <a:ext uri="{FF2B5EF4-FFF2-40B4-BE49-F238E27FC236}">
                  <a16:creationId xmlns:a16="http://schemas.microsoft.com/office/drawing/2014/main" id="{A1968A76-A5B5-7A07-C34B-F907A8BB2547}"/>
                </a:ext>
              </a:extLst>
            </p:cNvPr>
            <p:cNvSpPr/>
            <p:nvPr/>
          </p:nvSpPr>
          <p:spPr>
            <a:xfrm>
              <a:off x="1928519" y="5632533"/>
              <a:ext cx="246320" cy="116682"/>
            </a:xfrm>
            <a:custGeom>
              <a:avLst/>
              <a:gdLst>
                <a:gd name="csX0" fmla="*/ 228702 w 246320"/>
                <a:gd name="csY0" fmla="*/ 0 h 116682"/>
                <a:gd name="csX1" fmla="*/ 242847 w 246320"/>
                <a:gd name="csY1" fmla="*/ 80459 h 116682"/>
                <a:gd name="csX2" fmla="*/ 233172 w 246320"/>
                <a:gd name="csY2" fmla="*/ 101523 h 116682"/>
                <a:gd name="csX3" fmla="*/ 166551 w 246320"/>
                <a:gd name="csY3" fmla="*/ 107830 h 116682"/>
                <a:gd name="csX4" fmla="*/ 119648 w 246320"/>
                <a:gd name="csY4" fmla="*/ 52659 h 116682"/>
                <a:gd name="csX5" fmla="*/ 101890 w 246320"/>
                <a:gd name="csY5" fmla="*/ 104829 h 116682"/>
                <a:gd name="csX6" fmla="*/ 60497 w 246320"/>
                <a:gd name="csY6" fmla="*/ 103482 h 116682"/>
                <a:gd name="csX7" fmla="*/ 0 w 246320"/>
                <a:gd name="csY7" fmla="*/ 35392 h 1166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46320" h="116682">
                  <a:moveTo>
                    <a:pt x="228702" y="0"/>
                  </a:moveTo>
                  <a:cubicBezTo>
                    <a:pt x="245663" y="24677"/>
                    <a:pt x="250378" y="51496"/>
                    <a:pt x="242847" y="80459"/>
                  </a:cubicBezTo>
                  <a:cubicBezTo>
                    <a:pt x="240887" y="87991"/>
                    <a:pt x="238009" y="95461"/>
                    <a:pt x="233172" y="101523"/>
                  </a:cubicBezTo>
                  <a:cubicBezTo>
                    <a:pt x="217986" y="120627"/>
                    <a:pt x="187432" y="120444"/>
                    <a:pt x="166551" y="107830"/>
                  </a:cubicBezTo>
                  <a:cubicBezTo>
                    <a:pt x="145671" y="95216"/>
                    <a:pt x="132261" y="73540"/>
                    <a:pt x="119648" y="52659"/>
                  </a:cubicBezTo>
                  <a:cubicBezTo>
                    <a:pt x="115116" y="70968"/>
                    <a:pt x="117260" y="93808"/>
                    <a:pt x="101890" y="104829"/>
                  </a:cubicBezTo>
                  <a:cubicBezTo>
                    <a:pt x="90073" y="113279"/>
                    <a:pt x="73601" y="109728"/>
                    <a:pt x="60497" y="103482"/>
                  </a:cubicBezTo>
                  <a:cubicBezTo>
                    <a:pt x="32392" y="89950"/>
                    <a:pt x="10103" y="64845"/>
                    <a:pt x="0" y="35392"/>
                  </a:cubicBezTo>
                </a:path>
              </a:pathLst>
            </a:custGeom>
            <a:noFill/>
            <a:ln w="18367" cap="rnd">
              <a:solidFill>
                <a:srgbClr val="F0C965"/>
              </a:solidFill>
              <a:prstDash val="solid"/>
              <a:round/>
            </a:ln>
          </p:spPr>
        </p:sp>
        <p:sp>
          <p:nvSpPr>
            <p:cNvPr id="18" name="자유형: 도형 17">
              <a:extLst>
                <a:ext uri="{FF2B5EF4-FFF2-40B4-BE49-F238E27FC236}">
                  <a16:creationId xmlns:a16="http://schemas.microsoft.com/office/drawing/2014/main" id="{EC4C649C-4152-C968-8BC0-1620916975B0}"/>
                </a:ext>
              </a:extLst>
            </p:cNvPr>
            <p:cNvSpPr/>
            <p:nvPr/>
          </p:nvSpPr>
          <p:spPr>
            <a:xfrm>
              <a:off x="2575258" y="4280528"/>
              <a:ext cx="187855" cy="107586"/>
            </a:xfrm>
            <a:custGeom>
              <a:avLst/>
              <a:gdLst>
                <a:gd name="csX0" fmla="*/ 485 w 187855"/>
                <a:gd name="csY0" fmla="*/ 3735 h 107586"/>
                <a:gd name="csX1" fmla="*/ 18671 w 187855"/>
                <a:gd name="csY1" fmla="*/ 81194 h 107586"/>
                <a:gd name="csX2" fmla="*/ 55288 w 187855"/>
                <a:gd name="csY2" fmla="*/ 107585 h 107586"/>
                <a:gd name="csX3" fmla="*/ 91537 w 187855"/>
                <a:gd name="csY3" fmla="*/ 77275 h 107586"/>
                <a:gd name="csX4" fmla="*/ 100599 w 187855"/>
                <a:gd name="csY4" fmla="*/ 27738 h 107586"/>
                <a:gd name="csX5" fmla="*/ 119030 w 187855"/>
                <a:gd name="csY5" fmla="*/ 75009 h 107586"/>
                <a:gd name="csX6" fmla="*/ 135257 w 187855"/>
                <a:gd name="csY6" fmla="*/ 96808 h 107586"/>
                <a:gd name="csX7" fmla="*/ 171751 w 187855"/>
                <a:gd name="csY7" fmla="*/ 72193 h 107586"/>
                <a:gd name="csX8" fmla="*/ 187855 w 187855"/>
                <a:gd name="csY8" fmla="*/ 0 h 1075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87855" h="107586">
                  <a:moveTo>
                    <a:pt x="485" y="3735"/>
                  </a:moveTo>
                  <a:cubicBezTo>
                    <a:pt x="-1903" y="30616"/>
                    <a:pt x="4588" y="58171"/>
                    <a:pt x="18671" y="81194"/>
                  </a:cubicBezTo>
                  <a:cubicBezTo>
                    <a:pt x="26876" y="94604"/>
                    <a:pt x="39551" y="107401"/>
                    <a:pt x="55288" y="107585"/>
                  </a:cubicBezTo>
                  <a:cubicBezTo>
                    <a:pt x="72127" y="107768"/>
                    <a:pt x="85781" y="93073"/>
                    <a:pt x="91537" y="77275"/>
                  </a:cubicBezTo>
                  <a:cubicBezTo>
                    <a:pt x="97293" y="61477"/>
                    <a:pt x="97415" y="44271"/>
                    <a:pt x="100599" y="27738"/>
                  </a:cubicBezTo>
                  <a:cubicBezTo>
                    <a:pt x="106723" y="43475"/>
                    <a:pt x="112907" y="59211"/>
                    <a:pt x="119030" y="75009"/>
                  </a:cubicBezTo>
                  <a:cubicBezTo>
                    <a:pt x="122398" y="83704"/>
                    <a:pt x="126623" y="93256"/>
                    <a:pt x="135257" y="96808"/>
                  </a:cubicBezTo>
                  <a:cubicBezTo>
                    <a:pt x="150320" y="103115"/>
                    <a:pt x="164954" y="87011"/>
                    <a:pt x="171751" y="72193"/>
                  </a:cubicBezTo>
                  <a:cubicBezTo>
                    <a:pt x="182038" y="49598"/>
                    <a:pt x="187549" y="24860"/>
                    <a:pt x="187855" y="0"/>
                  </a:cubicBezTo>
                </a:path>
              </a:pathLst>
            </a:custGeom>
            <a:noFill/>
            <a:ln w="18367" cap="rnd">
              <a:solidFill>
                <a:srgbClr val="F0C965"/>
              </a:solidFill>
              <a:prstDash val="solid"/>
              <a:round/>
            </a:ln>
          </p:spPr>
        </p:sp>
      </p:grpSp>
      <p:grpSp>
        <p:nvGrpSpPr>
          <p:cNvPr id="31" name="그래픽 7">
            <a:extLst>
              <a:ext uri="{FF2B5EF4-FFF2-40B4-BE49-F238E27FC236}">
                <a16:creationId xmlns:a16="http://schemas.microsoft.com/office/drawing/2014/main" id="{A2D42489-6A58-ADFB-AC5E-32CA2CCCBD18}"/>
              </a:ext>
            </a:extLst>
          </p:cNvPr>
          <p:cNvGrpSpPr/>
          <p:nvPr/>
        </p:nvGrpSpPr>
        <p:grpSpPr>
          <a:xfrm>
            <a:off x="11426933" y="4860602"/>
            <a:ext cx="648204" cy="1647554"/>
            <a:chOff x="849476" y="5828618"/>
            <a:chExt cx="648204" cy="1647554"/>
          </a:xfrm>
        </p:grpSpPr>
        <p:sp>
          <p:nvSpPr>
            <p:cNvPr id="32" name="자유형: 도형 31">
              <a:extLst>
                <a:ext uri="{FF2B5EF4-FFF2-40B4-BE49-F238E27FC236}">
                  <a16:creationId xmlns:a16="http://schemas.microsoft.com/office/drawing/2014/main" id="{DBE59837-FE02-E986-9370-C96150CC3A93}"/>
                </a:ext>
              </a:extLst>
            </p:cNvPr>
            <p:cNvSpPr/>
            <p:nvPr/>
          </p:nvSpPr>
          <p:spPr>
            <a:xfrm>
              <a:off x="1083209" y="6561915"/>
              <a:ext cx="155897" cy="914257"/>
            </a:xfrm>
            <a:custGeom>
              <a:avLst/>
              <a:gdLst>
                <a:gd name="csX0" fmla="*/ 155897 w 155897"/>
                <a:gd name="csY0" fmla="*/ 914257 h 914257"/>
                <a:gd name="csX1" fmla="*/ 0 w 155897"/>
                <a:gd name="csY1" fmla="*/ 914257 h 914257"/>
                <a:gd name="csX2" fmla="*/ 46536 w 155897"/>
                <a:gd name="csY2" fmla="*/ 0 h 914257"/>
                <a:gd name="csX3" fmla="*/ 126567 w 155897"/>
                <a:gd name="csY3" fmla="*/ 0 h 914257"/>
                <a:gd name="csX4" fmla="*/ 155897 w 155897"/>
                <a:gd name="csY4" fmla="*/ 914257 h 9142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55897" h="914257">
                  <a:moveTo>
                    <a:pt x="155897" y="914257"/>
                  </a:moveTo>
                  <a:lnTo>
                    <a:pt x="0" y="914257"/>
                  </a:lnTo>
                  <a:lnTo>
                    <a:pt x="46536" y="0"/>
                  </a:lnTo>
                  <a:lnTo>
                    <a:pt x="126567" y="0"/>
                  </a:lnTo>
                  <a:lnTo>
                    <a:pt x="155897" y="914257"/>
                  </a:lnTo>
                  <a:close/>
                </a:path>
              </a:pathLst>
            </a:custGeom>
            <a:solidFill>
              <a:srgbClr val="324525"/>
            </a:solidFill>
            <a:ln w="6122" cap="flat">
              <a:noFill/>
              <a:prstDash val="solid"/>
              <a:miter/>
            </a:ln>
          </p:spPr>
        </p:sp>
        <p:sp>
          <p:nvSpPr>
            <p:cNvPr id="33" name="자유형: 도형 32">
              <a:extLst>
                <a:ext uri="{FF2B5EF4-FFF2-40B4-BE49-F238E27FC236}">
                  <a16:creationId xmlns:a16="http://schemas.microsoft.com/office/drawing/2014/main" id="{0108ED4B-8C42-9F41-0BFF-1888974848C6}"/>
                </a:ext>
              </a:extLst>
            </p:cNvPr>
            <p:cNvSpPr/>
            <p:nvPr/>
          </p:nvSpPr>
          <p:spPr>
            <a:xfrm>
              <a:off x="849476" y="5828618"/>
              <a:ext cx="648204" cy="1108978"/>
            </a:xfrm>
            <a:custGeom>
              <a:avLst/>
              <a:gdLst>
                <a:gd name="csX0" fmla="*/ 392631 w 648204"/>
                <a:gd name="csY0" fmla="*/ 73521 h 1108978"/>
                <a:gd name="csX1" fmla="*/ 360300 w 648204"/>
                <a:gd name="csY1" fmla="*/ 28454 h 1108978"/>
                <a:gd name="csX2" fmla="*/ 181747 w 648204"/>
                <a:gd name="csY2" fmla="*/ 115036 h 1108978"/>
                <a:gd name="csX3" fmla="*/ 172869 w 648204"/>
                <a:gd name="csY3" fmla="*/ 236827 h 1108978"/>
                <a:gd name="csX4" fmla="*/ 78938 w 648204"/>
                <a:gd name="csY4" fmla="*/ 390030 h 1108978"/>
                <a:gd name="csX5" fmla="*/ 65957 w 648204"/>
                <a:gd name="csY5" fmla="*/ 557928 h 1108978"/>
                <a:gd name="csX6" fmla="*/ 132149 w 648204"/>
                <a:gd name="csY6" fmla="*/ 633734 h 1108978"/>
                <a:gd name="csX7" fmla="*/ 127740 w 648204"/>
                <a:gd name="csY7" fmla="*/ 668269 h 1108978"/>
                <a:gd name="csX8" fmla="*/ 32096 w 648204"/>
                <a:gd name="csY8" fmla="*/ 846026 h 1108978"/>
                <a:gd name="csX9" fmla="*/ 20707 w 648204"/>
                <a:gd name="csY9" fmla="*/ 1038601 h 1108978"/>
                <a:gd name="csX10" fmla="*/ 172440 w 648204"/>
                <a:gd name="csY10" fmla="*/ 1108895 h 1108978"/>
                <a:gd name="csX11" fmla="*/ 345788 w 648204"/>
                <a:gd name="csY11" fmla="*/ 1093526 h 1108978"/>
                <a:gd name="csX12" fmla="*/ 539465 w 648204"/>
                <a:gd name="csY12" fmla="*/ 1081463 h 1108978"/>
                <a:gd name="csX13" fmla="*/ 629415 w 648204"/>
                <a:gd name="csY13" fmla="*/ 1016496 h 1108978"/>
                <a:gd name="csX14" fmla="*/ 646622 w 648204"/>
                <a:gd name="csY14" fmla="*/ 902971 h 1108978"/>
                <a:gd name="csX15" fmla="*/ 601738 w 648204"/>
                <a:gd name="csY15" fmla="*/ 777629 h 1108978"/>
                <a:gd name="csX16" fmla="*/ 536649 w 648204"/>
                <a:gd name="csY16" fmla="*/ 725704 h 1108978"/>
                <a:gd name="csX17" fmla="*/ 480621 w 648204"/>
                <a:gd name="csY17" fmla="*/ 665146 h 1108978"/>
                <a:gd name="csX18" fmla="*/ 550671 w 648204"/>
                <a:gd name="csY18" fmla="*/ 540294 h 1108978"/>
                <a:gd name="csX19" fmla="*/ 443698 w 648204"/>
                <a:gd name="csY19" fmla="*/ 278955 h 1108978"/>
                <a:gd name="csX20" fmla="*/ 414919 w 648204"/>
                <a:gd name="csY20" fmla="*/ 148285 h 1108978"/>
                <a:gd name="csX21" fmla="*/ 392508 w 648204"/>
                <a:gd name="csY21" fmla="*/ 73521 h 11089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648204" h="1108978">
                  <a:moveTo>
                    <a:pt x="392631" y="73521"/>
                  </a:moveTo>
                  <a:cubicBezTo>
                    <a:pt x="384548" y="56682"/>
                    <a:pt x="374077" y="41252"/>
                    <a:pt x="360300" y="28454"/>
                  </a:cubicBezTo>
                  <a:cubicBezTo>
                    <a:pt x="284923" y="-41473"/>
                    <a:pt x="190013" y="29066"/>
                    <a:pt x="181747" y="115036"/>
                  </a:cubicBezTo>
                  <a:cubicBezTo>
                    <a:pt x="177828" y="155633"/>
                    <a:pt x="183094" y="197332"/>
                    <a:pt x="172869" y="236827"/>
                  </a:cubicBezTo>
                  <a:cubicBezTo>
                    <a:pt x="157805" y="295181"/>
                    <a:pt x="111943" y="339574"/>
                    <a:pt x="78938" y="390030"/>
                  </a:cubicBezTo>
                  <a:cubicBezTo>
                    <a:pt x="45934" y="440485"/>
                    <a:pt x="27136" y="511882"/>
                    <a:pt x="65957" y="557928"/>
                  </a:cubicBezTo>
                  <a:cubicBezTo>
                    <a:pt x="88062" y="584136"/>
                    <a:pt x="126883" y="599872"/>
                    <a:pt x="132149" y="633734"/>
                  </a:cubicBezTo>
                  <a:cubicBezTo>
                    <a:pt x="133986" y="645306"/>
                    <a:pt x="131231" y="657063"/>
                    <a:pt x="127740" y="668269"/>
                  </a:cubicBezTo>
                  <a:cubicBezTo>
                    <a:pt x="107656" y="732624"/>
                    <a:pt x="63202" y="786202"/>
                    <a:pt x="32096" y="846026"/>
                  </a:cubicBezTo>
                  <a:cubicBezTo>
                    <a:pt x="929" y="905850"/>
                    <a:pt x="-15726" y="981900"/>
                    <a:pt x="20707" y="1038601"/>
                  </a:cubicBezTo>
                  <a:cubicBezTo>
                    <a:pt x="52057" y="1087464"/>
                    <a:pt x="114392" y="1107670"/>
                    <a:pt x="172440" y="1108895"/>
                  </a:cubicBezTo>
                  <a:cubicBezTo>
                    <a:pt x="230488" y="1110181"/>
                    <a:pt x="287801" y="1096220"/>
                    <a:pt x="345788" y="1093526"/>
                  </a:cubicBezTo>
                  <a:cubicBezTo>
                    <a:pt x="408918" y="1090587"/>
                    <a:pt x="478172" y="1098914"/>
                    <a:pt x="539465" y="1081463"/>
                  </a:cubicBezTo>
                  <a:cubicBezTo>
                    <a:pt x="575960" y="1071115"/>
                    <a:pt x="610433" y="1049316"/>
                    <a:pt x="629415" y="1016496"/>
                  </a:cubicBezTo>
                  <a:cubicBezTo>
                    <a:pt x="648887" y="982818"/>
                    <a:pt x="650234" y="941731"/>
                    <a:pt x="646622" y="902971"/>
                  </a:cubicBezTo>
                  <a:cubicBezTo>
                    <a:pt x="642458" y="858027"/>
                    <a:pt x="631436" y="811613"/>
                    <a:pt x="601738" y="777629"/>
                  </a:cubicBezTo>
                  <a:cubicBezTo>
                    <a:pt x="583430" y="756688"/>
                    <a:pt x="559243" y="741870"/>
                    <a:pt x="536649" y="725704"/>
                  </a:cubicBezTo>
                  <a:cubicBezTo>
                    <a:pt x="513993" y="709478"/>
                    <a:pt x="491888" y="690618"/>
                    <a:pt x="480621" y="665146"/>
                  </a:cubicBezTo>
                  <a:cubicBezTo>
                    <a:pt x="448168" y="591851"/>
                    <a:pt x="525749" y="588606"/>
                    <a:pt x="550671" y="540294"/>
                  </a:cubicBezTo>
                  <a:cubicBezTo>
                    <a:pt x="603269" y="438464"/>
                    <a:pt x="478662" y="361924"/>
                    <a:pt x="443698" y="278955"/>
                  </a:cubicBezTo>
                  <a:cubicBezTo>
                    <a:pt x="426308" y="237745"/>
                    <a:pt x="422879" y="192311"/>
                    <a:pt x="414919" y="148285"/>
                  </a:cubicBezTo>
                  <a:cubicBezTo>
                    <a:pt x="410327" y="122752"/>
                    <a:pt x="403652" y="96789"/>
                    <a:pt x="392508" y="73521"/>
                  </a:cubicBezTo>
                  <a:close/>
                </a:path>
              </a:pathLst>
            </a:custGeom>
            <a:solidFill>
              <a:srgbClr val="B6E084"/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34" name="그래픽 7">
              <a:extLst>
                <a:ext uri="{FF2B5EF4-FFF2-40B4-BE49-F238E27FC236}">
                  <a16:creationId xmlns:a16="http://schemas.microsoft.com/office/drawing/2014/main" id="{A3E3B609-5A2A-2B53-82E2-E79560300F8B}"/>
                </a:ext>
              </a:extLst>
            </p:cNvPr>
            <p:cNvGrpSpPr/>
            <p:nvPr/>
          </p:nvGrpSpPr>
          <p:grpSpPr>
            <a:xfrm>
              <a:off x="973540" y="6066363"/>
              <a:ext cx="310480" cy="641161"/>
              <a:chOff x="973540" y="6066363"/>
              <a:chExt cx="310480" cy="641161"/>
            </a:xfrm>
            <a:noFill/>
          </p:grpSpPr>
          <p:sp>
            <p:nvSpPr>
              <p:cNvPr id="35" name="자유형: 도형 34">
                <a:extLst>
                  <a:ext uri="{FF2B5EF4-FFF2-40B4-BE49-F238E27FC236}">
                    <a16:creationId xmlns:a16="http://schemas.microsoft.com/office/drawing/2014/main" id="{6FECB453-87D1-A090-1861-00C27511C7EA}"/>
                  </a:ext>
                </a:extLst>
              </p:cNvPr>
              <p:cNvSpPr/>
              <p:nvPr/>
            </p:nvSpPr>
            <p:spPr>
              <a:xfrm>
                <a:off x="973540" y="6662887"/>
                <a:ext cx="139183" cy="44637"/>
              </a:xfrm>
              <a:custGeom>
                <a:avLst/>
                <a:gdLst>
                  <a:gd name="csX0" fmla="*/ 9861 w 139183"/>
                  <a:gd name="csY0" fmla="*/ 0 h 44637"/>
                  <a:gd name="csX1" fmla="*/ 370 w 139183"/>
                  <a:gd name="csY1" fmla="*/ 28595 h 44637"/>
                  <a:gd name="csX2" fmla="*/ 2391 w 139183"/>
                  <a:gd name="csY2" fmla="*/ 33861 h 44637"/>
                  <a:gd name="csX3" fmla="*/ 15311 w 139183"/>
                  <a:gd name="csY3" fmla="*/ 34596 h 44637"/>
                  <a:gd name="csX4" fmla="*/ 40783 w 139183"/>
                  <a:gd name="csY4" fmla="*/ 12308 h 44637"/>
                  <a:gd name="csX5" fmla="*/ 41090 w 139183"/>
                  <a:gd name="csY5" fmla="*/ 33555 h 44637"/>
                  <a:gd name="csX6" fmla="*/ 45560 w 139183"/>
                  <a:gd name="csY6" fmla="*/ 42617 h 44637"/>
                  <a:gd name="csX7" fmla="*/ 57194 w 139183"/>
                  <a:gd name="csY7" fmla="*/ 43965 h 44637"/>
                  <a:gd name="csX8" fmla="*/ 92280 w 139183"/>
                  <a:gd name="csY8" fmla="*/ 7838 h 44637"/>
                  <a:gd name="csX9" fmla="*/ 92280 w 139183"/>
                  <a:gd name="csY9" fmla="*/ 34229 h 44637"/>
                  <a:gd name="csX10" fmla="*/ 93627 w 139183"/>
                  <a:gd name="csY10" fmla="*/ 38576 h 44637"/>
                  <a:gd name="csX11" fmla="*/ 99015 w 139183"/>
                  <a:gd name="csY11" fmla="*/ 40168 h 44637"/>
                  <a:gd name="csX12" fmla="*/ 139183 w 139183"/>
                  <a:gd name="csY12" fmla="*/ 6613 h 4463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139183" h="44637">
                    <a:moveTo>
                      <a:pt x="9861" y="0"/>
                    </a:moveTo>
                    <a:cubicBezTo>
                      <a:pt x="2391" y="7287"/>
                      <a:pt x="-1222" y="18308"/>
                      <a:pt x="370" y="28595"/>
                    </a:cubicBezTo>
                    <a:cubicBezTo>
                      <a:pt x="676" y="30493"/>
                      <a:pt x="1166" y="32392"/>
                      <a:pt x="2391" y="33861"/>
                    </a:cubicBezTo>
                    <a:cubicBezTo>
                      <a:pt x="5391" y="37351"/>
                      <a:pt x="11025" y="36372"/>
                      <a:pt x="15311" y="34596"/>
                    </a:cubicBezTo>
                    <a:cubicBezTo>
                      <a:pt x="25843" y="30065"/>
                      <a:pt x="34905" y="22166"/>
                      <a:pt x="40783" y="12308"/>
                    </a:cubicBezTo>
                    <a:cubicBezTo>
                      <a:pt x="39620" y="19349"/>
                      <a:pt x="39742" y="26575"/>
                      <a:pt x="41090" y="33555"/>
                    </a:cubicBezTo>
                    <a:cubicBezTo>
                      <a:pt x="41763" y="36923"/>
                      <a:pt x="42865" y="40474"/>
                      <a:pt x="45560" y="42617"/>
                    </a:cubicBezTo>
                    <a:cubicBezTo>
                      <a:pt x="48744" y="45128"/>
                      <a:pt x="53275" y="44944"/>
                      <a:pt x="57194" y="43965"/>
                    </a:cubicBezTo>
                    <a:cubicBezTo>
                      <a:pt x="73910" y="39556"/>
                      <a:pt x="83952" y="23023"/>
                      <a:pt x="92280" y="7838"/>
                    </a:cubicBezTo>
                    <a:cubicBezTo>
                      <a:pt x="91545" y="16594"/>
                      <a:pt x="91545" y="25472"/>
                      <a:pt x="92280" y="34229"/>
                    </a:cubicBezTo>
                    <a:cubicBezTo>
                      <a:pt x="92402" y="35759"/>
                      <a:pt x="92586" y="37413"/>
                      <a:pt x="93627" y="38576"/>
                    </a:cubicBezTo>
                    <a:cubicBezTo>
                      <a:pt x="94913" y="40046"/>
                      <a:pt x="97056" y="40230"/>
                      <a:pt x="99015" y="40168"/>
                    </a:cubicBezTo>
                    <a:cubicBezTo>
                      <a:pt x="117875" y="39801"/>
                      <a:pt x="135448" y="25105"/>
                      <a:pt x="139183" y="6613"/>
                    </a:cubicBezTo>
                  </a:path>
                </a:pathLst>
              </a:custGeom>
              <a:noFill/>
              <a:ln w="12245" cap="rnd">
                <a:solidFill>
                  <a:srgbClr val="9CC886"/>
                </a:solidFill>
                <a:prstDash val="solid"/>
                <a:round/>
              </a:ln>
            </p:spPr>
          </p:sp>
          <p:sp>
            <p:nvSpPr>
              <p:cNvPr id="36" name="자유형: 도형 35">
                <a:extLst>
                  <a:ext uri="{FF2B5EF4-FFF2-40B4-BE49-F238E27FC236}">
                    <a16:creationId xmlns:a16="http://schemas.microsoft.com/office/drawing/2014/main" id="{DAC3D253-E7D5-0F99-7C8F-6ECCC572F3BA}"/>
                  </a:ext>
                </a:extLst>
              </p:cNvPr>
              <p:cNvSpPr/>
              <p:nvPr/>
            </p:nvSpPr>
            <p:spPr>
              <a:xfrm>
                <a:off x="1185590" y="6329600"/>
                <a:ext cx="98430" cy="31428"/>
              </a:xfrm>
              <a:custGeom>
                <a:avLst/>
                <a:gdLst>
                  <a:gd name="csX0" fmla="*/ 91481 w 98430"/>
                  <a:gd name="csY0" fmla="*/ 0 h 31428"/>
                  <a:gd name="csX1" fmla="*/ 98155 w 98430"/>
                  <a:gd name="csY1" fmla="*/ 20207 h 31428"/>
                  <a:gd name="csX2" fmla="*/ 96747 w 98430"/>
                  <a:gd name="csY2" fmla="*/ 23880 h 31428"/>
                  <a:gd name="csX3" fmla="*/ 87623 w 98430"/>
                  <a:gd name="csY3" fmla="*/ 24370 h 31428"/>
                  <a:gd name="csX4" fmla="*/ 69621 w 98430"/>
                  <a:gd name="csY4" fmla="*/ 8634 h 31428"/>
                  <a:gd name="csX5" fmla="*/ 69376 w 98430"/>
                  <a:gd name="csY5" fmla="*/ 23636 h 31428"/>
                  <a:gd name="csX6" fmla="*/ 66192 w 98430"/>
                  <a:gd name="csY6" fmla="*/ 30004 h 31428"/>
                  <a:gd name="csX7" fmla="*/ 57987 w 98430"/>
                  <a:gd name="csY7" fmla="*/ 30922 h 31428"/>
                  <a:gd name="csX8" fmla="*/ 33188 w 98430"/>
                  <a:gd name="csY8" fmla="*/ 5388 h 31428"/>
                  <a:gd name="csX9" fmla="*/ 33188 w 98430"/>
                  <a:gd name="csY9" fmla="*/ 24064 h 31428"/>
                  <a:gd name="csX10" fmla="*/ 32208 w 98430"/>
                  <a:gd name="csY10" fmla="*/ 27126 h 31428"/>
                  <a:gd name="csX11" fmla="*/ 28412 w 98430"/>
                  <a:gd name="csY11" fmla="*/ 28289 h 31428"/>
                  <a:gd name="csX12" fmla="*/ 0 w 98430"/>
                  <a:gd name="csY12" fmla="*/ 4592 h 314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98430" h="31428">
                    <a:moveTo>
                      <a:pt x="91481" y="0"/>
                    </a:moveTo>
                    <a:cubicBezTo>
                      <a:pt x="96747" y="5143"/>
                      <a:pt x="99319" y="12920"/>
                      <a:pt x="98155" y="20207"/>
                    </a:cubicBezTo>
                    <a:cubicBezTo>
                      <a:pt x="97971" y="21553"/>
                      <a:pt x="97604" y="22901"/>
                      <a:pt x="96747" y="23880"/>
                    </a:cubicBezTo>
                    <a:cubicBezTo>
                      <a:pt x="94604" y="26391"/>
                      <a:pt x="90624" y="25656"/>
                      <a:pt x="87623" y="24370"/>
                    </a:cubicBezTo>
                    <a:cubicBezTo>
                      <a:pt x="80153" y="21186"/>
                      <a:pt x="73785" y="15614"/>
                      <a:pt x="69621" y="8634"/>
                    </a:cubicBezTo>
                    <a:cubicBezTo>
                      <a:pt x="70478" y="13593"/>
                      <a:pt x="70356" y="18737"/>
                      <a:pt x="69376" y="23636"/>
                    </a:cubicBezTo>
                    <a:cubicBezTo>
                      <a:pt x="68886" y="26024"/>
                      <a:pt x="68090" y="28534"/>
                      <a:pt x="66192" y="30004"/>
                    </a:cubicBezTo>
                    <a:cubicBezTo>
                      <a:pt x="63926" y="31779"/>
                      <a:pt x="60742" y="31657"/>
                      <a:pt x="57987" y="30922"/>
                    </a:cubicBezTo>
                    <a:cubicBezTo>
                      <a:pt x="46169" y="27799"/>
                      <a:pt x="39066" y="16104"/>
                      <a:pt x="33188" y="5388"/>
                    </a:cubicBezTo>
                    <a:cubicBezTo>
                      <a:pt x="33739" y="11573"/>
                      <a:pt x="33739" y="17818"/>
                      <a:pt x="33188" y="24064"/>
                    </a:cubicBezTo>
                    <a:cubicBezTo>
                      <a:pt x="33127" y="25166"/>
                      <a:pt x="32943" y="26330"/>
                      <a:pt x="32208" y="27126"/>
                    </a:cubicBezTo>
                    <a:cubicBezTo>
                      <a:pt x="31290" y="28167"/>
                      <a:pt x="29759" y="28289"/>
                      <a:pt x="28412" y="28289"/>
                    </a:cubicBezTo>
                    <a:cubicBezTo>
                      <a:pt x="15063" y="28044"/>
                      <a:pt x="2633" y="17635"/>
                      <a:pt x="0" y="4592"/>
                    </a:cubicBezTo>
                  </a:path>
                </a:pathLst>
              </a:custGeom>
              <a:noFill/>
              <a:ln w="12245" cap="rnd">
                <a:solidFill>
                  <a:srgbClr val="9CC886"/>
                </a:solidFill>
                <a:prstDash val="solid"/>
                <a:round/>
              </a:ln>
            </p:spPr>
          </p:sp>
          <p:sp>
            <p:nvSpPr>
              <p:cNvPr id="37" name="자유형: 도형 36">
                <a:extLst>
                  <a:ext uri="{FF2B5EF4-FFF2-40B4-BE49-F238E27FC236}">
                    <a16:creationId xmlns:a16="http://schemas.microsoft.com/office/drawing/2014/main" id="{AAF7EA8F-F370-A06D-CDA8-C9EC5256F9DA}"/>
                  </a:ext>
                </a:extLst>
              </p:cNvPr>
              <p:cNvSpPr/>
              <p:nvPr/>
            </p:nvSpPr>
            <p:spPr>
              <a:xfrm>
                <a:off x="1094105" y="6066363"/>
                <a:ext cx="87688" cy="64329"/>
              </a:xfrm>
              <a:custGeom>
                <a:avLst/>
                <a:gdLst>
                  <a:gd name="csX0" fmla="*/ 6434 w 87688"/>
                  <a:gd name="csY0" fmla="*/ 0 h 64329"/>
                  <a:gd name="csX1" fmla="*/ 5393 w 87688"/>
                  <a:gd name="csY1" fmla="*/ 60253 h 64329"/>
                  <a:gd name="csX2" fmla="*/ 38948 w 87688"/>
                  <a:gd name="csY2" fmla="*/ 13839 h 64329"/>
                  <a:gd name="csX3" fmla="*/ 44397 w 87688"/>
                  <a:gd name="csY3" fmla="*/ 55844 h 64329"/>
                  <a:gd name="csX4" fmla="*/ 48990 w 87688"/>
                  <a:gd name="csY4" fmla="*/ 63069 h 64329"/>
                  <a:gd name="csX5" fmla="*/ 64971 w 87688"/>
                  <a:gd name="csY5" fmla="*/ 58171 h 64329"/>
                  <a:gd name="csX6" fmla="*/ 87689 w 87688"/>
                  <a:gd name="csY6" fmla="*/ 3735 h 6432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87688" h="64329">
                    <a:moveTo>
                      <a:pt x="6434" y="0"/>
                    </a:moveTo>
                    <a:cubicBezTo>
                      <a:pt x="-1772" y="18921"/>
                      <a:pt x="-2139" y="41087"/>
                      <a:pt x="5393" y="60253"/>
                    </a:cubicBezTo>
                    <a:cubicBezTo>
                      <a:pt x="22660" y="50762"/>
                      <a:pt x="35335" y="33249"/>
                      <a:pt x="38948" y="13839"/>
                    </a:cubicBezTo>
                    <a:cubicBezTo>
                      <a:pt x="37784" y="28044"/>
                      <a:pt x="39683" y="42434"/>
                      <a:pt x="44397" y="55844"/>
                    </a:cubicBezTo>
                    <a:cubicBezTo>
                      <a:pt x="45377" y="58599"/>
                      <a:pt x="46602" y="61477"/>
                      <a:pt x="48990" y="63069"/>
                    </a:cubicBezTo>
                    <a:cubicBezTo>
                      <a:pt x="54011" y="66437"/>
                      <a:pt x="60685" y="62457"/>
                      <a:pt x="64971" y="58171"/>
                    </a:cubicBezTo>
                    <a:cubicBezTo>
                      <a:pt x="79239" y="43904"/>
                      <a:pt x="87566" y="23881"/>
                      <a:pt x="87689" y="3735"/>
                    </a:cubicBezTo>
                  </a:path>
                </a:pathLst>
              </a:custGeom>
              <a:noFill/>
              <a:ln w="12245" cap="rnd">
                <a:solidFill>
                  <a:srgbClr val="9CC886"/>
                </a:solidFill>
                <a:prstDash val="solid"/>
                <a:round/>
              </a:ln>
            </p:spPr>
          </p:sp>
        </p:grpSp>
      </p:grpSp>
      <p:grpSp>
        <p:nvGrpSpPr>
          <p:cNvPr id="223" name="그래픽 7">
            <a:extLst>
              <a:ext uri="{FF2B5EF4-FFF2-40B4-BE49-F238E27FC236}">
                <a16:creationId xmlns:a16="http://schemas.microsoft.com/office/drawing/2014/main" id="{B806A76B-21AE-34E0-3139-7184508B10AF}"/>
              </a:ext>
            </a:extLst>
          </p:cNvPr>
          <p:cNvGrpSpPr/>
          <p:nvPr/>
        </p:nvGrpSpPr>
        <p:grpSpPr>
          <a:xfrm>
            <a:off x="8708055" y="5958864"/>
            <a:ext cx="1023679" cy="475038"/>
            <a:chOff x="4814818" y="7152315"/>
            <a:chExt cx="1023679" cy="475038"/>
          </a:xfrm>
        </p:grpSpPr>
        <p:sp>
          <p:nvSpPr>
            <p:cNvPr id="224" name="자유형: 도형 223">
              <a:extLst>
                <a:ext uri="{FF2B5EF4-FFF2-40B4-BE49-F238E27FC236}">
                  <a16:creationId xmlns:a16="http://schemas.microsoft.com/office/drawing/2014/main" id="{1B5A6699-D2F5-85C1-2F2E-36DBDD3D2AF2}"/>
                </a:ext>
              </a:extLst>
            </p:cNvPr>
            <p:cNvSpPr/>
            <p:nvPr/>
          </p:nvSpPr>
          <p:spPr>
            <a:xfrm>
              <a:off x="4814818" y="7193294"/>
              <a:ext cx="1023679" cy="434059"/>
            </a:xfrm>
            <a:custGeom>
              <a:avLst/>
              <a:gdLst>
                <a:gd name="csX0" fmla="*/ 1023679 w 1023679"/>
                <a:gd name="csY0" fmla="*/ 434060 h 434059"/>
                <a:gd name="csX1" fmla="*/ 0 w 1023679"/>
                <a:gd name="csY1" fmla="*/ 434060 h 434059"/>
                <a:gd name="csX2" fmla="*/ 193432 w 1023679"/>
                <a:gd name="csY2" fmla="*/ 212339 h 434059"/>
                <a:gd name="csX3" fmla="*/ 396295 w 1023679"/>
                <a:gd name="csY3" fmla="*/ 259487 h 434059"/>
                <a:gd name="csX4" fmla="*/ 651020 w 1023679"/>
                <a:gd name="csY4" fmla="*/ 4761 h 434059"/>
                <a:gd name="csX5" fmla="*/ 863312 w 1023679"/>
                <a:gd name="csY5" fmla="*/ 292553 h 434059"/>
                <a:gd name="csX6" fmla="*/ 1023679 w 1023679"/>
                <a:gd name="csY6" fmla="*/ 434060 h 4340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023679" h="434059">
                  <a:moveTo>
                    <a:pt x="1023679" y="434060"/>
                  </a:moveTo>
                  <a:lnTo>
                    <a:pt x="0" y="434060"/>
                  </a:lnTo>
                  <a:cubicBezTo>
                    <a:pt x="0" y="434060"/>
                    <a:pt x="51864" y="217054"/>
                    <a:pt x="193432" y="212339"/>
                  </a:cubicBezTo>
                  <a:cubicBezTo>
                    <a:pt x="335001" y="207624"/>
                    <a:pt x="363290" y="301983"/>
                    <a:pt x="396295" y="259487"/>
                  </a:cubicBezTo>
                  <a:cubicBezTo>
                    <a:pt x="429299" y="217054"/>
                    <a:pt x="467079" y="-37734"/>
                    <a:pt x="651020" y="4761"/>
                  </a:cubicBezTo>
                  <a:cubicBezTo>
                    <a:pt x="835023" y="47195"/>
                    <a:pt x="844453" y="283123"/>
                    <a:pt x="863312" y="292553"/>
                  </a:cubicBezTo>
                  <a:cubicBezTo>
                    <a:pt x="882172" y="301983"/>
                    <a:pt x="981245" y="311412"/>
                    <a:pt x="1023679" y="434060"/>
                  </a:cubicBezTo>
                  <a:close/>
                </a:path>
              </a:pathLst>
            </a:custGeom>
            <a:solidFill>
              <a:srgbClr val="93CA82"/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225" name="그래픽 7">
              <a:extLst>
                <a:ext uri="{FF2B5EF4-FFF2-40B4-BE49-F238E27FC236}">
                  <a16:creationId xmlns:a16="http://schemas.microsoft.com/office/drawing/2014/main" id="{1377EF22-6BB3-4628-6CDF-B83DD52D55ED}"/>
                </a:ext>
              </a:extLst>
            </p:cNvPr>
            <p:cNvGrpSpPr/>
            <p:nvPr/>
          </p:nvGrpSpPr>
          <p:grpSpPr>
            <a:xfrm>
              <a:off x="5281530" y="7152315"/>
              <a:ext cx="278300" cy="309344"/>
              <a:chOff x="5281530" y="7152315"/>
              <a:chExt cx="278300" cy="309344"/>
            </a:xfrm>
            <a:solidFill>
              <a:srgbClr val="EAE080"/>
            </a:solidFill>
          </p:grpSpPr>
          <p:sp>
            <p:nvSpPr>
              <p:cNvPr id="226" name="타원 225">
                <a:extLst>
                  <a:ext uri="{FF2B5EF4-FFF2-40B4-BE49-F238E27FC236}">
                    <a16:creationId xmlns:a16="http://schemas.microsoft.com/office/drawing/2014/main" id="{BB1CACD1-FD3E-8092-1E0A-B8275E2D55CD}"/>
                  </a:ext>
                </a:extLst>
              </p:cNvPr>
              <p:cNvSpPr/>
              <p:nvPr/>
            </p:nvSpPr>
            <p:spPr>
              <a:xfrm>
                <a:off x="5407484" y="7152315"/>
                <a:ext cx="38086" cy="38086"/>
              </a:xfrm>
              <a:prstGeom prst="ellipse">
                <a:avLst/>
              </a:prstGeom>
              <a:solidFill>
                <a:srgbClr val="EAE080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27" name="타원 226">
                <a:extLst>
                  <a:ext uri="{FF2B5EF4-FFF2-40B4-BE49-F238E27FC236}">
                    <a16:creationId xmlns:a16="http://schemas.microsoft.com/office/drawing/2014/main" id="{2432E5E5-B4AA-5D53-29EE-F467A9177AF0}"/>
                  </a:ext>
                </a:extLst>
              </p:cNvPr>
              <p:cNvSpPr/>
              <p:nvPr/>
            </p:nvSpPr>
            <p:spPr>
              <a:xfrm>
                <a:off x="5281530" y="7423574"/>
                <a:ext cx="38086" cy="38086"/>
              </a:xfrm>
              <a:prstGeom prst="ellipse">
                <a:avLst/>
              </a:prstGeom>
              <a:solidFill>
                <a:srgbClr val="EAE080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28" name="타원 227">
                <a:extLst>
                  <a:ext uri="{FF2B5EF4-FFF2-40B4-BE49-F238E27FC236}">
                    <a16:creationId xmlns:a16="http://schemas.microsoft.com/office/drawing/2014/main" id="{8CABB786-964A-9461-9EE7-212A15FAC06F}"/>
                  </a:ext>
                </a:extLst>
              </p:cNvPr>
              <p:cNvSpPr/>
              <p:nvPr/>
            </p:nvSpPr>
            <p:spPr>
              <a:xfrm>
                <a:off x="5497373" y="7241285"/>
                <a:ext cx="62456" cy="62456"/>
              </a:xfrm>
              <a:prstGeom prst="ellipse">
                <a:avLst/>
              </a:prstGeom>
              <a:solidFill>
                <a:srgbClr val="EAE080"/>
              </a:solidFill>
              <a:ln w="6122" cap="flat">
                <a:noFill/>
                <a:prstDash val="solid"/>
                <a:miter/>
              </a:ln>
            </p:spPr>
          </p:sp>
        </p:grpSp>
      </p:grpSp>
      <p:sp>
        <p:nvSpPr>
          <p:cNvPr id="24" name="자유형: 도형 23">
            <a:extLst>
              <a:ext uri="{FF2B5EF4-FFF2-40B4-BE49-F238E27FC236}">
                <a16:creationId xmlns:a16="http://schemas.microsoft.com/office/drawing/2014/main" id="{E15893BA-D440-E0D1-CA78-A0361F4667F7}"/>
              </a:ext>
            </a:extLst>
          </p:cNvPr>
          <p:cNvSpPr/>
          <p:nvPr/>
        </p:nvSpPr>
        <p:spPr>
          <a:xfrm>
            <a:off x="114566" y="5816744"/>
            <a:ext cx="1891847" cy="613446"/>
          </a:xfrm>
          <a:custGeom>
            <a:avLst/>
            <a:gdLst>
              <a:gd name="csX0" fmla="*/ 409092 w 1891847"/>
              <a:gd name="csY0" fmla="*/ 612321 h 613446"/>
              <a:gd name="csX1" fmla="*/ 724499 w 1891847"/>
              <a:gd name="csY1" fmla="*/ 609627 h 613446"/>
              <a:gd name="csX2" fmla="*/ 1526946 w 1891847"/>
              <a:gd name="csY2" fmla="*/ 609505 h 613446"/>
              <a:gd name="csX3" fmla="*/ 1884542 w 1891847"/>
              <a:gd name="csY3" fmla="*/ 609382 h 613446"/>
              <a:gd name="csX4" fmla="*/ 1865988 w 1891847"/>
              <a:gd name="csY4" fmla="*/ 508716 h 613446"/>
              <a:gd name="csX5" fmla="*/ 1587076 w 1891847"/>
              <a:gd name="csY5" fmla="*/ 349635 h 613446"/>
              <a:gd name="csX6" fmla="*/ 1429771 w 1891847"/>
              <a:gd name="csY6" fmla="*/ 421399 h 613446"/>
              <a:gd name="csX7" fmla="*/ 1336575 w 1891847"/>
              <a:gd name="csY7" fmla="*/ 339165 h 613446"/>
              <a:gd name="csX8" fmla="*/ 1212519 w 1891847"/>
              <a:gd name="csY8" fmla="*/ 347186 h 613446"/>
              <a:gd name="csX9" fmla="*/ 1167758 w 1891847"/>
              <a:gd name="csY9" fmla="*/ 185839 h 613446"/>
              <a:gd name="csX10" fmla="*/ 775505 w 1891847"/>
              <a:gd name="csY10" fmla="*/ 0 h 613446"/>
              <a:gd name="csX11" fmla="*/ 628915 w 1891847"/>
              <a:gd name="csY11" fmla="*/ 21860 h 613446"/>
              <a:gd name="csX12" fmla="*/ 505839 w 1891847"/>
              <a:gd name="csY12" fmla="*/ 128098 h 613446"/>
              <a:gd name="csX13" fmla="*/ 446566 w 1891847"/>
              <a:gd name="csY13" fmla="*/ 201209 h 613446"/>
              <a:gd name="csX14" fmla="*/ 297711 w 1891847"/>
              <a:gd name="csY14" fmla="*/ 194779 h 613446"/>
              <a:gd name="csX15" fmla="*/ 184186 w 1891847"/>
              <a:gd name="csY15" fmla="*/ 215292 h 613446"/>
              <a:gd name="csX16" fmla="*/ 37107 w 1891847"/>
              <a:gd name="csY16" fmla="*/ 383680 h 613446"/>
              <a:gd name="csX17" fmla="*/ 0 w 1891847"/>
              <a:gd name="csY17" fmla="*/ 610056 h 613446"/>
              <a:gd name="csX18" fmla="*/ 409153 w 1891847"/>
              <a:gd name="csY18" fmla="*/ 612382 h 61344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1891847" h="613446">
                <a:moveTo>
                  <a:pt x="409092" y="612321"/>
                </a:moveTo>
                <a:cubicBezTo>
                  <a:pt x="514166" y="611219"/>
                  <a:pt x="619241" y="609627"/>
                  <a:pt x="724499" y="609627"/>
                </a:cubicBezTo>
                <a:cubicBezTo>
                  <a:pt x="991961" y="609627"/>
                  <a:pt x="1259484" y="609627"/>
                  <a:pt x="1526946" y="609505"/>
                </a:cubicBezTo>
                <a:cubicBezTo>
                  <a:pt x="1646165" y="609505"/>
                  <a:pt x="1765323" y="609443"/>
                  <a:pt x="1884542" y="609382"/>
                </a:cubicBezTo>
                <a:cubicBezTo>
                  <a:pt x="1907687" y="609382"/>
                  <a:pt x="1868682" y="513064"/>
                  <a:pt x="1865988" y="508716"/>
                </a:cubicBezTo>
                <a:cubicBezTo>
                  <a:pt x="1809716" y="417603"/>
                  <a:pt x="1696253" y="341798"/>
                  <a:pt x="1587076" y="349635"/>
                </a:cubicBezTo>
                <a:cubicBezTo>
                  <a:pt x="1528354" y="353860"/>
                  <a:pt x="1471408" y="379823"/>
                  <a:pt x="1429771" y="421399"/>
                </a:cubicBezTo>
                <a:cubicBezTo>
                  <a:pt x="1411095" y="383190"/>
                  <a:pt x="1376805" y="352881"/>
                  <a:pt x="1336575" y="339165"/>
                </a:cubicBezTo>
                <a:cubicBezTo>
                  <a:pt x="1296346" y="325387"/>
                  <a:pt x="1250666" y="328388"/>
                  <a:pt x="1212519" y="347186"/>
                </a:cubicBezTo>
                <a:cubicBezTo>
                  <a:pt x="1213499" y="303405"/>
                  <a:pt x="1189740" y="224110"/>
                  <a:pt x="1167758" y="185839"/>
                </a:cubicBezTo>
                <a:cubicBezTo>
                  <a:pt x="1081605" y="36004"/>
                  <a:pt x="945608" y="184"/>
                  <a:pt x="775505" y="0"/>
                </a:cubicBezTo>
                <a:cubicBezTo>
                  <a:pt x="725785" y="0"/>
                  <a:pt x="674717" y="2449"/>
                  <a:pt x="628915" y="21860"/>
                </a:cubicBezTo>
                <a:cubicBezTo>
                  <a:pt x="578460" y="43291"/>
                  <a:pt x="538292" y="83888"/>
                  <a:pt x="505839" y="128098"/>
                </a:cubicBezTo>
                <a:cubicBezTo>
                  <a:pt x="485816" y="155407"/>
                  <a:pt x="478774" y="188717"/>
                  <a:pt x="446566" y="201209"/>
                </a:cubicBezTo>
                <a:cubicBezTo>
                  <a:pt x="411847" y="214680"/>
                  <a:pt x="336899" y="193249"/>
                  <a:pt x="297711" y="194779"/>
                </a:cubicBezTo>
                <a:cubicBezTo>
                  <a:pt x="259073" y="196249"/>
                  <a:pt x="219946" y="200657"/>
                  <a:pt x="184186" y="215292"/>
                </a:cubicBezTo>
                <a:cubicBezTo>
                  <a:pt x="113157" y="244377"/>
                  <a:pt x="63314" y="311549"/>
                  <a:pt x="37107" y="383680"/>
                </a:cubicBezTo>
                <a:cubicBezTo>
                  <a:pt x="10961" y="455812"/>
                  <a:pt x="5327" y="533515"/>
                  <a:pt x="0" y="610056"/>
                </a:cubicBezTo>
                <a:cubicBezTo>
                  <a:pt x="136670" y="614464"/>
                  <a:pt x="272912" y="613791"/>
                  <a:pt x="409153" y="612382"/>
                </a:cubicBezTo>
                <a:close/>
              </a:path>
            </a:pathLst>
          </a:custGeom>
          <a:solidFill>
            <a:srgbClr val="75A07A"/>
          </a:solidFill>
          <a:ln w="6122" cap="flat">
            <a:noFill/>
            <a:prstDash val="solid"/>
            <a:miter/>
          </a:ln>
        </p:spPr>
      </p:sp>
      <p:grpSp>
        <p:nvGrpSpPr>
          <p:cNvPr id="559" name="그래픽 336">
            <a:extLst>
              <a:ext uri="{FF2B5EF4-FFF2-40B4-BE49-F238E27FC236}">
                <a16:creationId xmlns:a16="http://schemas.microsoft.com/office/drawing/2014/main" id="{8E0C0B89-B716-07D9-8F21-C419946D3A42}"/>
              </a:ext>
            </a:extLst>
          </p:cNvPr>
          <p:cNvGrpSpPr/>
          <p:nvPr/>
        </p:nvGrpSpPr>
        <p:grpSpPr>
          <a:xfrm>
            <a:off x="9967611" y="5791081"/>
            <a:ext cx="551067" cy="345807"/>
            <a:chOff x="3573666" y="5007809"/>
            <a:chExt cx="800118" cy="509385"/>
          </a:xfrm>
        </p:grpSpPr>
        <p:sp>
          <p:nvSpPr>
            <p:cNvPr id="560" name="자유형: 도형 559">
              <a:extLst>
                <a:ext uri="{FF2B5EF4-FFF2-40B4-BE49-F238E27FC236}">
                  <a16:creationId xmlns:a16="http://schemas.microsoft.com/office/drawing/2014/main" id="{F3E52EB5-F454-2A38-876E-830E9EF449AC}"/>
                </a:ext>
              </a:extLst>
            </p:cNvPr>
            <p:cNvSpPr/>
            <p:nvPr/>
          </p:nvSpPr>
          <p:spPr>
            <a:xfrm>
              <a:off x="3986465" y="5041299"/>
              <a:ext cx="288578" cy="233874"/>
            </a:xfrm>
            <a:custGeom>
              <a:avLst/>
              <a:gdLst>
                <a:gd name="csX0" fmla="*/ 156719 w 288578"/>
                <a:gd name="csY0" fmla="*/ 7658 h 233874"/>
                <a:gd name="csX1" fmla="*/ 268039 w 288578"/>
                <a:gd name="csY1" fmla="*/ 71584 h 233874"/>
                <a:gd name="csX2" fmla="*/ 281693 w 288578"/>
                <a:gd name="csY2" fmla="*/ 160494 h 233874"/>
                <a:gd name="csX3" fmla="*/ 258670 w 288578"/>
                <a:gd name="csY3" fmla="*/ 199927 h 233874"/>
                <a:gd name="csX4" fmla="*/ 196642 w 288578"/>
                <a:gd name="csY4" fmla="*/ 233176 h 233874"/>
                <a:gd name="csX5" fmla="*/ 194866 w 288578"/>
                <a:gd name="csY5" fmla="*/ 199866 h 233874"/>
                <a:gd name="csX6" fmla="*/ 47480 w 288578"/>
                <a:gd name="csY6" fmla="*/ 87811 h 233874"/>
                <a:gd name="csX7" fmla="*/ 11782 w 288578"/>
                <a:gd name="csY7" fmla="*/ 17945 h 233874"/>
                <a:gd name="csX8" fmla="*/ 156657 w 288578"/>
                <a:gd name="csY8" fmla="*/ 7597 h 2338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88578" h="233874">
                  <a:moveTo>
                    <a:pt x="156719" y="7658"/>
                  </a:moveTo>
                  <a:cubicBezTo>
                    <a:pt x="203255" y="19353"/>
                    <a:pt x="241403" y="31722"/>
                    <a:pt x="268039" y="71584"/>
                  </a:cubicBezTo>
                  <a:cubicBezTo>
                    <a:pt x="285551" y="97792"/>
                    <a:pt x="296389" y="132633"/>
                    <a:pt x="281693" y="160494"/>
                  </a:cubicBezTo>
                  <a:cubicBezTo>
                    <a:pt x="276060" y="171148"/>
                    <a:pt x="267365" y="191538"/>
                    <a:pt x="258670" y="199927"/>
                  </a:cubicBezTo>
                  <a:cubicBezTo>
                    <a:pt x="245505" y="212602"/>
                    <a:pt x="214154" y="238442"/>
                    <a:pt x="196642" y="233176"/>
                  </a:cubicBezTo>
                  <a:cubicBezTo>
                    <a:pt x="190702" y="231400"/>
                    <a:pt x="199826" y="203601"/>
                    <a:pt x="194866" y="199866"/>
                  </a:cubicBezTo>
                  <a:cubicBezTo>
                    <a:pt x="145758" y="162514"/>
                    <a:pt x="96589" y="125163"/>
                    <a:pt x="47480" y="87811"/>
                  </a:cubicBezTo>
                  <a:cubicBezTo>
                    <a:pt x="23967" y="69931"/>
                    <a:pt x="-21528" y="43907"/>
                    <a:pt x="11782" y="17945"/>
                  </a:cubicBezTo>
                  <a:cubicBezTo>
                    <a:pt x="43562" y="-6793"/>
                    <a:pt x="120285" y="-1527"/>
                    <a:pt x="156657" y="7597"/>
                  </a:cubicBezTo>
                  <a:close/>
                </a:path>
              </a:pathLst>
            </a:custGeom>
            <a:solidFill>
              <a:srgbClr val="200027"/>
            </a:solidFill>
            <a:ln w="6122" cap="flat">
              <a:noFill/>
              <a:prstDash val="solid"/>
              <a:miter/>
            </a:ln>
          </p:spPr>
        </p:sp>
        <p:sp>
          <p:nvSpPr>
            <p:cNvPr id="561" name="자유형: 도형 560">
              <a:extLst>
                <a:ext uri="{FF2B5EF4-FFF2-40B4-BE49-F238E27FC236}">
                  <a16:creationId xmlns:a16="http://schemas.microsoft.com/office/drawing/2014/main" id="{A0A9E822-2E26-88FB-FDB2-7C4D7B8EC032}"/>
                </a:ext>
              </a:extLst>
            </p:cNvPr>
            <p:cNvSpPr/>
            <p:nvPr/>
          </p:nvSpPr>
          <p:spPr>
            <a:xfrm>
              <a:off x="3573666" y="5033139"/>
              <a:ext cx="660450" cy="484055"/>
            </a:xfrm>
            <a:custGeom>
              <a:avLst/>
              <a:gdLst>
                <a:gd name="csX0" fmla="*/ 660447 w 660450"/>
                <a:gd name="csY0" fmla="*/ 226456 h 484055"/>
                <a:gd name="csX1" fmla="*/ 538595 w 660450"/>
                <a:gd name="csY1" fmla="*/ 408928 h 484055"/>
                <a:gd name="csX2" fmla="*/ 186878 w 660450"/>
                <a:gd name="csY2" fmla="*/ 477569 h 484055"/>
                <a:gd name="csX3" fmla="*/ 95887 w 660450"/>
                <a:gd name="csY3" fmla="*/ 448300 h 484055"/>
                <a:gd name="csX4" fmla="*/ 4529 w 660450"/>
                <a:gd name="csY4" fmla="*/ 313651 h 484055"/>
                <a:gd name="csX5" fmla="*/ 14509 w 660450"/>
                <a:gd name="csY5" fmla="*/ 186839 h 484055"/>
                <a:gd name="csX6" fmla="*/ 18489 w 660450"/>
                <a:gd name="csY6" fmla="*/ 177103 h 484055"/>
                <a:gd name="csX7" fmla="*/ 120012 w 660450"/>
                <a:gd name="csY7" fmla="*/ 60150 h 484055"/>
                <a:gd name="csX8" fmla="*/ 255213 w 660450"/>
                <a:gd name="csY8" fmla="*/ 6939 h 484055"/>
                <a:gd name="csX9" fmla="*/ 260418 w 660450"/>
                <a:gd name="csY9" fmla="*/ 6082 h 484055"/>
                <a:gd name="csX10" fmla="*/ 502897 w 660450"/>
                <a:gd name="csY10" fmla="*/ 44352 h 484055"/>
                <a:gd name="csX11" fmla="*/ 660447 w 660450"/>
                <a:gd name="csY11" fmla="*/ 226456 h 4840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660450" h="484055">
                  <a:moveTo>
                    <a:pt x="660447" y="226456"/>
                  </a:moveTo>
                  <a:cubicBezTo>
                    <a:pt x="660019" y="284198"/>
                    <a:pt x="618932" y="360126"/>
                    <a:pt x="538595" y="408928"/>
                  </a:cubicBezTo>
                  <a:cubicBezTo>
                    <a:pt x="434378" y="472242"/>
                    <a:pt x="307322" y="497041"/>
                    <a:pt x="186878" y="477569"/>
                  </a:cubicBezTo>
                  <a:cubicBezTo>
                    <a:pt x="155221" y="472426"/>
                    <a:pt x="123686" y="464160"/>
                    <a:pt x="95887" y="448300"/>
                  </a:cubicBezTo>
                  <a:cubicBezTo>
                    <a:pt x="46595" y="420195"/>
                    <a:pt x="15550" y="369372"/>
                    <a:pt x="4529" y="313651"/>
                  </a:cubicBezTo>
                  <a:cubicBezTo>
                    <a:pt x="-3799" y="271584"/>
                    <a:pt x="-737" y="226824"/>
                    <a:pt x="14509" y="186839"/>
                  </a:cubicBezTo>
                  <a:cubicBezTo>
                    <a:pt x="15795" y="183533"/>
                    <a:pt x="17081" y="180348"/>
                    <a:pt x="18489" y="177103"/>
                  </a:cubicBezTo>
                  <a:cubicBezTo>
                    <a:pt x="39798" y="128852"/>
                    <a:pt x="76048" y="89296"/>
                    <a:pt x="120012" y="60150"/>
                  </a:cubicBezTo>
                  <a:cubicBezTo>
                    <a:pt x="160426" y="33330"/>
                    <a:pt x="207329" y="15144"/>
                    <a:pt x="255213" y="6939"/>
                  </a:cubicBezTo>
                  <a:cubicBezTo>
                    <a:pt x="256927" y="6633"/>
                    <a:pt x="258703" y="6327"/>
                    <a:pt x="260418" y="6082"/>
                  </a:cubicBezTo>
                  <a:cubicBezTo>
                    <a:pt x="362124" y="-9839"/>
                    <a:pt x="407130" y="6388"/>
                    <a:pt x="502897" y="44352"/>
                  </a:cubicBezTo>
                  <a:cubicBezTo>
                    <a:pt x="571783" y="71661"/>
                    <a:pt x="661121" y="146671"/>
                    <a:pt x="660447" y="226456"/>
                  </a:cubicBezTo>
                  <a:close/>
                </a:path>
              </a:pathLst>
            </a:custGeom>
            <a:solidFill>
              <a:srgbClr val="B94C58"/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562" name="그래픽 336">
              <a:extLst>
                <a:ext uri="{FF2B5EF4-FFF2-40B4-BE49-F238E27FC236}">
                  <a16:creationId xmlns:a16="http://schemas.microsoft.com/office/drawing/2014/main" id="{27976D49-2E06-6F58-1416-796DECD12DC4}"/>
                </a:ext>
              </a:extLst>
            </p:cNvPr>
            <p:cNvGrpSpPr/>
            <p:nvPr/>
          </p:nvGrpSpPr>
          <p:grpSpPr>
            <a:xfrm>
              <a:off x="3573666" y="5040140"/>
              <a:ext cx="637948" cy="433717"/>
              <a:chOff x="3573666" y="5040140"/>
              <a:chExt cx="637948" cy="433717"/>
            </a:xfrm>
            <a:solidFill>
              <a:srgbClr val="392627"/>
            </a:solidFill>
          </p:grpSpPr>
          <p:sp>
            <p:nvSpPr>
              <p:cNvPr id="563" name="자유형: 도형 562">
                <a:extLst>
                  <a:ext uri="{FF2B5EF4-FFF2-40B4-BE49-F238E27FC236}">
                    <a16:creationId xmlns:a16="http://schemas.microsoft.com/office/drawing/2014/main" id="{2B25831E-AE82-B79E-0CDE-3DE35913C1AE}"/>
                  </a:ext>
                </a:extLst>
              </p:cNvPr>
              <p:cNvSpPr/>
              <p:nvPr/>
            </p:nvSpPr>
            <p:spPr>
              <a:xfrm>
                <a:off x="3742752" y="5317379"/>
                <a:ext cx="194507" cy="156478"/>
              </a:xfrm>
              <a:custGeom>
                <a:avLst/>
                <a:gdLst>
                  <a:gd name="csX0" fmla="*/ 53491 w 194507"/>
                  <a:gd name="csY0" fmla="*/ 10307 h 156478"/>
                  <a:gd name="csX1" fmla="*/ 4566 w 194507"/>
                  <a:gd name="csY1" fmla="*/ 65477 h 156478"/>
                  <a:gd name="csX2" fmla="*/ 18160 w 194507"/>
                  <a:gd name="csY2" fmla="*/ 137731 h 156478"/>
                  <a:gd name="csX3" fmla="*/ 69227 w 194507"/>
                  <a:gd name="csY3" fmla="*/ 155672 h 156478"/>
                  <a:gd name="csX4" fmla="*/ 159483 w 194507"/>
                  <a:gd name="csY4" fmla="*/ 137303 h 156478"/>
                  <a:gd name="csX5" fmla="*/ 191324 w 194507"/>
                  <a:gd name="csY5" fmla="*/ 56047 h 156478"/>
                  <a:gd name="csX6" fmla="*/ 53491 w 194507"/>
                  <a:gd name="csY6" fmla="*/ 10307 h 1564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94507" h="156478">
                    <a:moveTo>
                      <a:pt x="53491" y="10307"/>
                    </a:moveTo>
                    <a:cubicBezTo>
                      <a:pt x="30835" y="21390"/>
                      <a:pt x="12894" y="41658"/>
                      <a:pt x="4566" y="65477"/>
                    </a:cubicBezTo>
                    <a:cubicBezTo>
                      <a:pt x="-4006" y="89970"/>
                      <a:pt x="-1067" y="120280"/>
                      <a:pt x="18160" y="137731"/>
                    </a:cubicBezTo>
                    <a:cubicBezTo>
                      <a:pt x="31753" y="150100"/>
                      <a:pt x="50919" y="154080"/>
                      <a:pt x="69227" y="155672"/>
                    </a:cubicBezTo>
                    <a:cubicBezTo>
                      <a:pt x="100394" y="158366"/>
                      <a:pt x="133521" y="154815"/>
                      <a:pt x="159483" y="137303"/>
                    </a:cubicBezTo>
                    <a:cubicBezTo>
                      <a:pt x="185446" y="119790"/>
                      <a:pt x="201734" y="85561"/>
                      <a:pt x="191324" y="56047"/>
                    </a:cubicBezTo>
                    <a:cubicBezTo>
                      <a:pt x="172465" y="2531"/>
                      <a:pt x="100149" y="-12533"/>
                      <a:pt x="53491" y="10307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64" name="자유형: 도형 563">
                <a:extLst>
                  <a:ext uri="{FF2B5EF4-FFF2-40B4-BE49-F238E27FC236}">
                    <a16:creationId xmlns:a16="http://schemas.microsoft.com/office/drawing/2014/main" id="{6ACB6556-B0A5-7CB1-927C-C38659AF1260}"/>
                  </a:ext>
                </a:extLst>
              </p:cNvPr>
              <p:cNvSpPr/>
              <p:nvPr/>
            </p:nvSpPr>
            <p:spPr>
              <a:xfrm>
                <a:off x="4088398" y="5192580"/>
                <a:ext cx="123216" cy="124759"/>
              </a:xfrm>
              <a:custGeom>
                <a:avLst/>
                <a:gdLst>
                  <a:gd name="csX0" fmla="*/ 42845 w 123216"/>
                  <a:gd name="csY0" fmla="*/ 3457 h 124759"/>
                  <a:gd name="csX1" fmla="*/ 40028 w 123216"/>
                  <a:gd name="csY1" fmla="*/ 4559 h 124759"/>
                  <a:gd name="csX2" fmla="*/ 656 w 123216"/>
                  <a:gd name="csY2" fmla="*/ 56668 h 124759"/>
                  <a:gd name="csX3" fmla="*/ 13454 w 123216"/>
                  <a:gd name="csY3" fmla="*/ 102286 h 124759"/>
                  <a:gd name="csX4" fmla="*/ 28455 w 123216"/>
                  <a:gd name="csY4" fmla="*/ 115328 h 124759"/>
                  <a:gd name="csX5" fmla="*/ 70461 w 123216"/>
                  <a:gd name="csY5" fmla="*/ 124758 h 124759"/>
                  <a:gd name="csX6" fmla="*/ 119202 w 123216"/>
                  <a:gd name="csY6" fmla="*/ 92733 h 124759"/>
                  <a:gd name="csX7" fmla="*/ 117303 w 123216"/>
                  <a:gd name="csY7" fmla="*/ 30766 h 124759"/>
                  <a:gd name="csX8" fmla="*/ 42845 w 123216"/>
                  <a:gd name="csY8" fmla="*/ 3518 h 12475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123216" h="124759">
                    <a:moveTo>
                      <a:pt x="42845" y="3457"/>
                    </a:moveTo>
                    <a:cubicBezTo>
                      <a:pt x="41865" y="3825"/>
                      <a:pt x="40947" y="4192"/>
                      <a:pt x="40028" y="4559"/>
                    </a:cubicBezTo>
                    <a:cubicBezTo>
                      <a:pt x="16821" y="14356"/>
                      <a:pt x="3595" y="32420"/>
                      <a:pt x="656" y="56668"/>
                    </a:cubicBezTo>
                    <a:cubicBezTo>
                      <a:pt x="-1426" y="73935"/>
                      <a:pt x="1085" y="88753"/>
                      <a:pt x="13454" y="102286"/>
                    </a:cubicBezTo>
                    <a:cubicBezTo>
                      <a:pt x="17924" y="107184"/>
                      <a:pt x="23189" y="111287"/>
                      <a:pt x="28455" y="115328"/>
                    </a:cubicBezTo>
                    <a:cubicBezTo>
                      <a:pt x="38008" y="122676"/>
                      <a:pt x="58704" y="124819"/>
                      <a:pt x="70461" y="124758"/>
                    </a:cubicBezTo>
                    <a:cubicBezTo>
                      <a:pt x="91341" y="124697"/>
                      <a:pt x="113813" y="112879"/>
                      <a:pt x="119202" y="92733"/>
                    </a:cubicBezTo>
                    <a:cubicBezTo>
                      <a:pt x="124284" y="73874"/>
                      <a:pt x="125447" y="48953"/>
                      <a:pt x="117303" y="30766"/>
                    </a:cubicBezTo>
                    <a:cubicBezTo>
                      <a:pt x="105302" y="4131"/>
                      <a:pt x="69175" y="-6034"/>
                      <a:pt x="42845" y="3518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65" name="자유형: 도형 564">
                <a:extLst>
                  <a:ext uri="{FF2B5EF4-FFF2-40B4-BE49-F238E27FC236}">
                    <a16:creationId xmlns:a16="http://schemas.microsoft.com/office/drawing/2014/main" id="{85088C04-F884-8CB4-2E65-45B801F69C50}"/>
                  </a:ext>
                </a:extLst>
              </p:cNvPr>
              <p:cNvSpPr/>
              <p:nvPr/>
            </p:nvSpPr>
            <p:spPr>
              <a:xfrm>
                <a:off x="3836153" y="5087077"/>
                <a:ext cx="176392" cy="124826"/>
              </a:xfrm>
              <a:custGeom>
                <a:avLst/>
                <a:gdLst>
                  <a:gd name="csX0" fmla="*/ 13 w 176392"/>
                  <a:gd name="csY0" fmla="*/ 58565 h 124826"/>
                  <a:gd name="csX1" fmla="*/ 16117 w 176392"/>
                  <a:gd name="csY1" fmla="*/ 98244 h 124826"/>
                  <a:gd name="csX2" fmla="*/ 92167 w 176392"/>
                  <a:gd name="csY2" fmla="*/ 124635 h 124826"/>
                  <a:gd name="csX3" fmla="*/ 171830 w 176392"/>
                  <a:gd name="csY3" fmla="*/ 43441 h 124826"/>
                  <a:gd name="csX4" fmla="*/ 78145 w 176392"/>
                  <a:gd name="csY4" fmla="*/ 28 h 124826"/>
                  <a:gd name="csX5" fmla="*/ 34977 w 176392"/>
                  <a:gd name="csY5" fmla="*/ 8355 h 124826"/>
                  <a:gd name="csX6" fmla="*/ 13 w 176392"/>
                  <a:gd name="csY6" fmla="*/ 58627 h 12482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76392" h="124826">
                    <a:moveTo>
                      <a:pt x="13" y="58565"/>
                    </a:moveTo>
                    <a:cubicBezTo>
                      <a:pt x="-293" y="72037"/>
                      <a:pt x="4789" y="85998"/>
                      <a:pt x="16117" y="98244"/>
                    </a:cubicBezTo>
                    <a:cubicBezTo>
                      <a:pt x="34915" y="118634"/>
                      <a:pt x="64490" y="126166"/>
                      <a:pt x="92167" y="124635"/>
                    </a:cubicBezTo>
                    <a:cubicBezTo>
                      <a:pt x="134907" y="122247"/>
                      <a:pt x="193200" y="94937"/>
                      <a:pt x="171830" y="43441"/>
                    </a:cubicBezTo>
                    <a:cubicBezTo>
                      <a:pt x="157502" y="8845"/>
                      <a:pt x="111517" y="-585"/>
                      <a:pt x="78145" y="28"/>
                    </a:cubicBezTo>
                    <a:cubicBezTo>
                      <a:pt x="63388" y="273"/>
                      <a:pt x="48264" y="1865"/>
                      <a:pt x="34977" y="8355"/>
                    </a:cubicBezTo>
                    <a:cubicBezTo>
                      <a:pt x="13117" y="19010"/>
                      <a:pt x="442" y="38237"/>
                      <a:pt x="13" y="58627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66" name="자유형: 도형 565">
                <a:extLst>
                  <a:ext uri="{FF2B5EF4-FFF2-40B4-BE49-F238E27FC236}">
                    <a16:creationId xmlns:a16="http://schemas.microsoft.com/office/drawing/2014/main" id="{6294DFED-1D1B-0D8F-8F82-FE73113C8543}"/>
                  </a:ext>
                </a:extLst>
              </p:cNvPr>
              <p:cNvSpPr/>
              <p:nvPr/>
            </p:nvSpPr>
            <p:spPr>
              <a:xfrm>
                <a:off x="3693678" y="5040140"/>
                <a:ext cx="136604" cy="58070"/>
              </a:xfrm>
              <a:custGeom>
                <a:avLst/>
                <a:gdLst>
                  <a:gd name="csX0" fmla="*/ 111749 w 136604"/>
                  <a:gd name="csY0" fmla="*/ 39311 h 58070"/>
                  <a:gd name="csX1" fmla="*/ 0 w 136604"/>
                  <a:gd name="csY1" fmla="*/ 53211 h 58070"/>
                  <a:gd name="csX2" fmla="*/ 135201 w 136604"/>
                  <a:gd name="csY2" fmla="*/ 0 h 58070"/>
                  <a:gd name="csX3" fmla="*/ 136425 w 136604"/>
                  <a:gd name="csY3" fmla="*/ 5021 h 58070"/>
                  <a:gd name="csX4" fmla="*/ 111749 w 136604"/>
                  <a:gd name="csY4" fmla="*/ 39311 h 5807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36604" h="58070">
                    <a:moveTo>
                      <a:pt x="111749" y="39311"/>
                    </a:moveTo>
                    <a:cubicBezTo>
                      <a:pt x="78071" y="57926"/>
                      <a:pt x="37229" y="62947"/>
                      <a:pt x="0" y="53211"/>
                    </a:cubicBezTo>
                    <a:cubicBezTo>
                      <a:pt x="40413" y="26391"/>
                      <a:pt x="87317" y="8205"/>
                      <a:pt x="135201" y="0"/>
                    </a:cubicBezTo>
                    <a:cubicBezTo>
                      <a:pt x="135752" y="1592"/>
                      <a:pt x="136242" y="3306"/>
                      <a:pt x="136425" y="5021"/>
                    </a:cubicBezTo>
                    <a:cubicBezTo>
                      <a:pt x="138323" y="19900"/>
                      <a:pt x="124852" y="32086"/>
                      <a:pt x="111749" y="39311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67" name="자유형: 도형 566">
                <a:extLst>
                  <a:ext uri="{FF2B5EF4-FFF2-40B4-BE49-F238E27FC236}">
                    <a16:creationId xmlns:a16="http://schemas.microsoft.com/office/drawing/2014/main" id="{CBFCE2F9-BA0F-F22E-C49D-A2713B089EA3}"/>
                  </a:ext>
                </a:extLst>
              </p:cNvPr>
              <p:cNvSpPr/>
              <p:nvPr/>
            </p:nvSpPr>
            <p:spPr>
              <a:xfrm>
                <a:off x="3573666" y="5219143"/>
                <a:ext cx="102654" cy="134681"/>
              </a:xfrm>
              <a:custGeom>
                <a:avLst/>
                <a:gdLst>
                  <a:gd name="csX0" fmla="*/ 101888 w 102654"/>
                  <a:gd name="csY0" fmla="*/ 83192 h 134681"/>
                  <a:gd name="csX1" fmla="*/ 63311 w 102654"/>
                  <a:gd name="csY1" fmla="*/ 131872 h 134681"/>
                  <a:gd name="csX2" fmla="*/ 4529 w 102654"/>
                  <a:gd name="csY2" fmla="*/ 127647 h 134681"/>
                  <a:gd name="csX3" fmla="*/ 14509 w 102654"/>
                  <a:gd name="csY3" fmla="*/ 835 h 134681"/>
                  <a:gd name="csX4" fmla="*/ 99132 w 102654"/>
                  <a:gd name="csY4" fmla="*/ 55332 h 134681"/>
                  <a:gd name="csX5" fmla="*/ 101888 w 102654"/>
                  <a:gd name="csY5" fmla="*/ 83192 h 13468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102654" h="134681">
                    <a:moveTo>
                      <a:pt x="101888" y="83192"/>
                    </a:moveTo>
                    <a:cubicBezTo>
                      <a:pt x="95642" y="116564"/>
                      <a:pt x="81987" y="124647"/>
                      <a:pt x="63311" y="131872"/>
                    </a:cubicBezTo>
                    <a:cubicBezTo>
                      <a:pt x="47820" y="137873"/>
                      <a:pt x="19898" y="133219"/>
                      <a:pt x="4529" y="127647"/>
                    </a:cubicBezTo>
                    <a:cubicBezTo>
                      <a:pt x="-3799" y="85581"/>
                      <a:pt x="-737" y="40820"/>
                      <a:pt x="14509" y="835"/>
                    </a:cubicBezTo>
                    <a:cubicBezTo>
                      <a:pt x="54310" y="-4492"/>
                      <a:pt x="85539" y="15898"/>
                      <a:pt x="99132" y="55332"/>
                    </a:cubicBezTo>
                    <a:cubicBezTo>
                      <a:pt x="102194" y="64272"/>
                      <a:pt x="103663" y="73885"/>
                      <a:pt x="101888" y="83192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</p:grpSp>
        <p:sp>
          <p:nvSpPr>
            <p:cNvPr id="568" name="자유형: 도형 567">
              <a:extLst>
                <a:ext uri="{FF2B5EF4-FFF2-40B4-BE49-F238E27FC236}">
                  <a16:creationId xmlns:a16="http://schemas.microsoft.com/office/drawing/2014/main" id="{58353290-1B73-BE5C-6FE8-87113A2F1369}"/>
                </a:ext>
              </a:extLst>
            </p:cNvPr>
            <p:cNvSpPr/>
            <p:nvPr/>
          </p:nvSpPr>
          <p:spPr>
            <a:xfrm>
              <a:off x="4220275" y="5076511"/>
              <a:ext cx="153509" cy="21676"/>
            </a:xfrm>
            <a:custGeom>
              <a:avLst/>
              <a:gdLst>
                <a:gd name="csX0" fmla="*/ 0 w 153509"/>
                <a:gd name="csY0" fmla="*/ 21676 h 21676"/>
                <a:gd name="csX1" fmla="*/ 153509 w 153509"/>
                <a:gd name="csY1" fmla="*/ 10532 h 216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53509" h="21676">
                  <a:moveTo>
                    <a:pt x="0" y="21676"/>
                  </a:moveTo>
                  <a:cubicBezTo>
                    <a:pt x="0" y="21676"/>
                    <a:pt x="81010" y="-18492"/>
                    <a:pt x="153509" y="10532"/>
                  </a:cubicBezTo>
                </a:path>
              </a:pathLst>
            </a:custGeom>
            <a:noFill/>
            <a:ln w="12245" cap="rnd">
              <a:solidFill>
                <a:srgbClr val="200027"/>
              </a:solidFill>
              <a:prstDash val="solid"/>
              <a:miter/>
            </a:ln>
          </p:spPr>
        </p:sp>
        <p:sp>
          <p:nvSpPr>
            <p:cNvPr id="569" name="자유형: 도형 568">
              <a:extLst>
                <a:ext uri="{FF2B5EF4-FFF2-40B4-BE49-F238E27FC236}">
                  <a16:creationId xmlns:a16="http://schemas.microsoft.com/office/drawing/2014/main" id="{157D75EC-1059-3B56-E7B8-3ACD531FEA50}"/>
                </a:ext>
              </a:extLst>
            </p:cNvPr>
            <p:cNvSpPr/>
            <p:nvPr/>
          </p:nvSpPr>
          <p:spPr>
            <a:xfrm>
              <a:off x="4169820" y="5007809"/>
              <a:ext cx="50455" cy="68702"/>
            </a:xfrm>
            <a:custGeom>
              <a:avLst/>
              <a:gdLst>
                <a:gd name="csX0" fmla="*/ 0 w 50455"/>
                <a:gd name="csY0" fmla="*/ 68702 h 68702"/>
                <a:gd name="csX1" fmla="*/ 50455 w 50455"/>
                <a:gd name="csY1" fmla="*/ 0 h 687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50455" h="68702">
                  <a:moveTo>
                    <a:pt x="0" y="68702"/>
                  </a:moveTo>
                  <a:cubicBezTo>
                    <a:pt x="0" y="68702"/>
                    <a:pt x="49169" y="29330"/>
                    <a:pt x="50455" y="0"/>
                  </a:cubicBezTo>
                </a:path>
              </a:pathLst>
            </a:custGeom>
            <a:noFill/>
            <a:ln w="12245" cap="rnd">
              <a:solidFill>
                <a:srgbClr val="200027"/>
              </a:solidFill>
              <a:prstDash val="solid"/>
              <a:miter/>
            </a:ln>
          </p:spPr>
        </p:sp>
        <p:sp>
          <p:nvSpPr>
            <p:cNvPr id="570" name="자유형: 도형 569">
              <a:extLst>
                <a:ext uri="{FF2B5EF4-FFF2-40B4-BE49-F238E27FC236}">
                  <a16:creationId xmlns:a16="http://schemas.microsoft.com/office/drawing/2014/main" id="{2F0378C3-9181-DACC-25B6-7113566DA54C}"/>
                </a:ext>
              </a:extLst>
            </p:cNvPr>
            <p:cNvSpPr/>
            <p:nvPr/>
          </p:nvSpPr>
          <p:spPr>
            <a:xfrm>
              <a:off x="3627993" y="5060014"/>
              <a:ext cx="412443" cy="390258"/>
            </a:xfrm>
            <a:custGeom>
              <a:avLst/>
              <a:gdLst>
                <a:gd name="csX0" fmla="*/ 412444 w 412443"/>
                <a:gd name="csY0" fmla="*/ 3394 h 390258"/>
                <a:gd name="csX1" fmla="*/ 76095 w 412443"/>
                <a:gd name="csY1" fmla="*/ 114531 h 390258"/>
                <a:gd name="csX2" fmla="*/ 13945 w 412443"/>
                <a:gd name="csY2" fmla="*/ 390259 h 3902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412443" h="390258">
                  <a:moveTo>
                    <a:pt x="412444" y="3394"/>
                  </a:moveTo>
                  <a:cubicBezTo>
                    <a:pt x="412444" y="3394"/>
                    <a:pt x="196110" y="-30284"/>
                    <a:pt x="76095" y="114531"/>
                  </a:cubicBezTo>
                  <a:cubicBezTo>
                    <a:pt x="-43920" y="259344"/>
                    <a:pt x="13945" y="390259"/>
                    <a:pt x="13945" y="390259"/>
                  </a:cubicBezTo>
                </a:path>
              </a:pathLst>
            </a:custGeom>
            <a:noFill/>
            <a:ln w="12245" cap="rnd">
              <a:solidFill>
                <a:srgbClr val="7B3448"/>
              </a:solidFill>
              <a:prstDash val="solid"/>
              <a:miter/>
            </a:ln>
          </p:spPr>
        </p:sp>
      </p:grpSp>
      <p:grpSp>
        <p:nvGrpSpPr>
          <p:cNvPr id="571" name="그래픽 336">
            <a:extLst>
              <a:ext uri="{FF2B5EF4-FFF2-40B4-BE49-F238E27FC236}">
                <a16:creationId xmlns:a16="http://schemas.microsoft.com/office/drawing/2014/main" id="{131BA9DF-D90F-12D6-F701-F0F0E68F71FE}"/>
              </a:ext>
            </a:extLst>
          </p:cNvPr>
          <p:cNvGrpSpPr/>
          <p:nvPr/>
        </p:nvGrpSpPr>
        <p:grpSpPr>
          <a:xfrm>
            <a:off x="1394436" y="6289268"/>
            <a:ext cx="1651786" cy="576406"/>
            <a:chOff x="6374711" y="5330502"/>
            <a:chExt cx="3520252" cy="1647404"/>
          </a:xfrm>
        </p:grpSpPr>
        <p:sp>
          <p:nvSpPr>
            <p:cNvPr id="572" name="자유형: 도형 571">
              <a:extLst>
                <a:ext uri="{FF2B5EF4-FFF2-40B4-BE49-F238E27FC236}">
                  <a16:creationId xmlns:a16="http://schemas.microsoft.com/office/drawing/2014/main" id="{715EDF73-53AF-C0E5-8989-155B28273DBC}"/>
                </a:ext>
              </a:extLst>
            </p:cNvPr>
            <p:cNvSpPr/>
            <p:nvPr/>
          </p:nvSpPr>
          <p:spPr>
            <a:xfrm>
              <a:off x="6374711" y="5330502"/>
              <a:ext cx="3520252" cy="1635697"/>
            </a:xfrm>
            <a:custGeom>
              <a:avLst/>
              <a:gdLst>
                <a:gd name="csX0" fmla="*/ 11773 w 3520252"/>
                <a:gd name="csY0" fmla="*/ 1635695 h 1635697"/>
                <a:gd name="csX1" fmla="*/ 41655 w 3520252"/>
                <a:gd name="csY1" fmla="*/ 1473430 h 1635697"/>
                <a:gd name="csX2" fmla="*/ 417926 w 3520252"/>
                <a:gd name="csY2" fmla="*/ 1219132 h 1635697"/>
                <a:gd name="csX3" fmla="*/ 800749 w 3520252"/>
                <a:gd name="csY3" fmla="*/ 1067032 h 1635697"/>
                <a:gd name="csX4" fmla="*/ 850715 w 3520252"/>
                <a:gd name="csY4" fmla="*/ 902133 h 1635697"/>
                <a:gd name="csX5" fmla="*/ 1462424 w 3520252"/>
                <a:gd name="csY5" fmla="*/ 660879 h 1635697"/>
                <a:gd name="csX6" fmla="*/ 1722722 w 3520252"/>
                <a:gd name="csY6" fmla="*/ 252522 h 1635697"/>
                <a:gd name="csX7" fmla="*/ 2256544 w 3520252"/>
                <a:gd name="csY7" fmla="*/ 0 h 1635697"/>
                <a:gd name="csX8" fmla="*/ 2829431 w 3520252"/>
                <a:gd name="csY8" fmla="*/ 359800 h 1635697"/>
                <a:gd name="csX9" fmla="*/ 3000698 w 3520252"/>
                <a:gd name="csY9" fmla="*/ 1048601 h 1635697"/>
                <a:gd name="csX10" fmla="*/ 3260934 w 3520252"/>
                <a:gd name="csY10" fmla="*/ 1045294 h 1635697"/>
                <a:gd name="csX11" fmla="*/ 3419464 w 3520252"/>
                <a:gd name="csY11" fmla="*/ 1274241 h 1635697"/>
                <a:gd name="csX12" fmla="*/ 3520253 w 3520252"/>
                <a:gd name="csY12" fmla="*/ 1635695 h 1635697"/>
                <a:gd name="csX13" fmla="*/ 11712 w 3520252"/>
                <a:gd name="csY13" fmla="*/ 1635695 h 16356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3520252" h="1635697">
                  <a:moveTo>
                    <a:pt x="11773" y="1635695"/>
                  </a:moveTo>
                  <a:cubicBezTo>
                    <a:pt x="-25517" y="1635695"/>
                    <a:pt x="37307" y="1480410"/>
                    <a:pt x="41655" y="1473430"/>
                  </a:cubicBezTo>
                  <a:cubicBezTo>
                    <a:pt x="123032" y="1341658"/>
                    <a:pt x="263927" y="1241788"/>
                    <a:pt x="417926" y="1219132"/>
                  </a:cubicBezTo>
                  <a:cubicBezTo>
                    <a:pt x="575660" y="1195986"/>
                    <a:pt x="727210" y="1257769"/>
                    <a:pt x="800749" y="1067032"/>
                  </a:cubicBezTo>
                  <a:cubicBezTo>
                    <a:pt x="821446" y="1013454"/>
                    <a:pt x="830080" y="955773"/>
                    <a:pt x="850715" y="902133"/>
                  </a:cubicBezTo>
                  <a:cubicBezTo>
                    <a:pt x="941094" y="667124"/>
                    <a:pt x="1236110" y="526046"/>
                    <a:pt x="1462424" y="660879"/>
                  </a:cubicBezTo>
                  <a:cubicBezTo>
                    <a:pt x="1533331" y="515207"/>
                    <a:pt x="1612871" y="371557"/>
                    <a:pt x="1722722" y="252522"/>
                  </a:cubicBezTo>
                  <a:cubicBezTo>
                    <a:pt x="1859331" y="104523"/>
                    <a:pt x="2051355" y="0"/>
                    <a:pt x="2256544" y="0"/>
                  </a:cubicBezTo>
                  <a:cubicBezTo>
                    <a:pt x="2499329" y="0"/>
                    <a:pt x="2711315" y="152713"/>
                    <a:pt x="2829431" y="359800"/>
                  </a:cubicBezTo>
                  <a:cubicBezTo>
                    <a:pt x="2947487" y="566887"/>
                    <a:pt x="2975286" y="811571"/>
                    <a:pt x="3000698" y="1048601"/>
                  </a:cubicBezTo>
                  <a:cubicBezTo>
                    <a:pt x="3067869" y="982654"/>
                    <a:pt x="3183782" y="991348"/>
                    <a:pt x="3260934" y="1045294"/>
                  </a:cubicBezTo>
                  <a:cubicBezTo>
                    <a:pt x="3338087" y="1099240"/>
                    <a:pt x="3383889" y="1187047"/>
                    <a:pt x="3419464" y="1274241"/>
                  </a:cubicBezTo>
                  <a:cubicBezTo>
                    <a:pt x="3465572" y="1387337"/>
                    <a:pt x="3499434" y="1515373"/>
                    <a:pt x="3520253" y="1635695"/>
                  </a:cubicBezTo>
                  <a:cubicBezTo>
                    <a:pt x="3157391" y="1609303"/>
                    <a:pt x="814833" y="1636000"/>
                    <a:pt x="11712" y="1635695"/>
                  </a:cubicBezTo>
                  <a:close/>
                </a:path>
              </a:pathLst>
            </a:custGeom>
            <a:solidFill>
              <a:srgbClr val="9CC879"/>
            </a:solidFill>
            <a:ln w="6122" cap="flat">
              <a:noFill/>
              <a:prstDash val="solid"/>
              <a:miter/>
            </a:ln>
          </p:spPr>
        </p:sp>
        <p:sp>
          <p:nvSpPr>
            <p:cNvPr id="573" name="자유형: 도형 572">
              <a:extLst>
                <a:ext uri="{FF2B5EF4-FFF2-40B4-BE49-F238E27FC236}">
                  <a16:creationId xmlns:a16="http://schemas.microsoft.com/office/drawing/2014/main" id="{D7B9F37A-DB6E-C256-1A74-87861C037EC1}"/>
                </a:ext>
              </a:extLst>
            </p:cNvPr>
            <p:cNvSpPr/>
            <p:nvPr/>
          </p:nvSpPr>
          <p:spPr>
            <a:xfrm>
              <a:off x="7099713" y="5818155"/>
              <a:ext cx="2558587" cy="1159752"/>
            </a:xfrm>
            <a:custGeom>
              <a:avLst/>
              <a:gdLst>
                <a:gd name="csX0" fmla="*/ 97729 w 2558587"/>
                <a:gd name="csY0" fmla="*/ 1141980 h 1159752"/>
                <a:gd name="csX1" fmla="*/ 493 w 2558587"/>
                <a:gd name="csY1" fmla="*/ 1061826 h 1159752"/>
                <a:gd name="csX2" fmla="*/ 53948 w 2558587"/>
                <a:gd name="csY2" fmla="*/ 932382 h 1159752"/>
                <a:gd name="csX3" fmla="*/ 394215 w 2558587"/>
                <a:gd name="csY3" fmla="*/ 790385 h 1159752"/>
                <a:gd name="csX4" fmla="*/ 764486 w 2558587"/>
                <a:gd name="csY4" fmla="*/ 861352 h 1159752"/>
                <a:gd name="csX5" fmla="*/ 794122 w 2558587"/>
                <a:gd name="csY5" fmla="*/ 551457 h 1159752"/>
                <a:gd name="csX6" fmla="*/ 1114305 w 2558587"/>
                <a:gd name="csY6" fmla="*/ 463894 h 1159752"/>
                <a:gd name="csX7" fmla="*/ 1297022 w 2558587"/>
                <a:gd name="csY7" fmla="*/ 177267 h 1159752"/>
                <a:gd name="csX8" fmla="*/ 1671701 w 2558587"/>
                <a:gd name="csY8" fmla="*/ 0 h 1159752"/>
                <a:gd name="csX9" fmla="*/ 2073752 w 2558587"/>
                <a:gd name="csY9" fmla="*/ 252521 h 1159752"/>
                <a:gd name="csX10" fmla="*/ 2193950 w 2558587"/>
                <a:gd name="csY10" fmla="*/ 735949 h 1159752"/>
                <a:gd name="csX11" fmla="*/ 2376606 w 2558587"/>
                <a:gd name="csY11" fmla="*/ 733622 h 1159752"/>
                <a:gd name="csX12" fmla="*/ 2487864 w 2558587"/>
                <a:gd name="csY12" fmla="*/ 894295 h 1159752"/>
                <a:gd name="csX13" fmla="*/ 2558588 w 2558587"/>
                <a:gd name="csY13" fmla="*/ 1147981 h 1159752"/>
                <a:gd name="csX14" fmla="*/ 578157 w 2558587"/>
                <a:gd name="csY14" fmla="*/ 1146082 h 1159752"/>
                <a:gd name="csX15" fmla="*/ 97729 w 2558587"/>
                <a:gd name="csY15" fmla="*/ 1141919 h 11597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2558587" h="1159752">
                  <a:moveTo>
                    <a:pt x="97729" y="1141980"/>
                  </a:moveTo>
                  <a:cubicBezTo>
                    <a:pt x="42436" y="1127590"/>
                    <a:pt x="4289" y="1102852"/>
                    <a:pt x="493" y="1061826"/>
                  </a:cubicBezTo>
                  <a:cubicBezTo>
                    <a:pt x="-3916" y="1014005"/>
                    <a:pt x="21863" y="968142"/>
                    <a:pt x="53948" y="932382"/>
                  </a:cubicBezTo>
                  <a:cubicBezTo>
                    <a:pt x="138326" y="838329"/>
                    <a:pt x="267893" y="793875"/>
                    <a:pt x="394215" y="790385"/>
                  </a:cubicBezTo>
                  <a:cubicBezTo>
                    <a:pt x="520537" y="786894"/>
                    <a:pt x="644961" y="820327"/>
                    <a:pt x="764486" y="861352"/>
                  </a:cubicBezTo>
                  <a:cubicBezTo>
                    <a:pt x="756771" y="756646"/>
                    <a:pt x="749913" y="646673"/>
                    <a:pt x="794122" y="551457"/>
                  </a:cubicBezTo>
                  <a:cubicBezTo>
                    <a:pt x="859886" y="409704"/>
                    <a:pt x="992821" y="391518"/>
                    <a:pt x="1114305" y="463894"/>
                  </a:cubicBezTo>
                  <a:cubicBezTo>
                    <a:pt x="1164087" y="361637"/>
                    <a:pt x="1219870" y="260849"/>
                    <a:pt x="1297022" y="177267"/>
                  </a:cubicBezTo>
                  <a:cubicBezTo>
                    <a:pt x="1392912" y="73417"/>
                    <a:pt x="1527683" y="0"/>
                    <a:pt x="1671701" y="0"/>
                  </a:cubicBezTo>
                  <a:cubicBezTo>
                    <a:pt x="1842111" y="0"/>
                    <a:pt x="1990905" y="107156"/>
                    <a:pt x="2073752" y="252521"/>
                  </a:cubicBezTo>
                  <a:cubicBezTo>
                    <a:pt x="2156599" y="397886"/>
                    <a:pt x="2176132" y="569581"/>
                    <a:pt x="2193950" y="735949"/>
                  </a:cubicBezTo>
                  <a:cubicBezTo>
                    <a:pt x="2241099" y="689658"/>
                    <a:pt x="2322477" y="695781"/>
                    <a:pt x="2376606" y="733622"/>
                  </a:cubicBezTo>
                  <a:cubicBezTo>
                    <a:pt x="2430735" y="771464"/>
                    <a:pt x="2462943" y="833125"/>
                    <a:pt x="2487864" y="894295"/>
                  </a:cubicBezTo>
                  <a:cubicBezTo>
                    <a:pt x="2520257" y="973652"/>
                    <a:pt x="2544015" y="1063541"/>
                    <a:pt x="2558588" y="1147981"/>
                  </a:cubicBezTo>
                  <a:cubicBezTo>
                    <a:pt x="1903833" y="1100403"/>
                    <a:pt x="1234075" y="1142286"/>
                    <a:pt x="578157" y="1146082"/>
                  </a:cubicBezTo>
                  <a:cubicBezTo>
                    <a:pt x="501065" y="1146511"/>
                    <a:pt x="241380" y="1179209"/>
                    <a:pt x="97729" y="1141919"/>
                  </a:cubicBezTo>
                  <a:close/>
                </a:path>
              </a:pathLst>
            </a:custGeom>
            <a:noFill/>
            <a:ln w="18367" cap="rnd">
              <a:solidFill>
                <a:srgbClr val="80B675"/>
              </a:solidFill>
              <a:prstDash val="solid"/>
              <a:miter/>
            </a:ln>
          </p:spPr>
        </p:sp>
        <p:grpSp>
          <p:nvGrpSpPr>
            <p:cNvPr id="574" name="그래픽 336">
              <a:extLst>
                <a:ext uri="{FF2B5EF4-FFF2-40B4-BE49-F238E27FC236}">
                  <a16:creationId xmlns:a16="http://schemas.microsoft.com/office/drawing/2014/main" id="{9372B638-8985-F54B-8CFA-0CF6A307A607}"/>
                </a:ext>
              </a:extLst>
            </p:cNvPr>
            <p:cNvGrpSpPr/>
            <p:nvPr/>
          </p:nvGrpSpPr>
          <p:grpSpPr>
            <a:xfrm>
              <a:off x="7771368" y="6559072"/>
              <a:ext cx="241111" cy="248505"/>
              <a:chOff x="7771368" y="6559072"/>
              <a:chExt cx="241111" cy="248505"/>
            </a:xfrm>
          </p:grpSpPr>
          <p:sp>
            <p:nvSpPr>
              <p:cNvPr id="575" name="자유형: 도형 574">
                <a:extLst>
                  <a:ext uri="{FF2B5EF4-FFF2-40B4-BE49-F238E27FC236}">
                    <a16:creationId xmlns:a16="http://schemas.microsoft.com/office/drawing/2014/main" id="{FBAE63E8-102F-4F05-81C5-F49DB5D1F42E}"/>
                  </a:ext>
                </a:extLst>
              </p:cNvPr>
              <p:cNvSpPr/>
              <p:nvPr/>
            </p:nvSpPr>
            <p:spPr>
              <a:xfrm>
                <a:off x="7771368" y="6559072"/>
                <a:ext cx="241111" cy="248505"/>
              </a:xfrm>
              <a:custGeom>
                <a:avLst/>
                <a:gdLst>
                  <a:gd name="csX0" fmla="*/ 59950 w 241111"/>
                  <a:gd name="csY0" fmla="*/ 105373 h 248505"/>
                  <a:gd name="csX1" fmla="*/ 56031 w 241111"/>
                  <a:gd name="csY1" fmla="*/ 97351 h 248505"/>
                  <a:gd name="csX2" fmla="*/ 42192 w 241111"/>
                  <a:gd name="csY2" fmla="*/ 85717 h 248505"/>
                  <a:gd name="csX3" fmla="*/ 26455 w 241111"/>
                  <a:gd name="csY3" fmla="*/ 51856 h 248505"/>
                  <a:gd name="csX4" fmla="*/ 45866 w 241111"/>
                  <a:gd name="csY4" fmla="*/ 21852 h 248505"/>
                  <a:gd name="csX5" fmla="*/ 69624 w 241111"/>
                  <a:gd name="csY5" fmla="*/ 24240 h 248505"/>
                  <a:gd name="csX6" fmla="*/ 88422 w 241111"/>
                  <a:gd name="csY6" fmla="*/ 39732 h 248505"/>
                  <a:gd name="csX7" fmla="*/ 98709 w 241111"/>
                  <a:gd name="csY7" fmla="*/ 53509 h 248505"/>
                  <a:gd name="csX8" fmla="*/ 113283 w 241111"/>
                  <a:gd name="csY8" fmla="*/ 26383 h 248505"/>
                  <a:gd name="csX9" fmla="*/ 135204 w 241111"/>
                  <a:gd name="csY9" fmla="*/ 2319 h 248505"/>
                  <a:gd name="csX10" fmla="*/ 163187 w 241111"/>
                  <a:gd name="csY10" fmla="*/ 4217 h 248505"/>
                  <a:gd name="csX11" fmla="*/ 182842 w 241111"/>
                  <a:gd name="csY11" fmla="*/ 40406 h 248505"/>
                  <a:gd name="csX12" fmla="*/ 180209 w 241111"/>
                  <a:gd name="csY12" fmla="*/ 61837 h 248505"/>
                  <a:gd name="csX13" fmla="*/ 180699 w 241111"/>
                  <a:gd name="csY13" fmla="*/ 87677 h 248505"/>
                  <a:gd name="csX14" fmla="*/ 199191 w 241111"/>
                  <a:gd name="csY14" fmla="*/ 89330 h 248505"/>
                  <a:gd name="csX15" fmla="*/ 217439 w 241111"/>
                  <a:gd name="csY15" fmla="*/ 96311 h 248505"/>
                  <a:gd name="csX16" fmla="*/ 231461 w 241111"/>
                  <a:gd name="csY16" fmla="*/ 153073 h 248505"/>
                  <a:gd name="csX17" fmla="*/ 217439 w 241111"/>
                  <a:gd name="csY17" fmla="*/ 162258 h 248505"/>
                  <a:gd name="csX18" fmla="*/ 188047 w 241111"/>
                  <a:gd name="csY18" fmla="*/ 164829 h 248505"/>
                  <a:gd name="csX19" fmla="*/ 169371 w 241111"/>
                  <a:gd name="csY19" fmla="*/ 163482 h 248505"/>
                  <a:gd name="csX20" fmla="*/ 164473 w 241111"/>
                  <a:gd name="csY20" fmla="*/ 201384 h 248505"/>
                  <a:gd name="csX21" fmla="*/ 129754 w 241111"/>
                  <a:gd name="csY21" fmla="*/ 247554 h 248505"/>
                  <a:gd name="csX22" fmla="*/ 107343 w 241111"/>
                  <a:gd name="csY22" fmla="*/ 245227 h 248505"/>
                  <a:gd name="csX23" fmla="*/ 87932 w 241111"/>
                  <a:gd name="csY23" fmla="*/ 198017 h 248505"/>
                  <a:gd name="csX24" fmla="*/ 86218 w 241111"/>
                  <a:gd name="csY24" fmla="*/ 172851 h 248505"/>
                  <a:gd name="csX25" fmla="*/ 65154 w 241111"/>
                  <a:gd name="csY25" fmla="*/ 180994 h 248505"/>
                  <a:gd name="csX26" fmla="*/ 36130 w 241111"/>
                  <a:gd name="csY26" fmla="*/ 187363 h 248505"/>
                  <a:gd name="csX27" fmla="*/ 3555 w 241111"/>
                  <a:gd name="csY27" fmla="*/ 165993 h 248505"/>
                  <a:gd name="csX28" fmla="*/ 8086 w 241111"/>
                  <a:gd name="csY28" fmla="*/ 127723 h 248505"/>
                  <a:gd name="csX29" fmla="*/ 26700 w 241111"/>
                  <a:gd name="csY29" fmla="*/ 115476 h 248505"/>
                  <a:gd name="csX30" fmla="*/ 59950 w 241111"/>
                  <a:gd name="csY30" fmla="*/ 105557 h 24850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</a:cxnLst>
                <a:rect l="l" t="t" r="r" b="b"/>
                <a:pathLst>
                  <a:path w="241111" h="248505">
                    <a:moveTo>
                      <a:pt x="59950" y="105373"/>
                    </a:moveTo>
                    <a:cubicBezTo>
                      <a:pt x="60929" y="103352"/>
                      <a:pt x="59950" y="100719"/>
                      <a:pt x="56031" y="97351"/>
                    </a:cubicBezTo>
                    <a:cubicBezTo>
                      <a:pt x="51438" y="93371"/>
                      <a:pt x="46417" y="90126"/>
                      <a:pt x="42192" y="85717"/>
                    </a:cubicBezTo>
                    <a:cubicBezTo>
                      <a:pt x="33313" y="76593"/>
                      <a:pt x="26639" y="64592"/>
                      <a:pt x="26455" y="51856"/>
                    </a:cubicBezTo>
                    <a:cubicBezTo>
                      <a:pt x="26272" y="39119"/>
                      <a:pt x="33803" y="25894"/>
                      <a:pt x="45866" y="21852"/>
                    </a:cubicBezTo>
                    <a:cubicBezTo>
                      <a:pt x="53581" y="19280"/>
                      <a:pt x="62276" y="20628"/>
                      <a:pt x="69624" y="24240"/>
                    </a:cubicBezTo>
                    <a:cubicBezTo>
                      <a:pt x="76972" y="27853"/>
                      <a:pt x="83034" y="33548"/>
                      <a:pt x="88422" y="39732"/>
                    </a:cubicBezTo>
                    <a:cubicBezTo>
                      <a:pt x="90688" y="42365"/>
                      <a:pt x="95770" y="52407"/>
                      <a:pt x="98709" y="53509"/>
                    </a:cubicBezTo>
                    <a:cubicBezTo>
                      <a:pt x="109609" y="57550"/>
                      <a:pt x="110772" y="32629"/>
                      <a:pt x="113283" y="26383"/>
                    </a:cubicBezTo>
                    <a:cubicBezTo>
                      <a:pt x="117446" y="16035"/>
                      <a:pt x="124917" y="6544"/>
                      <a:pt x="135204" y="2319"/>
                    </a:cubicBezTo>
                    <a:cubicBezTo>
                      <a:pt x="144144" y="-1355"/>
                      <a:pt x="154859" y="-620"/>
                      <a:pt x="163187" y="4217"/>
                    </a:cubicBezTo>
                    <a:cubicBezTo>
                      <a:pt x="176046" y="11749"/>
                      <a:pt x="182107" y="26077"/>
                      <a:pt x="182842" y="40406"/>
                    </a:cubicBezTo>
                    <a:cubicBezTo>
                      <a:pt x="183210" y="47569"/>
                      <a:pt x="182291" y="54918"/>
                      <a:pt x="180209" y="61837"/>
                    </a:cubicBezTo>
                    <a:cubicBezTo>
                      <a:pt x="177393" y="71144"/>
                      <a:pt x="167167" y="82900"/>
                      <a:pt x="180699" y="87677"/>
                    </a:cubicBezTo>
                    <a:cubicBezTo>
                      <a:pt x="185108" y="89207"/>
                      <a:pt x="193742" y="87799"/>
                      <a:pt x="199191" y="89330"/>
                    </a:cubicBezTo>
                    <a:cubicBezTo>
                      <a:pt x="205437" y="91106"/>
                      <a:pt x="211621" y="93371"/>
                      <a:pt x="217439" y="96311"/>
                    </a:cubicBezTo>
                    <a:cubicBezTo>
                      <a:pt x="237400" y="106353"/>
                      <a:pt x="251361" y="132498"/>
                      <a:pt x="231461" y="153073"/>
                    </a:cubicBezTo>
                    <a:cubicBezTo>
                      <a:pt x="227542" y="157114"/>
                      <a:pt x="222704" y="160237"/>
                      <a:pt x="217439" y="162258"/>
                    </a:cubicBezTo>
                    <a:cubicBezTo>
                      <a:pt x="207948" y="165870"/>
                      <a:pt x="198028" y="166115"/>
                      <a:pt x="188047" y="164829"/>
                    </a:cubicBezTo>
                    <a:cubicBezTo>
                      <a:pt x="182414" y="164094"/>
                      <a:pt x="174882" y="160727"/>
                      <a:pt x="169371" y="163482"/>
                    </a:cubicBezTo>
                    <a:cubicBezTo>
                      <a:pt x="155962" y="170217"/>
                      <a:pt x="165269" y="190424"/>
                      <a:pt x="164473" y="201384"/>
                    </a:cubicBezTo>
                    <a:cubicBezTo>
                      <a:pt x="163064" y="221775"/>
                      <a:pt x="151308" y="242410"/>
                      <a:pt x="129754" y="247554"/>
                    </a:cubicBezTo>
                    <a:cubicBezTo>
                      <a:pt x="122284" y="249330"/>
                      <a:pt x="114263" y="248656"/>
                      <a:pt x="107343" y="245227"/>
                    </a:cubicBezTo>
                    <a:cubicBezTo>
                      <a:pt x="89402" y="236410"/>
                      <a:pt x="86647" y="215958"/>
                      <a:pt x="87932" y="198017"/>
                    </a:cubicBezTo>
                    <a:cubicBezTo>
                      <a:pt x="88545" y="189628"/>
                      <a:pt x="98526" y="175178"/>
                      <a:pt x="86218" y="172851"/>
                    </a:cubicBezTo>
                    <a:cubicBezTo>
                      <a:pt x="79605" y="171564"/>
                      <a:pt x="70910" y="178484"/>
                      <a:pt x="65154" y="180994"/>
                    </a:cubicBezTo>
                    <a:cubicBezTo>
                      <a:pt x="55969" y="184975"/>
                      <a:pt x="46111" y="187975"/>
                      <a:pt x="36130" y="187363"/>
                    </a:cubicBezTo>
                    <a:cubicBezTo>
                      <a:pt x="22536" y="186444"/>
                      <a:pt x="9555" y="178178"/>
                      <a:pt x="3555" y="165993"/>
                    </a:cubicBezTo>
                    <a:cubicBezTo>
                      <a:pt x="-2446" y="153808"/>
                      <a:pt x="-793" y="138009"/>
                      <a:pt x="8086" y="127723"/>
                    </a:cubicBezTo>
                    <a:cubicBezTo>
                      <a:pt x="12984" y="122028"/>
                      <a:pt x="19659" y="118109"/>
                      <a:pt x="26700" y="115476"/>
                    </a:cubicBezTo>
                    <a:cubicBezTo>
                      <a:pt x="34171" y="112598"/>
                      <a:pt x="56827" y="111986"/>
                      <a:pt x="59950" y="105557"/>
                    </a:cubicBezTo>
                    <a:close/>
                  </a:path>
                </a:pathLst>
              </a:custGeom>
              <a:solidFill>
                <a:srgbClr val="FFFFB6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76" name="타원 575">
                <a:extLst>
                  <a:ext uri="{FF2B5EF4-FFF2-40B4-BE49-F238E27FC236}">
                    <a16:creationId xmlns:a16="http://schemas.microsoft.com/office/drawing/2014/main" id="{682AAC93-23DF-1AB0-116F-C9C91A5BA4BE}"/>
                  </a:ext>
                </a:extLst>
              </p:cNvPr>
              <p:cNvSpPr/>
              <p:nvPr/>
            </p:nvSpPr>
            <p:spPr>
              <a:xfrm>
                <a:off x="7857648" y="6648892"/>
                <a:ext cx="68702" cy="68702"/>
              </a:xfrm>
              <a:prstGeom prst="ellipse">
                <a:avLst/>
              </a:prstGeom>
              <a:solidFill>
                <a:srgbClr val="EDB954"/>
              </a:solidFill>
              <a:ln w="6122" cap="flat">
                <a:noFill/>
                <a:prstDash val="solid"/>
                <a:miter/>
              </a:ln>
            </p:spPr>
          </p:sp>
        </p:grpSp>
        <p:grpSp>
          <p:nvGrpSpPr>
            <p:cNvPr id="577" name="그래픽 336">
              <a:extLst>
                <a:ext uri="{FF2B5EF4-FFF2-40B4-BE49-F238E27FC236}">
                  <a16:creationId xmlns:a16="http://schemas.microsoft.com/office/drawing/2014/main" id="{BB3EA7B7-603E-BC4C-11DD-61BACF758FFA}"/>
                </a:ext>
              </a:extLst>
            </p:cNvPr>
            <p:cNvGrpSpPr/>
            <p:nvPr/>
          </p:nvGrpSpPr>
          <p:grpSpPr>
            <a:xfrm>
              <a:off x="6950930" y="6442333"/>
              <a:ext cx="183977" cy="175659"/>
              <a:chOff x="6950930" y="6442333"/>
              <a:chExt cx="183977" cy="175659"/>
            </a:xfrm>
          </p:grpSpPr>
          <p:sp>
            <p:nvSpPr>
              <p:cNvPr id="578" name="자유형: 도형 577">
                <a:extLst>
                  <a:ext uri="{FF2B5EF4-FFF2-40B4-BE49-F238E27FC236}">
                    <a16:creationId xmlns:a16="http://schemas.microsoft.com/office/drawing/2014/main" id="{1962BAF5-847D-7B36-9815-5F7172A76311}"/>
                  </a:ext>
                </a:extLst>
              </p:cNvPr>
              <p:cNvSpPr/>
              <p:nvPr/>
            </p:nvSpPr>
            <p:spPr>
              <a:xfrm>
                <a:off x="6950930" y="6442333"/>
                <a:ext cx="183977" cy="175659"/>
              </a:xfrm>
              <a:custGeom>
                <a:avLst/>
                <a:gdLst>
                  <a:gd name="csX0" fmla="*/ 118293 w 183977"/>
                  <a:gd name="csY0" fmla="*/ 62847 h 175659"/>
                  <a:gd name="csX1" fmla="*/ 115660 w 183977"/>
                  <a:gd name="csY1" fmla="*/ 67929 h 175659"/>
                  <a:gd name="csX2" fmla="*/ 142112 w 183977"/>
                  <a:gd name="csY2" fmla="*/ 55499 h 175659"/>
                  <a:gd name="csX3" fmla="*/ 170646 w 183977"/>
                  <a:gd name="csY3" fmla="*/ 57336 h 175659"/>
                  <a:gd name="csX4" fmla="*/ 183689 w 183977"/>
                  <a:gd name="csY4" fmla="*/ 81400 h 175659"/>
                  <a:gd name="csX5" fmla="*/ 173402 w 183977"/>
                  <a:gd name="csY5" fmla="*/ 96525 h 175659"/>
                  <a:gd name="csX6" fmla="*/ 156134 w 183977"/>
                  <a:gd name="csY6" fmla="*/ 103505 h 175659"/>
                  <a:gd name="csX7" fmla="*/ 127967 w 183977"/>
                  <a:gd name="csY7" fmla="*/ 106383 h 175659"/>
                  <a:gd name="csX8" fmla="*/ 155951 w 183977"/>
                  <a:gd name="csY8" fmla="*/ 125120 h 175659"/>
                  <a:gd name="csX9" fmla="*/ 164094 w 183977"/>
                  <a:gd name="csY9" fmla="*/ 148694 h 175659"/>
                  <a:gd name="csX10" fmla="*/ 152522 w 183977"/>
                  <a:gd name="csY10" fmla="*/ 166819 h 175659"/>
                  <a:gd name="csX11" fmla="*/ 104025 w 183977"/>
                  <a:gd name="csY11" fmla="*/ 153103 h 175659"/>
                  <a:gd name="csX12" fmla="*/ 94228 w 183977"/>
                  <a:gd name="csY12" fmla="*/ 134917 h 175659"/>
                  <a:gd name="csX13" fmla="*/ 70654 w 183977"/>
                  <a:gd name="csY13" fmla="*/ 169452 h 175659"/>
                  <a:gd name="csX14" fmla="*/ 35507 w 183977"/>
                  <a:gd name="csY14" fmla="*/ 170554 h 175659"/>
                  <a:gd name="csX15" fmla="*/ 28587 w 183977"/>
                  <a:gd name="csY15" fmla="*/ 136325 h 175659"/>
                  <a:gd name="csX16" fmla="*/ 41446 w 183977"/>
                  <a:gd name="csY16" fmla="*/ 117527 h 175659"/>
                  <a:gd name="csX17" fmla="*/ 55224 w 183977"/>
                  <a:gd name="csY17" fmla="*/ 105403 h 175659"/>
                  <a:gd name="csX18" fmla="*/ 19403 w 183977"/>
                  <a:gd name="csY18" fmla="*/ 95300 h 175659"/>
                  <a:gd name="csX19" fmla="*/ 115 w 183977"/>
                  <a:gd name="csY19" fmla="*/ 66154 h 175659"/>
                  <a:gd name="csX20" fmla="*/ 17443 w 183977"/>
                  <a:gd name="csY20" fmla="*/ 37497 h 175659"/>
                  <a:gd name="csX21" fmla="*/ 49774 w 183977"/>
                  <a:gd name="csY21" fmla="*/ 45028 h 175659"/>
                  <a:gd name="csX22" fmla="*/ 68327 w 183977"/>
                  <a:gd name="csY22" fmla="*/ 59540 h 175659"/>
                  <a:gd name="csX23" fmla="*/ 69613 w 183977"/>
                  <a:gd name="csY23" fmla="*/ 35966 h 175659"/>
                  <a:gd name="csX24" fmla="*/ 75981 w 183977"/>
                  <a:gd name="csY24" fmla="*/ 14106 h 175659"/>
                  <a:gd name="csX25" fmla="*/ 102311 w 183977"/>
                  <a:gd name="csY25" fmla="*/ 23 h 175659"/>
                  <a:gd name="csX26" fmla="*/ 126375 w 183977"/>
                  <a:gd name="csY26" fmla="*/ 17107 h 175659"/>
                  <a:gd name="csX27" fmla="*/ 127784 w 183977"/>
                  <a:gd name="csY27" fmla="*/ 34129 h 175659"/>
                  <a:gd name="csX28" fmla="*/ 118293 w 183977"/>
                  <a:gd name="csY28" fmla="*/ 62724 h 17565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183977" h="175659">
                    <a:moveTo>
                      <a:pt x="118293" y="62847"/>
                    </a:moveTo>
                    <a:cubicBezTo>
                      <a:pt x="117435" y="64500"/>
                      <a:pt x="116517" y="66154"/>
                      <a:pt x="115660" y="67929"/>
                    </a:cubicBezTo>
                    <a:cubicBezTo>
                      <a:pt x="124110" y="63031"/>
                      <a:pt x="132682" y="58132"/>
                      <a:pt x="142112" y="55499"/>
                    </a:cubicBezTo>
                    <a:cubicBezTo>
                      <a:pt x="151542" y="52866"/>
                      <a:pt x="162013" y="52805"/>
                      <a:pt x="170646" y="57336"/>
                    </a:cubicBezTo>
                    <a:cubicBezTo>
                      <a:pt x="179280" y="61867"/>
                      <a:pt x="185403" y="71786"/>
                      <a:pt x="183689" y="81400"/>
                    </a:cubicBezTo>
                    <a:cubicBezTo>
                      <a:pt x="182586" y="87585"/>
                      <a:pt x="178484" y="92912"/>
                      <a:pt x="173402" y="96525"/>
                    </a:cubicBezTo>
                    <a:cubicBezTo>
                      <a:pt x="168319" y="100137"/>
                      <a:pt x="162196" y="102158"/>
                      <a:pt x="156134" y="103505"/>
                    </a:cubicBezTo>
                    <a:cubicBezTo>
                      <a:pt x="146888" y="105525"/>
                      <a:pt x="137397" y="106076"/>
                      <a:pt x="127967" y="106383"/>
                    </a:cubicBezTo>
                    <a:cubicBezTo>
                      <a:pt x="139295" y="108832"/>
                      <a:pt x="148664" y="116241"/>
                      <a:pt x="155951" y="125120"/>
                    </a:cubicBezTo>
                    <a:cubicBezTo>
                      <a:pt x="161339" y="131733"/>
                      <a:pt x="165013" y="140183"/>
                      <a:pt x="164094" y="148694"/>
                    </a:cubicBezTo>
                    <a:cubicBezTo>
                      <a:pt x="163298" y="156103"/>
                      <a:pt x="158890" y="162961"/>
                      <a:pt x="152522" y="166819"/>
                    </a:cubicBezTo>
                    <a:cubicBezTo>
                      <a:pt x="135989" y="176800"/>
                      <a:pt x="114741" y="166819"/>
                      <a:pt x="104025" y="153103"/>
                    </a:cubicBezTo>
                    <a:cubicBezTo>
                      <a:pt x="99923" y="147837"/>
                      <a:pt x="97841" y="140611"/>
                      <a:pt x="94228" y="134917"/>
                    </a:cubicBezTo>
                    <a:cubicBezTo>
                      <a:pt x="97106" y="146918"/>
                      <a:pt x="79410" y="163390"/>
                      <a:pt x="70654" y="169452"/>
                    </a:cubicBezTo>
                    <a:cubicBezTo>
                      <a:pt x="60306" y="176555"/>
                      <a:pt x="45365" y="178392"/>
                      <a:pt x="35507" y="170554"/>
                    </a:cubicBezTo>
                    <a:cubicBezTo>
                      <a:pt x="25771" y="162777"/>
                      <a:pt x="24056" y="147960"/>
                      <a:pt x="28587" y="136325"/>
                    </a:cubicBezTo>
                    <a:cubicBezTo>
                      <a:pt x="31404" y="129161"/>
                      <a:pt x="36058" y="122976"/>
                      <a:pt x="41446" y="117527"/>
                    </a:cubicBezTo>
                    <a:cubicBezTo>
                      <a:pt x="44141" y="114772"/>
                      <a:pt x="51243" y="106016"/>
                      <a:pt x="55224" y="105403"/>
                    </a:cubicBezTo>
                    <a:cubicBezTo>
                      <a:pt x="43895" y="107056"/>
                      <a:pt x="28833" y="101301"/>
                      <a:pt x="19403" y="95300"/>
                    </a:cubicBezTo>
                    <a:cubicBezTo>
                      <a:pt x="9238" y="88809"/>
                      <a:pt x="1217" y="78155"/>
                      <a:pt x="115" y="66154"/>
                    </a:cubicBezTo>
                    <a:cubicBezTo>
                      <a:pt x="-987" y="54152"/>
                      <a:pt x="5932" y="41232"/>
                      <a:pt x="17443" y="37497"/>
                    </a:cubicBezTo>
                    <a:cubicBezTo>
                      <a:pt x="28343" y="33945"/>
                      <a:pt x="40160" y="38905"/>
                      <a:pt x="49774" y="45028"/>
                    </a:cubicBezTo>
                    <a:cubicBezTo>
                      <a:pt x="52958" y="47049"/>
                      <a:pt x="65327" y="60152"/>
                      <a:pt x="68327" y="59540"/>
                    </a:cubicBezTo>
                    <a:cubicBezTo>
                      <a:pt x="71083" y="58989"/>
                      <a:pt x="69246" y="39823"/>
                      <a:pt x="69613" y="35966"/>
                    </a:cubicBezTo>
                    <a:cubicBezTo>
                      <a:pt x="70287" y="28312"/>
                      <a:pt x="71879" y="20597"/>
                      <a:pt x="75981" y="14106"/>
                    </a:cubicBezTo>
                    <a:cubicBezTo>
                      <a:pt x="81553" y="5288"/>
                      <a:pt x="91902" y="-406"/>
                      <a:pt x="102311" y="23"/>
                    </a:cubicBezTo>
                    <a:cubicBezTo>
                      <a:pt x="112721" y="512"/>
                      <a:pt x="122701" y="7370"/>
                      <a:pt x="126375" y="17107"/>
                    </a:cubicBezTo>
                    <a:cubicBezTo>
                      <a:pt x="128396" y="22495"/>
                      <a:pt x="128580" y="28434"/>
                      <a:pt x="127784" y="34129"/>
                    </a:cubicBezTo>
                    <a:cubicBezTo>
                      <a:pt x="126375" y="44416"/>
                      <a:pt x="123191" y="53662"/>
                      <a:pt x="118293" y="62724"/>
                    </a:cubicBezTo>
                    <a:close/>
                  </a:path>
                </a:pathLst>
              </a:custGeom>
              <a:solidFill>
                <a:srgbClr val="FFFFB6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79" name="타원 578">
                <a:extLst>
                  <a:ext uri="{FF2B5EF4-FFF2-40B4-BE49-F238E27FC236}">
                    <a16:creationId xmlns:a16="http://schemas.microsoft.com/office/drawing/2014/main" id="{F32DEBB6-B881-703C-DA41-7797D8A72431}"/>
                  </a:ext>
                </a:extLst>
              </p:cNvPr>
              <p:cNvSpPr/>
              <p:nvPr/>
            </p:nvSpPr>
            <p:spPr>
              <a:xfrm>
                <a:off x="7018339" y="6511181"/>
                <a:ext cx="49108" cy="49108"/>
              </a:xfrm>
              <a:prstGeom prst="ellipse">
                <a:avLst/>
              </a:prstGeom>
              <a:solidFill>
                <a:srgbClr val="EDB954"/>
              </a:solidFill>
              <a:ln w="6122" cap="flat">
                <a:noFill/>
                <a:prstDash val="solid"/>
                <a:miter/>
              </a:ln>
            </p:spPr>
          </p:sp>
        </p:grpSp>
        <p:grpSp>
          <p:nvGrpSpPr>
            <p:cNvPr id="580" name="그래픽 336">
              <a:extLst>
                <a:ext uri="{FF2B5EF4-FFF2-40B4-BE49-F238E27FC236}">
                  <a16:creationId xmlns:a16="http://schemas.microsoft.com/office/drawing/2014/main" id="{7174DCA9-4870-ED33-4D61-DAFA648BC364}"/>
                </a:ext>
              </a:extLst>
            </p:cNvPr>
            <p:cNvGrpSpPr/>
            <p:nvPr/>
          </p:nvGrpSpPr>
          <p:grpSpPr>
            <a:xfrm>
              <a:off x="8753181" y="6157627"/>
              <a:ext cx="218317" cy="218747"/>
              <a:chOff x="8753181" y="6157627"/>
              <a:chExt cx="218317" cy="218747"/>
            </a:xfrm>
          </p:grpSpPr>
          <p:sp>
            <p:nvSpPr>
              <p:cNvPr id="581" name="자유형: 도형 580">
                <a:extLst>
                  <a:ext uri="{FF2B5EF4-FFF2-40B4-BE49-F238E27FC236}">
                    <a16:creationId xmlns:a16="http://schemas.microsoft.com/office/drawing/2014/main" id="{A184BB1C-21A1-B7EB-551F-7AA567D7E0F0}"/>
                  </a:ext>
                </a:extLst>
              </p:cNvPr>
              <p:cNvSpPr/>
              <p:nvPr/>
            </p:nvSpPr>
            <p:spPr>
              <a:xfrm>
                <a:off x="8753181" y="6157627"/>
                <a:ext cx="218317" cy="218747"/>
              </a:xfrm>
              <a:custGeom>
                <a:avLst/>
                <a:gdLst>
                  <a:gd name="csX0" fmla="*/ 133901 w 218317"/>
                  <a:gd name="csY0" fmla="*/ 65273 h 218747"/>
                  <a:gd name="csX1" fmla="*/ 132860 w 218317"/>
                  <a:gd name="csY1" fmla="*/ 71947 h 218747"/>
                  <a:gd name="csX2" fmla="*/ 157721 w 218317"/>
                  <a:gd name="csY2" fmla="*/ 48005 h 218747"/>
                  <a:gd name="csX3" fmla="*/ 190357 w 218317"/>
                  <a:gd name="csY3" fmla="*/ 39249 h 218747"/>
                  <a:gd name="csX4" fmla="*/ 214115 w 218317"/>
                  <a:gd name="csY4" fmla="*/ 61231 h 218747"/>
                  <a:gd name="csX5" fmla="*/ 208298 w 218317"/>
                  <a:gd name="csY5" fmla="*/ 82050 h 218747"/>
                  <a:gd name="csX6" fmla="*/ 191582 w 218317"/>
                  <a:gd name="csY6" fmla="*/ 96378 h 218747"/>
                  <a:gd name="csX7" fmla="*/ 161150 w 218317"/>
                  <a:gd name="csY7" fmla="*/ 110278 h 218747"/>
                  <a:gd name="csX8" fmla="*/ 199603 w 218317"/>
                  <a:gd name="csY8" fmla="*/ 120626 h 218747"/>
                  <a:gd name="csX9" fmla="*/ 217667 w 218317"/>
                  <a:gd name="csY9" fmla="*/ 143895 h 218747"/>
                  <a:gd name="csX10" fmla="*/ 211605 w 218317"/>
                  <a:gd name="csY10" fmla="*/ 168571 h 218747"/>
                  <a:gd name="csX11" fmla="*/ 152148 w 218317"/>
                  <a:gd name="csY11" fmla="*/ 171633 h 218747"/>
                  <a:gd name="csX12" fmla="*/ 134330 w 218317"/>
                  <a:gd name="csY12" fmla="*/ 155038 h 218747"/>
                  <a:gd name="csX13" fmla="*/ 121042 w 218317"/>
                  <a:gd name="csY13" fmla="*/ 202616 h 218747"/>
                  <a:gd name="csX14" fmla="*/ 82160 w 218317"/>
                  <a:gd name="csY14" fmla="*/ 217189 h 218747"/>
                  <a:gd name="csX15" fmla="*/ 61464 w 218317"/>
                  <a:gd name="csY15" fmla="*/ 181552 h 218747"/>
                  <a:gd name="csX16" fmla="*/ 68689 w 218317"/>
                  <a:gd name="csY16" fmla="*/ 155651 h 218747"/>
                  <a:gd name="csX17" fmla="*/ 79466 w 218317"/>
                  <a:gd name="csY17" fmla="*/ 136853 h 218747"/>
                  <a:gd name="csX18" fmla="*/ 35563 w 218317"/>
                  <a:gd name="csY18" fmla="*/ 139118 h 218747"/>
                  <a:gd name="csX19" fmla="*/ 2926 w 218317"/>
                  <a:gd name="csY19" fmla="*/ 113891 h 218747"/>
                  <a:gd name="csX20" fmla="*/ 11376 w 218317"/>
                  <a:gd name="csY20" fmla="*/ 75253 h 218747"/>
                  <a:gd name="csX21" fmla="*/ 50381 w 218317"/>
                  <a:gd name="csY21" fmla="*/ 71457 h 218747"/>
                  <a:gd name="csX22" fmla="*/ 76588 w 218317"/>
                  <a:gd name="csY22" fmla="*/ 80642 h 218747"/>
                  <a:gd name="csX23" fmla="*/ 69056 w 218317"/>
                  <a:gd name="csY23" fmla="*/ 53822 h 218747"/>
                  <a:gd name="csX24" fmla="*/ 67893 w 218317"/>
                  <a:gd name="csY24" fmla="*/ 26941 h 218747"/>
                  <a:gd name="csX25" fmla="*/ 92018 w 218317"/>
                  <a:gd name="csY25" fmla="*/ 1224 h 218747"/>
                  <a:gd name="csX26" fmla="*/ 125451 w 218317"/>
                  <a:gd name="csY26" fmla="*/ 11205 h 218747"/>
                  <a:gd name="csX27" fmla="*/ 133473 w 218317"/>
                  <a:gd name="csY27" fmla="*/ 29696 h 218747"/>
                  <a:gd name="csX28" fmla="*/ 133717 w 218317"/>
                  <a:gd name="csY28" fmla="*/ 65273 h 21874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218317" h="218747">
                    <a:moveTo>
                      <a:pt x="133901" y="65273"/>
                    </a:moveTo>
                    <a:cubicBezTo>
                      <a:pt x="133534" y="67416"/>
                      <a:pt x="133167" y="69681"/>
                      <a:pt x="132860" y="71947"/>
                    </a:cubicBezTo>
                    <a:cubicBezTo>
                      <a:pt x="140453" y="63252"/>
                      <a:pt x="148169" y="54496"/>
                      <a:pt x="157721" y="48005"/>
                    </a:cubicBezTo>
                    <a:cubicBezTo>
                      <a:pt x="167273" y="41515"/>
                      <a:pt x="178968" y="37412"/>
                      <a:pt x="190357" y="39249"/>
                    </a:cubicBezTo>
                    <a:cubicBezTo>
                      <a:pt x="201747" y="41086"/>
                      <a:pt x="212401" y="49781"/>
                      <a:pt x="214115" y="61231"/>
                    </a:cubicBezTo>
                    <a:cubicBezTo>
                      <a:pt x="215217" y="68518"/>
                      <a:pt x="212646" y="76049"/>
                      <a:pt x="208298" y="82050"/>
                    </a:cubicBezTo>
                    <a:cubicBezTo>
                      <a:pt x="203951" y="88051"/>
                      <a:pt x="197950" y="92582"/>
                      <a:pt x="191582" y="96378"/>
                    </a:cubicBezTo>
                    <a:cubicBezTo>
                      <a:pt x="182030" y="102134"/>
                      <a:pt x="171620" y="106359"/>
                      <a:pt x="161150" y="110278"/>
                    </a:cubicBezTo>
                    <a:cubicBezTo>
                      <a:pt x="174743" y="108747"/>
                      <a:pt x="188030" y="113401"/>
                      <a:pt x="199603" y="120626"/>
                    </a:cubicBezTo>
                    <a:cubicBezTo>
                      <a:pt x="208176" y="125953"/>
                      <a:pt x="215463" y="134036"/>
                      <a:pt x="217667" y="143895"/>
                    </a:cubicBezTo>
                    <a:cubicBezTo>
                      <a:pt x="219565" y="152467"/>
                      <a:pt x="217238" y="161836"/>
                      <a:pt x="211605" y="168571"/>
                    </a:cubicBezTo>
                    <a:cubicBezTo>
                      <a:pt x="196909" y="185961"/>
                      <a:pt x="169355" y="182961"/>
                      <a:pt x="152148" y="171633"/>
                    </a:cubicBezTo>
                    <a:cubicBezTo>
                      <a:pt x="145597" y="167285"/>
                      <a:pt x="140453" y="159999"/>
                      <a:pt x="134330" y="155038"/>
                    </a:cubicBezTo>
                    <a:cubicBezTo>
                      <a:pt x="142106" y="167346"/>
                      <a:pt x="128574" y="192513"/>
                      <a:pt x="121042" y="202616"/>
                    </a:cubicBezTo>
                    <a:cubicBezTo>
                      <a:pt x="112164" y="214495"/>
                      <a:pt x="96121" y="222211"/>
                      <a:pt x="82160" y="217189"/>
                    </a:cubicBezTo>
                    <a:cubicBezTo>
                      <a:pt x="68322" y="212230"/>
                      <a:pt x="60790" y="196248"/>
                      <a:pt x="61464" y="181552"/>
                    </a:cubicBezTo>
                    <a:cubicBezTo>
                      <a:pt x="61892" y="172490"/>
                      <a:pt x="64770" y="163795"/>
                      <a:pt x="68689" y="155651"/>
                    </a:cubicBezTo>
                    <a:cubicBezTo>
                      <a:pt x="70648" y="151549"/>
                      <a:pt x="75241" y="139057"/>
                      <a:pt x="79466" y="136853"/>
                    </a:cubicBezTo>
                    <a:cubicBezTo>
                      <a:pt x="67403" y="142976"/>
                      <a:pt x="48421" y="142302"/>
                      <a:pt x="35563" y="139118"/>
                    </a:cubicBezTo>
                    <a:cubicBezTo>
                      <a:pt x="21724" y="135690"/>
                      <a:pt x="8743" y="126872"/>
                      <a:pt x="2926" y="113891"/>
                    </a:cubicBezTo>
                    <a:cubicBezTo>
                      <a:pt x="-2891" y="100909"/>
                      <a:pt x="-13" y="83826"/>
                      <a:pt x="11376" y="75253"/>
                    </a:cubicBezTo>
                    <a:cubicBezTo>
                      <a:pt x="22214" y="67171"/>
                      <a:pt x="37277" y="68212"/>
                      <a:pt x="50381" y="71457"/>
                    </a:cubicBezTo>
                    <a:cubicBezTo>
                      <a:pt x="54728" y="72498"/>
                      <a:pt x="73465" y="82479"/>
                      <a:pt x="76588" y="80642"/>
                    </a:cubicBezTo>
                    <a:cubicBezTo>
                      <a:pt x="79466" y="78989"/>
                      <a:pt x="70158" y="58292"/>
                      <a:pt x="69056" y="53822"/>
                    </a:cubicBezTo>
                    <a:cubicBezTo>
                      <a:pt x="66913" y="45004"/>
                      <a:pt x="65750" y="35759"/>
                      <a:pt x="67893" y="26941"/>
                    </a:cubicBezTo>
                    <a:cubicBezTo>
                      <a:pt x="70771" y="15001"/>
                      <a:pt x="80201" y="4653"/>
                      <a:pt x="92018" y="1224"/>
                    </a:cubicBezTo>
                    <a:cubicBezTo>
                      <a:pt x="103836" y="-2205"/>
                      <a:pt x="117613" y="1714"/>
                      <a:pt x="125451" y="11205"/>
                    </a:cubicBezTo>
                    <a:cubicBezTo>
                      <a:pt x="129738" y="16470"/>
                      <a:pt x="132187" y="23022"/>
                      <a:pt x="133473" y="29696"/>
                    </a:cubicBezTo>
                    <a:cubicBezTo>
                      <a:pt x="135800" y="41698"/>
                      <a:pt x="135738" y="53332"/>
                      <a:pt x="133717" y="65273"/>
                    </a:cubicBezTo>
                    <a:close/>
                  </a:path>
                </a:pathLst>
              </a:custGeom>
              <a:solidFill>
                <a:srgbClr val="FFFFB6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82" name="타원 581">
                <a:extLst>
                  <a:ext uri="{FF2B5EF4-FFF2-40B4-BE49-F238E27FC236}">
                    <a16:creationId xmlns:a16="http://schemas.microsoft.com/office/drawing/2014/main" id="{3C595095-A8B1-3F1D-E122-52B7280D0D12}"/>
                  </a:ext>
                </a:extLst>
              </p:cNvPr>
              <p:cNvSpPr/>
              <p:nvPr/>
            </p:nvSpPr>
            <p:spPr>
              <a:xfrm>
                <a:off x="8835647" y="6235269"/>
                <a:ext cx="68702" cy="68702"/>
              </a:xfrm>
              <a:prstGeom prst="ellipse">
                <a:avLst/>
              </a:prstGeom>
              <a:solidFill>
                <a:srgbClr val="EDB954"/>
              </a:solidFill>
              <a:ln w="6122" cap="flat">
                <a:noFill/>
                <a:prstDash val="solid"/>
                <a:miter/>
              </a:ln>
            </p:spPr>
          </p:sp>
        </p:grpSp>
      </p:grpSp>
      <p:grpSp>
        <p:nvGrpSpPr>
          <p:cNvPr id="272" name="그래픽 21">
            <a:extLst>
              <a:ext uri="{FF2B5EF4-FFF2-40B4-BE49-F238E27FC236}">
                <a16:creationId xmlns:a16="http://schemas.microsoft.com/office/drawing/2014/main" id="{3AA50B62-3E57-D1F7-E6A5-268524244001}"/>
              </a:ext>
            </a:extLst>
          </p:cNvPr>
          <p:cNvGrpSpPr/>
          <p:nvPr/>
        </p:nvGrpSpPr>
        <p:grpSpPr>
          <a:xfrm>
            <a:off x="5290000" y="2880176"/>
            <a:ext cx="183941" cy="245418"/>
            <a:chOff x="5290000" y="2880176"/>
            <a:chExt cx="183941" cy="245418"/>
          </a:xfrm>
          <a:solidFill>
            <a:srgbClr val="FFFFFF"/>
          </a:solidFill>
        </p:grpSpPr>
        <p:sp>
          <p:nvSpPr>
            <p:cNvPr id="273" name="타원 272">
              <a:extLst>
                <a:ext uri="{FF2B5EF4-FFF2-40B4-BE49-F238E27FC236}">
                  <a16:creationId xmlns:a16="http://schemas.microsoft.com/office/drawing/2014/main" id="{8B18AB02-0537-BCFD-527F-5F1AEB3C65B0}"/>
                </a:ext>
              </a:extLst>
            </p:cNvPr>
            <p:cNvSpPr/>
            <p:nvPr/>
          </p:nvSpPr>
          <p:spPr>
            <a:xfrm>
              <a:off x="5290000" y="3033256"/>
              <a:ext cx="92338" cy="92338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74" name="타원 273">
              <a:extLst>
                <a:ext uri="{FF2B5EF4-FFF2-40B4-BE49-F238E27FC236}">
                  <a16:creationId xmlns:a16="http://schemas.microsoft.com/office/drawing/2014/main" id="{FA08223B-C365-7871-3DF4-63A959DF5077}"/>
                </a:ext>
              </a:extLst>
            </p:cNvPr>
            <p:cNvSpPr/>
            <p:nvPr/>
          </p:nvSpPr>
          <p:spPr>
            <a:xfrm>
              <a:off x="5416996" y="2880176"/>
              <a:ext cx="56945" cy="56945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275" name="그래픽 21">
            <a:extLst>
              <a:ext uri="{FF2B5EF4-FFF2-40B4-BE49-F238E27FC236}">
                <a16:creationId xmlns:a16="http://schemas.microsoft.com/office/drawing/2014/main" id="{37BF0641-88D4-5EA1-26A0-B29024ED6D72}"/>
              </a:ext>
            </a:extLst>
          </p:cNvPr>
          <p:cNvGrpSpPr/>
          <p:nvPr/>
        </p:nvGrpSpPr>
        <p:grpSpPr>
          <a:xfrm>
            <a:off x="8011708" y="4505583"/>
            <a:ext cx="159815" cy="284851"/>
            <a:chOff x="8011708" y="4505583"/>
            <a:chExt cx="159815" cy="284851"/>
          </a:xfrm>
          <a:solidFill>
            <a:srgbClr val="FFFFFF"/>
          </a:solidFill>
        </p:grpSpPr>
        <p:sp>
          <p:nvSpPr>
            <p:cNvPr id="276" name="타원 275">
              <a:extLst>
                <a:ext uri="{FF2B5EF4-FFF2-40B4-BE49-F238E27FC236}">
                  <a16:creationId xmlns:a16="http://schemas.microsoft.com/office/drawing/2014/main" id="{1E992586-F683-46DF-98F7-026E8571E2CB}"/>
                </a:ext>
              </a:extLst>
            </p:cNvPr>
            <p:cNvSpPr/>
            <p:nvPr/>
          </p:nvSpPr>
          <p:spPr>
            <a:xfrm>
              <a:off x="8011708" y="4725529"/>
              <a:ext cx="64906" cy="64906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77" name="타원 276">
              <a:extLst>
                <a:ext uri="{FF2B5EF4-FFF2-40B4-BE49-F238E27FC236}">
                  <a16:creationId xmlns:a16="http://schemas.microsoft.com/office/drawing/2014/main" id="{9EED5A5E-1EB0-31B6-DD23-9D519AD5273A}"/>
                </a:ext>
              </a:extLst>
            </p:cNvPr>
            <p:cNvSpPr/>
            <p:nvPr/>
          </p:nvSpPr>
          <p:spPr>
            <a:xfrm>
              <a:off x="8049427" y="4505583"/>
              <a:ext cx="64906" cy="64906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78" name="타원 277">
              <a:extLst>
                <a:ext uri="{FF2B5EF4-FFF2-40B4-BE49-F238E27FC236}">
                  <a16:creationId xmlns:a16="http://schemas.microsoft.com/office/drawing/2014/main" id="{77A8EF42-AB31-7741-09FF-2A3656021795}"/>
                </a:ext>
              </a:extLst>
            </p:cNvPr>
            <p:cNvSpPr/>
            <p:nvPr/>
          </p:nvSpPr>
          <p:spPr>
            <a:xfrm>
              <a:off x="8126334" y="4589838"/>
              <a:ext cx="45189" cy="45189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279" name="그래픽 21">
            <a:extLst>
              <a:ext uri="{FF2B5EF4-FFF2-40B4-BE49-F238E27FC236}">
                <a16:creationId xmlns:a16="http://schemas.microsoft.com/office/drawing/2014/main" id="{7D803A57-1108-7B3B-72A5-26EFCD9B39A8}"/>
              </a:ext>
            </a:extLst>
          </p:cNvPr>
          <p:cNvGrpSpPr/>
          <p:nvPr/>
        </p:nvGrpSpPr>
        <p:grpSpPr>
          <a:xfrm>
            <a:off x="3992185" y="5777497"/>
            <a:ext cx="211924" cy="200657"/>
            <a:chOff x="3992185" y="5777497"/>
            <a:chExt cx="211924" cy="200657"/>
          </a:xfrm>
          <a:solidFill>
            <a:srgbClr val="FFFFFF"/>
          </a:solidFill>
        </p:grpSpPr>
        <p:sp>
          <p:nvSpPr>
            <p:cNvPr id="280" name="타원 279">
              <a:extLst>
                <a:ext uri="{FF2B5EF4-FFF2-40B4-BE49-F238E27FC236}">
                  <a16:creationId xmlns:a16="http://schemas.microsoft.com/office/drawing/2014/main" id="{671DBC79-223B-1946-66CF-46C9A3A9BA7D}"/>
                </a:ext>
              </a:extLst>
            </p:cNvPr>
            <p:cNvSpPr/>
            <p:nvPr/>
          </p:nvSpPr>
          <p:spPr>
            <a:xfrm>
              <a:off x="4087034" y="5913249"/>
              <a:ext cx="64906" cy="64906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81" name="타원 280">
              <a:extLst>
                <a:ext uri="{FF2B5EF4-FFF2-40B4-BE49-F238E27FC236}">
                  <a16:creationId xmlns:a16="http://schemas.microsoft.com/office/drawing/2014/main" id="{6694C895-1C65-6FC7-7746-6B7B2C9DB177}"/>
                </a:ext>
              </a:extLst>
            </p:cNvPr>
            <p:cNvSpPr/>
            <p:nvPr/>
          </p:nvSpPr>
          <p:spPr>
            <a:xfrm>
              <a:off x="4157696" y="5813624"/>
              <a:ext cx="46413" cy="46413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82" name="타원 281">
              <a:extLst>
                <a:ext uri="{FF2B5EF4-FFF2-40B4-BE49-F238E27FC236}">
                  <a16:creationId xmlns:a16="http://schemas.microsoft.com/office/drawing/2014/main" id="{58715C29-7A3C-3E0B-6B43-43476C807D9B}"/>
                </a:ext>
              </a:extLst>
            </p:cNvPr>
            <p:cNvSpPr/>
            <p:nvPr/>
          </p:nvSpPr>
          <p:spPr>
            <a:xfrm>
              <a:off x="3992185" y="5777497"/>
              <a:ext cx="45189" cy="45189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283" name="그래픽 21">
            <a:extLst>
              <a:ext uri="{FF2B5EF4-FFF2-40B4-BE49-F238E27FC236}">
                <a16:creationId xmlns:a16="http://schemas.microsoft.com/office/drawing/2014/main" id="{C50A890A-95F5-13A5-6E24-3614D2DED4D5}"/>
              </a:ext>
            </a:extLst>
          </p:cNvPr>
          <p:cNvGrpSpPr/>
          <p:nvPr/>
        </p:nvGrpSpPr>
        <p:grpSpPr>
          <a:xfrm>
            <a:off x="4616814" y="1669616"/>
            <a:ext cx="80581" cy="156815"/>
            <a:chOff x="4616814" y="1669616"/>
            <a:chExt cx="80581" cy="156815"/>
          </a:xfrm>
          <a:solidFill>
            <a:srgbClr val="FFFFFF"/>
          </a:solidFill>
        </p:grpSpPr>
        <p:sp>
          <p:nvSpPr>
            <p:cNvPr id="284" name="타원 283">
              <a:extLst>
                <a:ext uri="{FF2B5EF4-FFF2-40B4-BE49-F238E27FC236}">
                  <a16:creationId xmlns:a16="http://schemas.microsoft.com/office/drawing/2014/main" id="{0CEC23CB-7C5A-695F-DAC7-C12CC246B37E}"/>
                </a:ext>
              </a:extLst>
            </p:cNvPr>
            <p:cNvSpPr/>
            <p:nvPr/>
          </p:nvSpPr>
          <p:spPr>
            <a:xfrm>
              <a:off x="4616814" y="1669616"/>
              <a:ext cx="57925" cy="57925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85" name="타원 284">
              <a:extLst>
                <a:ext uri="{FF2B5EF4-FFF2-40B4-BE49-F238E27FC236}">
                  <a16:creationId xmlns:a16="http://schemas.microsoft.com/office/drawing/2014/main" id="{5E403B9A-E425-F8B9-59F7-E2B91E49ECDE}"/>
                </a:ext>
              </a:extLst>
            </p:cNvPr>
            <p:cNvSpPr/>
            <p:nvPr/>
          </p:nvSpPr>
          <p:spPr>
            <a:xfrm>
              <a:off x="4656003" y="1785039"/>
              <a:ext cx="41392" cy="41392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286" name="그래픽 21">
            <a:extLst>
              <a:ext uri="{FF2B5EF4-FFF2-40B4-BE49-F238E27FC236}">
                <a16:creationId xmlns:a16="http://schemas.microsoft.com/office/drawing/2014/main" id="{1E94A286-DE32-712F-830A-8E2514EBAA15}"/>
              </a:ext>
            </a:extLst>
          </p:cNvPr>
          <p:cNvGrpSpPr/>
          <p:nvPr/>
        </p:nvGrpSpPr>
        <p:grpSpPr>
          <a:xfrm>
            <a:off x="7179318" y="1126487"/>
            <a:ext cx="152835" cy="245969"/>
            <a:chOff x="7179318" y="1126487"/>
            <a:chExt cx="152835" cy="245969"/>
          </a:xfrm>
          <a:solidFill>
            <a:srgbClr val="FFFFFF"/>
          </a:solidFill>
        </p:grpSpPr>
        <p:sp>
          <p:nvSpPr>
            <p:cNvPr id="287" name="타원 286">
              <a:extLst>
                <a:ext uri="{FF2B5EF4-FFF2-40B4-BE49-F238E27FC236}">
                  <a16:creationId xmlns:a16="http://schemas.microsoft.com/office/drawing/2014/main" id="{2EF78EB0-846A-AF7F-DC3F-0DE6E81E5E4E}"/>
                </a:ext>
              </a:extLst>
            </p:cNvPr>
            <p:cNvSpPr/>
            <p:nvPr/>
          </p:nvSpPr>
          <p:spPr>
            <a:xfrm>
              <a:off x="7274228" y="1249196"/>
              <a:ext cx="57925" cy="57925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88" name="타원 287">
              <a:extLst>
                <a:ext uri="{FF2B5EF4-FFF2-40B4-BE49-F238E27FC236}">
                  <a16:creationId xmlns:a16="http://schemas.microsoft.com/office/drawing/2014/main" id="{100B03CB-25CC-F6E8-2339-EDC384BEFEF2}"/>
                </a:ext>
              </a:extLst>
            </p:cNvPr>
            <p:cNvSpPr/>
            <p:nvPr/>
          </p:nvSpPr>
          <p:spPr>
            <a:xfrm>
              <a:off x="7225671" y="1331064"/>
              <a:ext cx="41392" cy="41392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89" name="타원 288">
              <a:extLst>
                <a:ext uri="{FF2B5EF4-FFF2-40B4-BE49-F238E27FC236}">
                  <a16:creationId xmlns:a16="http://schemas.microsoft.com/office/drawing/2014/main" id="{94AC8946-35C6-C8D1-5401-0E746FC935A7}"/>
                </a:ext>
              </a:extLst>
            </p:cNvPr>
            <p:cNvSpPr/>
            <p:nvPr/>
          </p:nvSpPr>
          <p:spPr>
            <a:xfrm>
              <a:off x="7179318" y="1126487"/>
              <a:ext cx="41392" cy="41392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4" name="그래픽 7">
            <a:extLst>
              <a:ext uri="{FF2B5EF4-FFF2-40B4-BE49-F238E27FC236}">
                <a16:creationId xmlns:a16="http://schemas.microsoft.com/office/drawing/2014/main" id="{7C1D0F7B-D133-961F-84EE-8CC718D49A85}"/>
              </a:ext>
            </a:extLst>
          </p:cNvPr>
          <p:cNvGrpSpPr/>
          <p:nvPr userDrawn="1"/>
        </p:nvGrpSpPr>
        <p:grpSpPr>
          <a:xfrm>
            <a:off x="714905" y="5878049"/>
            <a:ext cx="183941" cy="245418"/>
            <a:chOff x="2661100" y="4175576"/>
            <a:chExt cx="183941" cy="245418"/>
          </a:xfrm>
          <a:solidFill>
            <a:srgbClr val="FFFFFF"/>
          </a:solidFill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53543A67-4949-63E2-26F2-91FE92CBAE22}"/>
                </a:ext>
              </a:extLst>
            </p:cNvPr>
            <p:cNvSpPr/>
            <p:nvPr/>
          </p:nvSpPr>
          <p:spPr>
            <a:xfrm>
              <a:off x="2661100" y="4328656"/>
              <a:ext cx="92338" cy="92338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  <p:txBody>
            <a:bodyPr/>
            <a:lstStyle/>
            <a:p>
              <a:endParaRPr lang="ko-KR" altLang="en-US" dirty="0"/>
            </a:p>
          </p:txBody>
        </p:sp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333D996C-79DF-6345-51B5-DF7AFFDD0B10}"/>
                </a:ext>
              </a:extLst>
            </p:cNvPr>
            <p:cNvSpPr/>
            <p:nvPr/>
          </p:nvSpPr>
          <p:spPr>
            <a:xfrm>
              <a:off x="2788096" y="4175576"/>
              <a:ext cx="56945" cy="56945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pic>
        <p:nvPicPr>
          <p:cNvPr id="8" name="그림 7">
            <a:extLst>
              <a:ext uri="{FF2B5EF4-FFF2-40B4-BE49-F238E27FC236}">
                <a16:creationId xmlns:a16="http://schemas.microsoft.com/office/drawing/2014/main" id="{0C6E20F9-A6CA-C12E-BD95-F42D47C8B0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8286" y="6545922"/>
            <a:ext cx="615428" cy="265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8862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직사각형 319">
            <a:extLst>
              <a:ext uri="{FF2B5EF4-FFF2-40B4-BE49-F238E27FC236}">
                <a16:creationId xmlns:a16="http://schemas.microsoft.com/office/drawing/2014/main" id="{678F5327-9EEF-DC02-1F18-9D3A49D8136D}"/>
              </a:ext>
            </a:extLst>
          </p:cNvPr>
          <p:cNvSpPr/>
          <p:nvPr userDrawn="1"/>
        </p:nvSpPr>
        <p:spPr>
          <a:xfrm>
            <a:off x="0" y="5616418"/>
            <a:ext cx="12192000" cy="1240251"/>
          </a:xfrm>
          <a:prstGeom prst="rect">
            <a:avLst/>
          </a:prstGeom>
          <a:solidFill>
            <a:srgbClr val="D4E88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/>
          </a:p>
        </p:txBody>
      </p:sp>
      <p:sp>
        <p:nvSpPr>
          <p:cNvPr id="314" name="자유형: 도형 313">
            <a:extLst>
              <a:ext uri="{FF2B5EF4-FFF2-40B4-BE49-F238E27FC236}">
                <a16:creationId xmlns:a16="http://schemas.microsoft.com/office/drawing/2014/main" id="{864FCC87-8050-C696-FFCB-486F0DF937E7}"/>
              </a:ext>
            </a:extLst>
          </p:cNvPr>
          <p:cNvSpPr/>
          <p:nvPr/>
        </p:nvSpPr>
        <p:spPr>
          <a:xfrm>
            <a:off x="10770295" y="9917715"/>
            <a:ext cx="143607" cy="44310"/>
          </a:xfrm>
          <a:custGeom>
            <a:avLst/>
            <a:gdLst>
              <a:gd name="csX0" fmla="*/ 1916 w 143607"/>
              <a:gd name="csY0" fmla="*/ 7682 h 44310"/>
              <a:gd name="csX1" fmla="*/ 814 w 143607"/>
              <a:gd name="csY1" fmla="*/ 22071 h 44310"/>
              <a:gd name="csX2" fmla="*/ 54024 w 143607"/>
              <a:gd name="csY2" fmla="*/ 26970 h 44310"/>
              <a:gd name="csX3" fmla="*/ 91988 w 143607"/>
              <a:gd name="csY3" fmla="*/ 8784 h 44310"/>
              <a:gd name="csX4" fmla="*/ 109501 w 143607"/>
              <a:gd name="csY4" fmla="*/ 6763 h 44310"/>
              <a:gd name="csX5" fmla="*/ 137913 w 143607"/>
              <a:gd name="csY5" fmla="*/ 15580 h 44310"/>
              <a:gd name="csX6" fmla="*/ 137361 w 143607"/>
              <a:gd name="csY6" fmla="*/ 42033 h 44310"/>
              <a:gd name="csX7" fmla="*/ 119298 w 143607"/>
              <a:gd name="csY7" fmla="*/ 43319 h 44310"/>
              <a:gd name="csX8" fmla="*/ 57698 w 143607"/>
              <a:gd name="csY8" fmla="*/ 9457 h 44310"/>
              <a:gd name="csX9" fmla="*/ 1977 w 143607"/>
              <a:gd name="csY9" fmla="*/ 7682 h 443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43607" h="44310">
                <a:moveTo>
                  <a:pt x="1916" y="7682"/>
                </a:moveTo>
                <a:cubicBezTo>
                  <a:pt x="-43" y="11049"/>
                  <a:pt x="-656" y="15764"/>
                  <a:pt x="814" y="22071"/>
                </a:cubicBezTo>
                <a:cubicBezTo>
                  <a:pt x="3937" y="35604"/>
                  <a:pt x="44840" y="30154"/>
                  <a:pt x="54024" y="26970"/>
                </a:cubicBezTo>
                <a:cubicBezTo>
                  <a:pt x="67312" y="22438"/>
                  <a:pt x="78395" y="12580"/>
                  <a:pt x="91988" y="8784"/>
                </a:cubicBezTo>
                <a:cubicBezTo>
                  <a:pt x="97683" y="7192"/>
                  <a:pt x="103623" y="6763"/>
                  <a:pt x="109501" y="6763"/>
                </a:cubicBezTo>
                <a:cubicBezTo>
                  <a:pt x="119665" y="6763"/>
                  <a:pt x="130626" y="8416"/>
                  <a:pt x="137913" y="15580"/>
                </a:cubicBezTo>
                <a:cubicBezTo>
                  <a:pt x="145199" y="22745"/>
                  <a:pt x="145995" y="36706"/>
                  <a:pt x="137361" y="42033"/>
                </a:cubicBezTo>
                <a:cubicBezTo>
                  <a:pt x="132095" y="45278"/>
                  <a:pt x="125360" y="44421"/>
                  <a:pt x="119298" y="43319"/>
                </a:cubicBezTo>
                <a:cubicBezTo>
                  <a:pt x="95907" y="39216"/>
                  <a:pt x="77905" y="20540"/>
                  <a:pt x="57698" y="9457"/>
                </a:cubicBezTo>
                <a:cubicBezTo>
                  <a:pt x="45207" y="2599"/>
                  <a:pt x="10550" y="-6953"/>
                  <a:pt x="1977" y="7682"/>
                </a:cubicBezTo>
                <a:close/>
              </a:path>
            </a:pathLst>
          </a:custGeom>
          <a:noFill/>
          <a:ln w="12245" cap="rnd">
            <a:solidFill>
              <a:srgbClr val="282A41"/>
            </a:solidFill>
            <a:prstDash val="solid"/>
            <a:miter/>
          </a:ln>
        </p:spPr>
      </p:sp>
      <p:sp>
        <p:nvSpPr>
          <p:cNvPr id="315" name="자유형: 도형 314">
            <a:extLst>
              <a:ext uri="{FF2B5EF4-FFF2-40B4-BE49-F238E27FC236}">
                <a16:creationId xmlns:a16="http://schemas.microsoft.com/office/drawing/2014/main" id="{B70804EB-5793-A4D2-B9BF-31E591C3B5ED}"/>
              </a:ext>
            </a:extLst>
          </p:cNvPr>
          <p:cNvSpPr/>
          <p:nvPr/>
        </p:nvSpPr>
        <p:spPr>
          <a:xfrm>
            <a:off x="11241170" y="9948454"/>
            <a:ext cx="143584" cy="44309"/>
          </a:xfrm>
          <a:custGeom>
            <a:avLst/>
            <a:gdLst>
              <a:gd name="csX0" fmla="*/ 1916 w 143584"/>
              <a:gd name="csY0" fmla="*/ 7681 h 44309"/>
              <a:gd name="csX1" fmla="*/ 814 w 143584"/>
              <a:gd name="csY1" fmla="*/ 22071 h 44309"/>
              <a:gd name="csX2" fmla="*/ 54025 w 143584"/>
              <a:gd name="csY2" fmla="*/ 26970 h 44309"/>
              <a:gd name="csX3" fmla="*/ 91988 w 143584"/>
              <a:gd name="csY3" fmla="*/ 8784 h 44309"/>
              <a:gd name="csX4" fmla="*/ 109501 w 143584"/>
              <a:gd name="csY4" fmla="*/ 6763 h 44309"/>
              <a:gd name="csX5" fmla="*/ 137913 w 143584"/>
              <a:gd name="csY5" fmla="*/ 15581 h 44309"/>
              <a:gd name="csX6" fmla="*/ 137361 w 143584"/>
              <a:gd name="csY6" fmla="*/ 42033 h 44309"/>
              <a:gd name="csX7" fmla="*/ 119298 w 143584"/>
              <a:gd name="csY7" fmla="*/ 43319 h 44309"/>
              <a:gd name="csX8" fmla="*/ 57698 w 143584"/>
              <a:gd name="csY8" fmla="*/ 9457 h 44309"/>
              <a:gd name="csX9" fmla="*/ 1977 w 143584"/>
              <a:gd name="csY9" fmla="*/ 7681 h 4430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43584" h="44309">
                <a:moveTo>
                  <a:pt x="1916" y="7681"/>
                </a:moveTo>
                <a:cubicBezTo>
                  <a:pt x="-43" y="11049"/>
                  <a:pt x="-656" y="15764"/>
                  <a:pt x="814" y="22071"/>
                </a:cubicBezTo>
                <a:cubicBezTo>
                  <a:pt x="3937" y="35603"/>
                  <a:pt x="44840" y="30154"/>
                  <a:pt x="54025" y="26970"/>
                </a:cubicBezTo>
                <a:cubicBezTo>
                  <a:pt x="67312" y="22439"/>
                  <a:pt x="78395" y="12580"/>
                  <a:pt x="91988" y="8784"/>
                </a:cubicBezTo>
                <a:cubicBezTo>
                  <a:pt x="97683" y="7192"/>
                  <a:pt x="103622" y="6763"/>
                  <a:pt x="109501" y="6763"/>
                </a:cubicBezTo>
                <a:cubicBezTo>
                  <a:pt x="119665" y="6763"/>
                  <a:pt x="130626" y="8416"/>
                  <a:pt x="137913" y="15581"/>
                </a:cubicBezTo>
                <a:cubicBezTo>
                  <a:pt x="145138" y="22683"/>
                  <a:pt x="145995" y="36705"/>
                  <a:pt x="137361" y="42033"/>
                </a:cubicBezTo>
                <a:cubicBezTo>
                  <a:pt x="132096" y="45278"/>
                  <a:pt x="125360" y="44421"/>
                  <a:pt x="119298" y="43319"/>
                </a:cubicBezTo>
                <a:cubicBezTo>
                  <a:pt x="95907" y="39216"/>
                  <a:pt x="77905" y="20540"/>
                  <a:pt x="57698" y="9457"/>
                </a:cubicBezTo>
                <a:cubicBezTo>
                  <a:pt x="45207" y="2599"/>
                  <a:pt x="10550" y="-6953"/>
                  <a:pt x="1977" y="7681"/>
                </a:cubicBezTo>
                <a:close/>
              </a:path>
            </a:pathLst>
          </a:custGeom>
          <a:noFill/>
          <a:ln w="12245" cap="rnd">
            <a:solidFill>
              <a:srgbClr val="282A41"/>
            </a:solidFill>
            <a:prstDash val="solid"/>
            <a:miter/>
          </a:ln>
        </p:spPr>
      </p:sp>
      <p:sp>
        <p:nvSpPr>
          <p:cNvPr id="317" name="사각형: 둥근 모서리 316">
            <a:extLst>
              <a:ext uri="{FF2B5EF4-FFF2-40B4-BE49-F238E27FC236}">
                <a16:creationId xmlns:a16="http://schemas.microsoft.com/office/drawing/2014/main" id="{191459A3-4C5B-515C-EB99-9DF917DF795A}"/>
              </a:ext>
            </a:extLst>
          </p:cNvPr>
          <p:cNvSpPr/>
          <p:nvPr/>
        </p:nvSpPr>
        <p:spPr>
          <a:xfrm>
            <a:off x="233727" y="561643"/>
            <a:ext cx="11724546" cy="5810197"/>
          </a:xfrm>
          <a:prstGeom prst="roundRect">
            <a:avLst>
              <a:gd name="adj" fmla="val 47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30" name="그래픽 7">
            <a:extLst>
              <a:ext uri="{FF2B5EF4-FFF2-40B4-BE49-F238E27FC236}">
                <a16:creationId xmlns:a16="http://schemas.microsoft.com/office/drawing/2014/main" id="{D187C040-E6AD-25DE-FC35-8019C77137F7}"/>
              </a:ext>
            </a:extLst>
          </p:cNvPr>
          <p:cNvGrpSpPr/>
          <p:nvPr/>
        </p:nvGrpSpPr>
        <p:grpSpPr>
          <a:xfrm>
            <a:off x="9630561" y="5900305"/>
            <a:ext cx="1920471" cy="728907"/>
            <a:chOff x="1751388" y="7140191"/>
            <a:chExt cx="1920471" cy="728907"/>
          </a:xfrm>
        </p:grpSpPr>
        <p:grpSp>
          <p:nvGrpSpPr>
            <p:cNvPr id="231" name="그래픽 7">
              <a:extLst>
                <a:ext uri="{FF2B5EF4-FFF2-40B4-BE49-F238E27FC236}">
                  <a16:creationId xmlns:a16="http://schemas.microsoft.com/office/drawing/2014/main" id="{E5B58FA2-77A6-D235-64CB-7BD0A7D61612}"/>
                </a:ext>
              </a:extLst>
            </p:cNvPr>
            <p:cNvGrpSpPr/>
            <p:nvPr/>
          </p:nvGrpSpPr>
          <p:grpSpPr>
            <a:xfrm>
              <a:off x="1944194" y="7140191"/>
              <a:ext cx="1450773" cy="663328"/>
              <a:chOff x="1944194" y="7140191"/>
              <a:chExt cx="1450773" cy="663328"/>
            </a:xfrm>
          </p:grpSpPr>
          <p:sp>
            <p:nvSpPr>
              <p:cNvPr id="232" name="직사각형 231">
                <a:extLst>
                  <a:ext uri="{FF2B5EF4-FFF2-40B4-BE49-F238E27FC236}">
                    <a16:creationId xmlns:a16="http://schemas.microsoft.com/office/drawing/2014/main" id="{BD7CADD0-35F5-65B4-2618-88F444DFE87D}"/>
                  </a:ext>
                </a:extLst>
              </p:cNvPr>
              <p:cNvSpPr/>
              <p:nvPr/>
            </p:nvSpPr>
            <p:spPr>
              <a:xfrm>
                <a:off x="1944194" y="7210669"/>
                <a:ext cx="436830" cy="570316"/>
              </a:xfrm>
              <a:prstGeom prst="rect">
                <a:avLst/>
              </a:prstGeom>
              <a:solidFill>
                <a:srgbClr val="6D4C2E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33" name="직사각형 232">
                <a:extLst>
                  <a:ext uri="{FF2B5EF4-FFF2-40B4-BE49-F238E27FC236}">
                    <a16:creationId xmlns:a16="http://schemas.microsoft.com/office/drawing/2014/main" id="{2EDC3CC4-BCCD-59C2-437E-D89BD657EC22}"/>
                  </a:ext>
                </a:extLst>
              </p:cNvPr>
              <p:cNvSpPr/>
              <p:nvPr/>
            </p:nvSpPr>
            <p:spPr>
              <a:xfrm>
                <a:off x="2216800" y="7225855"/>
                <a:ext cx="1178167" cy="577664"/>
              </a:xfrm>
              <a:prstGeom prst="rect">
                <a:avLst/>
              </a:prstGeom>
              <a:solidFill>
                <a:srgbClr val="6D4C2E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34" name="자유형: 도형 233">
                <a:extLst>
                  <a:ext uri="{FF2B5EF4-FFF2-40B4-BE49-F238E27FC236}">
                    <a16:creationId xmlns:a16="http://schemas.microsoft.com/office/drawing/2014/main" id="{546B7087-6F67-CC7E-0A73-3AFF41A260E0}"/>
                  </a:ext>
                </a:extLst>
              </p:cNvPr>
              <p:cNvSpPr/>
              <p:nvPr/>
            </p:nvSpPr>
            <p:spPr>
              <a:xfrm>
                <a:off x="1944204" y="7140191"/>
                <a:ext cx="1450707" cy="190187"/>
              </a:xfrm>
              <a:custGeom>
                <a:avLst/>
                <a:gdLst>
                  <a:gd name="csX0" fmla="*/ 269044 w 1450707"/>
                  <a:gd name="csY0" fmla="*/ 12982 h 190187"/>
                  <a:gd name="csX1" fmla="*/ 12727 w 1450707"/>
                  <a:gd name="csY1" fmla="*/ 54864 h 190187"/>
                  <a:gd name="csX2" fmla="*/ 358 w 1450707"/>
                  <a:gd name="csY2" fmla="*/ 73479 h 190187"/>
                  <a:gd name="csX3" fmla="*/ 44935 w 1450707"/>
                  <a:gd name="csY3" fmla="*/ 110096 h 190187"/>
                  <a:gd name="csX4" fmla="*/ 292129 w 1450707"/>
                  <a:gd name="csY4" fmla="*/ 126506 h 190187"/>
                  <a:gd name="csX5" fmla="*/ 315397 w 1450707"/>
                  <a:gd name="csY5" fmla="*/ 170838 h 190187"/>
                  <a:gd name="csX6" fmla="*/ 779904 w 1450707"/>
                  <a:gd name="csY6" fmla="*/ 190188 h 190187"/>
                  <a:gd name="csX7" fmla="*/ 1093903 w 1450707"/>
                  <a:gd name="csY7" fmla="*/ 153755 h 190187"/>
                  <a:gd name="csX8" fmla="*/ 1410105 w 1450707"/>
                  <a:gd name="csY8" fmla="*/ 121669 h 190187"/>
                  <a:gd name="csX9" fmla="*/ 1449416 w 1450707"/>
                  <a:gd name="csY9" fmla="*/ 93747 h 190187"/>
                  <a:gd name="csX10" fmla="*/ 1042896 w 1450707"/>
                  <a:gd name="csY10" fmla="*/ 1 h 190187"/>
                  <a:gd name="csX11" fmla="*/ 523342 w 1450707"/>
                  <a:gd name="csY11" fmla="*/ 5634 h 190187"/>
                  <a:gd name="csX12" fmla="*/ 269044 w 1450707"/>
                  <a:gd name="csY12" fmla="*/ 13043 h 19018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1450707" h="190187">
                    <a:moveTo>
                      <a:pt x="269044" y="12982"/>
                    </a:moveTo>
                    <a:cubicBezTo>
                      <a:pt x="222324" y="14390"/>
                      <a:pt x="69489" y="25902"/>
                      <a:pt x="12727" y="54864"/>
                    </a:cubicBezTo>
                    <a:cubicBezTo>
                      <a:pt x="5930" y="58293"/>
                      <a:pt x="1705" y="66009"/>
                      <a:pt x="358" y="73479"/>
                    </a:cubicBezTo>
                    <a:cubicBezTo>
                      <a:pt x="-3439" y="94665"/>
                      <a:pt x="23749" y="106483"/>
                      <a:pt x="44935" y="110096"/>
                    </a:cubicBezTo>
                    <a:cubicBezTo>
                      <a:pt x="126925" y="123934"/>
                      <a:pt x="209159" y="120812"/>
                      <a:pt x="292129" y="126506"/>
                    </a:cubicBezTo>
                    <a:cubicBezTo>
                      <a:pt x="281720" y="128404"/>
                      <a:pt x="203098" y="152775"/>
                      <a:pt x="315397" y="170838"/>
                    </a:cubicBezTo>
                    <a:cubicBezTo>
                      <a:pt x="382814" y="181676"/>
                      <a:pt x="518994" y="190188"/>
                      <a:pt x="779904" y="190188"/>
                    </a:cubicBezTo>
                    <a:cubicBezTo>
                      <a:pt x="1040814" y="190188"/>
                      <a:pt x="1040631" y="156755"/>
                      <a:pt x="1093903" y="153755"/>
                    </a:cubicBezTo>
                    <a:cubicBezTo>
                      <a:pt x="1214408" y="147080"/>
                      <a:pt x="1346240" y="144570"/>
                      <a:pt x="1410105" y="121669"/>
                    </a:cubicBezTo>
                    <a:cubicBezTo>
                      <a:pt x="1425720" y="116097"/>
                      <a:pt x="1442987" y="108994"/>
                      <a:pt x="1449416" y="93747"/>
                    </a:cubicBezTo>
                    <a:cubicBezTo>
                      <a:pt x="1461357" y="65641"/>
                      <a:pt x="1395410" y="-244"/>
                      <a:pt x="1042896" y="1"/>
                    </a:cubicBezTo>
                    <a:cubicBezTo>
                      <a:pt x="890796" y="123"/>
                      <a:pt x="675320" y="1715"/>
                      <a:pt x="523342" y="5634"/>
                    </a:cubicBezTo>
                    <a:cubicBezTo>
                      <a:pt x="438596" y="7838"/>
                      <a:pt x="353851" y="10410"/>
                      <a:pt x="269044" y="13043"/>
                    </a:cubicBezTo>
                    <a:close/>
                  </a:path>
                </a:pathLst>
              </a:custGeom>
              <a:solidFill>
                <a:srgbClr val="BE833C"/>
              </a:solidFill>
              <a:ln w="6122" cap="flat">
                <a:noFill/>
                <a:prstDash val="solid"/>
                <a:miter/>
              </a:ln>
            </p:spPr>
          </p:sp>
        </p:grpSp>
        <p:sp>
          <p:nvSpPr>
            <p:cNvPr id="235" name="자유형: 도형 234">
              <a:extLst>
                <a:ext uri="{FF2B5EF4-FFF2-40B4-BE49-F238E27FC236}">
                  <a16:creationId xmlns:a16="http://schemas.microsoft.com/office/drawing/2014/main" id="{71EBF268-703E-48A5-5E2D-5A340299C051}"/>
                </a:ext>
              </a:extLst>
            </p:cNvPr>
            <p:cNvSpPr/>
            <p:nvPr/>
          </p:nvSpPr>
          <p:spPr>
            <a:xfrm>
              <a:off x="1751388" y="7663772"/>
              <a:ext cx="633303" cy="139691"/>
            </a:xfrm>
            <a:custGeom>
              <a:avLst/>
              <a:gdLst>
                <a:gd name="csX0" fmla="*/ 844 w 633303"/>
                <a:gd name="csY0" fmla="*/ 132461 h 139691"/>
                <a:gd name="csX1" fmla="*/ 132493 w 633303"/>
                <a:gd name="csY1" fmla="*/ 136501 h 139691"/>
                <a:gd name="csX2" fmla="*/ 629576 w 633303"/>
                <a:gd name="csY2" fmla="*/ 138645 h 139691"/>
                <a:gd name="csX3" fmla="*/ 629453 w 633303"/>
                <a:gd name="csY3" fmla="*/ 23774 h 139691"/>
                <a:gd name="csX4" fmla="*/ 329538 w 633303"/>
                <a:gd name="csY4" fmla="*/ 2342 h 139691"/>
                <a:gd name="csX5" fmla="*/ 192745 w 633303"/>
                <a:gd name="csY5" fmla="*/ 2342 h 139691"/>
                <a:gd name="csX6" fmla="*/ 783 w 633303"/>
                <a:gd name="csY6" fmla="*/ 132399 h 1396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633303" h="139691">
                  <a:moveTo>
                    <a:pt x="844" y="132461"/>
                  </a:moveTo>
                  <a:cubicBezTo>
                    <a:pt x="28827" y="139624"/>
                    <a:pt x="103530" y="135889"/>
                    <a:pt x="132493" y="136501"/>
                  </a:cubicBezTo>
                  <a:cubicBezTo>
                    <a:pt x="327272" y="140543"/>
                    <a:pt x="457330" y="140115"/>
                    <a:pt x="629576" y="138645"/>
                  </a:cubicBezTo>
                  <a:cubicBezTo>
                    <a:pt x="635270" y="95170"/>
                    <a:pt x="633801" y="67432"/>
                    <a:pt x="629453" y="23774"/>
                  </a:cubicBezTo>
                  <a:lnTo>
                    <a:pt x="329538" y="2342"/>
                  </a:lnTo>
                  <a:cubicBezTo>
                    <a:pt x="290411" y="3383"/>
                    <a:pt x="231444" y="-3414"/>
                    <a:pt x="192745" y="2342"/>
                  </a:cubicBezTo>
                  <a:cubicBezTo>
                    <a:pt x="37155" y="25549"/>
                    <a:pt x="-6626" y="130501"/>
                    <a:pt x="783" y="132399"/>
                  </a:cubicBezTo>
                  <a:close/>
                </a:path>
              </a:pathLst>
            </a:custGeom>
            <a:solidFill>
              <a:srgbClr val="6D4C2E"/>
            </a:solidFill>
            <a:ln w="6122" cap="flat">
              <a:noFill/>
              <a:prstDash val="solid"/>
              <a:miter/>
            </a:ln>
          </p:spPr>
        </p:sp>
        <p:sp>
          <p:nvSpPr>
            <p:cNvPr id="236" name="자유형: 도형 235">
              <a:extLst>
                <a:ext uri="{FF2B5EF4-FFF2-40B4-BE49-F238E27FC236}">
                  <a16:creationId xmlns:a16="http://schemas.microsoft.com/office/drawing/2014/main" id="{E74B60C6-F325-5B0F-A6EA-11CC9C4C4C3D}"/>
                </a:ext>
              </a:extLst>
            </p:cNvPr>
            <p:cNvSpPr/>
            <p:nvPr/>
          </p:nvSpPr>
          <p:spPr>
            <a:xfrm>
              <a:off x="3187146" y="7342318"/>
              <a:ext cx="484713" cy="438728"/>
            </a:xfrm>
            <a:custGeom>
              <a:avLst/>
              <a:gdLst>
                <a:gd name="csX0" fmla="*/ 207822 w 484713"/>
                <a:gd name="csY0" fmla="*/ 47394 h 438728"/>
                <a:gd name="csX1" fmla="*/ 276769 w 484713"/>
                <a:gd name="csY1" fmla="*/ 128465 h 438728"/>
                <a:gd name="csX2" fmla="*/ 356187 w 484713"/>
                <a:gd name="csY2" fmla="*/ 339900 h 438728"/>
                <a:gd name="csX3" fmla="*/ 484714 w 484713"/>
                <a:gd name="csY3" fmla="*/ 438728 h 438728"/>
                <a:gd name="csX4" fmla="*/ 0 w 484713"/>
                <a:gd name="csY4" fmla="*/ 438728 h 438728"/>
                <a:gd name="csX5" fmla="*/ 0 w 484713"/>
                <a:gd name="csY5" fmla="*/ 0 h 438728"/>
                <a:gd name="csX6" fmla="*/ 207883 w 484713"/>
                <a:gd name="csY6" fmla="*/ 47394 h 4387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484713" h="438728">
                  <a:moveTo>
                    <a:pt x="207822" y="47394"/>
                  </a:moveTo>
                  <a:cubicBezTo>
                    <a:pt x="207822" y="47394"/>
                    <a:pt x="256012" y="69988"/>
                    <a:pt x="276769" y="128465"/>
                  </a:cubicBezTo>
                  <a:cubicBezTo>
                    <a:pt x="297466" y="186942"/>
                    <a:pt x="286138" y="315101"/>
                    <a:pt x="356187" y="339900"/>
                  </a:cubicBezTo>
                  <a:cubicBezTo>
                    <a:pt x="426237" y="364760"/>
                    <a:pt x="465915" y="393049"/>
                    <a:pt x="484714" y="438728"/>
                  </a:cubicBezTo>
                  <a:lnTo>
                    <a:pt x="0" y="438728"/>
                  </a:lnTo>
                  <a:lnTo>
                    <a:pt x="0" y="0"/>
                  </a:lnTo>
                  <a:lnTo>
                    <a:pt x="207883" y="47394"/>
                  </a:lnTo>
                  <a:close/>
                </a:path>
              </a:pathLst>
            </a:custGeom>
            <a:solidFill>
              <a:srgbClr val="6D4C2E"/>
            </a:solidFill>
            <a:ln w="6122" cap="flat">
              <a:noFill/>
              <a:prstDash val="solid"/>
              <a:miter/>
            </a:ln>
          </p:spPr>
        </p:sp>
        <p:sp>
          <p:nvSpPr>
            <p:cNvPr id="237" name="자유형: 도형 236">
              <a:extLst>
                <a:ext uri="{FF2B5EF4-FFF2-40B4-BE49-F238E27FC236}">
                  <a16:creationId xmlns:a16="http://schemas.microsoft.com/office/drawing/2014/main" id="{49436A53-96CC-9BE0-D9E2-58AC7B79BF2A}"/>
                </a:ext>
              </a:extLst>
            </p:cNvPr>
            <p:cNvSpPr/>
            <p:nvPr/>
          </p:nvSpPr>
          <p:spPr>
            <a:xfrm>
              <a:off x="2152653" y="7626007"/>
              <a:ext cx="1266629" cy="243091"/>
            </a:xfrm>
            <a:custGeom>
              <a:avLst/>
              <a:gdLst>
                <a:gd name="csX0" fmla="*/ 64146 w 1266629"/>
                <a:gd name="csY0" fmla="*/ 14084 h 243091"/>
                <a:gd name="csX1" fmla="*/ 220 w 1266629"/>
                <a:gd name="csY1" fmla="*/ 209598 h 243091"/>
                <a:gd name="csX2" fmla="*/ 597723 w 1266629"/>
                <a:gd name="csY2" fmla="*/ 243091 h 243091"/>
                <a:gd name="csX3" fmla="*/ 1265705 w 1266629"/>
                <a:gd name="csY3" fmla="*/ 198637 h 243091"/>
                <a:gd name="csX4" fmla="*/ 1183531 w 1266629"/>
                <a:gd name="csY4" fmla="*/ 0 h 243091"/>
                <a:gd name="csX5" fmla="*/ 64269 w 1266629"/>
                <a:gd name="csY5" fmla="*/ 14145 h 2430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266629" h="243091">
                  <a:moveTo>
                    <a:pt x="64146" y="14084"/>
                  </a:moveTo>
                  <a:cubicBezTo>
                    <a:pt x="64146" y="14084"/>
                    <a:pt x="30653" y="103421"/>
                    <a:pt x="220" y="209598"/>
                  </a:cubicBezTo>
                  <a:cubicBezTo>
                    <a:pt x="-8842" y="241132"/>
                    <a:pt x="263090" y="243091"/>
                    <a:pt x="597723" y="243091"/>
                  </a:cubicBezTo>
                  <a:cubicBezTo>
                    <a:pt x="932357" y="243091"/>
                    <a:pt x="1254561" y="221109"/>
                    <a:pt x="1265705" y="198637"/>
                  </a:cubicBezTo>
                  <a:cubicBezTo>
                    <a:pt x="1276849" y="176165"/>
                    <a:pt x="1183531" y="0"/>
                    <a:pt x="1183531" y="0"/>
                  </a:cubicBezTo>
                  <a:lnTo>
                    <a:pt x="64269" y="14145"/>
                  </a:lnTo>
                  <a:close/>
                </a:path>
              </a:pathLst>
            </a:custGeom>
            <a:solidFill>
              <a:srgbClr val="6D4C2E"/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238" name="그래픽 7">
              <a:extLst>
                <a:ext uri="{FF2B5EF4-FFF2-40B4-BE49-F238E27FC236}">
                  <a16:creationId xmlns:a16="http://schemas.microsoft.com/office/drawing/2014/main" id="{F36FCA6A-0FE2-6FB4-24EC-C399DE6CE93D}"/>
                </a:ext>
              </a:extLst>
            </p:cNvPr>
            <p:cNvGrpSpPr/>
            <p:nvPr/>
          </p:nvGrpSpPr>
          <p:grpSpPr>
            <a:xfrm>
              <a:off x="2088438" y="7305518"/>
              <a:ext cx="1313142" cy="511839"/>
              <a:chOff x="2088438" y="7305518"/>
              <a:chExt cx="1313142" cy="511839"/>
            </a:xfrm>
            <a:noFill/>
          </p:grpSpPr>
          <p:sp>
            <p:nvSpPr>
              <p:cNvPr id="239" name="자유형: 도형 238">
                <a:extLst>
                  <a:ext uri="{FF2B5EF4-FFF2-40B4-BE49-F238E27FC236}">
                    <a16:creationId xmlns:a16="http://schemas.microsoft.com/office/drawing/2014/main" id="{5FB0BDE1-80DC-18EB-CA2B-F05216CF51DC}"/>
                  </a:ext>
                </a:extLst>
              </p:cNvPr>
              <p:cNvSpPr/>
              <p:nvPr/>
            </p:nvSpPr>
            <p:spPr>
              <a:xfrm>
                <a:off x="2169161" y="7374037"/>
                <a:ext cx="47831" cy="406949"/>
              </a:xfrm>
              <a:custGeom>
                <a:avLst/>
                <a:gdLst>
                  <a:gd name="csX0" fmla="*/ 47639 w 47831"/>
                  <a:gd name="csY0" fmla="*/ 0 h 406949"/>
                  <a:gd name="csX1" fmla="*/ 35086 w 47831"/>
                  <a:gd name="csY1" fmla="*/ 300895 h 406949"/>
                  <a:gd name="csX2" fmla="*/ 0 w 47831"/>
                  <a:gd name="csY2" fmla="*/ 406949 h 40694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47831" h="406949">
                    <a:moveTo>
                      <a:pt x="47639" y="0"/>
                    </a:moveTo>
                    <a:cubicBezTo>
                      <a:pt x="47639" y="0"/>
                      <a:pt x="50394" y="256196"/>
                      <a:pt x="35086" y="300895"/>
                    </a:cubicBezTo>
                    <a:cubicBezTo>
                      <a:pt x="19778" y="345656"/>
                      <a:pt x="0" y="406949"/>
                      <a:pt x="0" y="406949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0" name="자유형: 도형 239">
                <a:extLst>
                  <a:ext uri="{FF2B5EF4-FFF2-40B4-BE49-F238E27FC236}">
                    <a16:creationId xmlns:a16="http://schemas.microsoft.com/office/drawing/2014/main" id="{567CD92B-EC4F-BE7E-7239-03DFB454FA81}"/>
                  </a:ext>
                </a:extLst>
              </p:cNvPr>
              <p:cNvSpPr/>
              <p:nvPr/>
            </p:nvSpPr>
            <p:spPr>
              <a:xfrm>
                <a:off x="3397520" y="7479417"/>
                <a:ext cx="4060" cy="301568"/>
              </a:xfrm>
              <a:custGeom>
                <a:avLst/>
                <a:gdLst>
                  <a:gd name="csX0" fmla="*/ 4061 w 4060"/>
                  <a:gd name="csY0" fmla="*/ 301569 h 301568"/>
                  <a:gd name="csX1" fmla="*/ 571 w 4060"/>
                  <a:gd name="csY1" fmla="*/ 0 h 30156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0" h="301568">
                    <a:moveTo>
                      <a:pt x="4061" y="301569"/>
                    </a:moveTo>
                    <a:cubicBezTo>
                      <a:pt x="4061" y="301569"/>
                      <a:pt x="-1817" y="81990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1" name="자유형: 도형 240">
                <a:extLst>
                  <a:ext uri="{FF2B5EF4-FFF2-40B4-BE49-F238E27FC236}">
                    <a16:creationId xmlns:a16="http://schemas.microsoft.com/office/drawing/2014/main" id="{582C4EB1-F311-C678-89F6-525987A816D0}"/>
                  </a:ext>
                </a:extLst>
              </p:cNvPr>
              <p:cNvSpPr/>
              <p:nvPr/>
            </p:nvSpPr>
            <p:spPr>
              <a:xfrm>
                <a:off x="3014206" y="7305518"/>
                <a:ext cx="4061" cy="301568"/>
              </a:xfrm>
              <a:custGeom>
                <a:avLst/>
                <a:gdLst>
                  <a:gd name="csX0" fmla="*/ 4061 w 4061"/>
                  <a:gd name="csY0" fmla="*/ 301568 h 301568"/>
                  <a:gd name="csX1" fmla="*/ 571 w 4061"/>
                  <a:gd name="csY1" fmla="*/ 0 h 30156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1" h="301568">
                    <a:moveTo>
                      <a:pt x="4061" y="301568"/>
                    </a:moveTo>
                    <a:cubicBezTo>
                      <a:pt x="4061" y="301568"/>
                      <a:pt x="-1817" y="81990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2" name="자유형: 도형 241">
                <a:extLst>
                  <a:ext uri="{FF2B5EF4-FFF2-40B4-BE49-F238E27FC236}">
                    <a16:creationId xmlns:a16="http://schemas.microsoft.com/office/drawing/2014/main" id="{7060D894-3AC5-985C-4357-916DD30C31AA}"/>
                  </a:ext>
                </a:extLst>
              </p:cNvPr>
              <p:cNvSpPr/>
              <p:nvPr/>
            </p:nvSpPr>
            <p:spPr>
              <a:xfrm>
                <a:off x="2088438" y="7418308"/>
                <a:ext cx="4060" cy="210271"/>
              </a:xfrm>
              <a:custGeom>
                <a:avLst/>
                <a:gdLst>
                  <a:gd name="csX0" fmla="*/ 4061 w 4060"/>
                  <a:gd name="csY0" fmla="*/ 210271 h 210271"/>
                  <a:gd name="csX1" fmla="*/ 571 w 4060"/>
                  <a:gd name="csY1" fmla="*/ 0 h 21027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0" h="210271">
                    <a:moveTo>
                      <a:pt x="4061" y="210271"/>
                    </a:moveTo>
                    <a:cubicBezTo>
                      <a:pt x="4061" y="210271"/>
                      <a:pt x="-1817" y="57191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3" name="자유형: 도형 242">
                <a:extLst>
                  <a:ext uri="{FF2B5EF4-FFF2-40B4-BE49-F238E27FC236}">
                    <a16:creationId xmlns:a16="http://schemas.microsoft.com/office/drawing/2014/main" id="{25F8681B-6819-8642-9AEF-D603E17539F9}"/>
                  </a:ext>
                </a:extLst>
              </p:cNvPr>
              <p:cNvSpPr/>
              <p:nvPr/>
            </p:nvSpPr>
            <p:spPr>
              <a:xfrm>
                <a:off x="2922236" y="7472437"/>
                <a:ext cx="4060" cy="210271"/>
              </a:xfrm>
              <a:custGeom>
                <a:avLst/>
                <a:gdLst>
                  <a:gd name="csX0" fmla="*/ 4061 w 4060"/>
                  <a:gd name="csY0" fmla="*/ 210271 h 210271"/>
                  <a:gd name="csX1" fmla="*/ 571 w 4060"/>
                  <a:gd name="csY1" fmla="*/ 0 h 21027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0" h="210271">
                    <a:moveTo>
                      <a:pt x="4061" y="210271"/>
                    </a:moveTo>
                    <a:cubicBezTo>
                      <a:pt x="4061" y="210271"/>
                      <a:pt x="-1817" y="57191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4" name="자유형: 도형 243">
                <a:extLst>
                  <a:ext uri="{FF2B5EF4-FFF2-40B4-BE49-F238E27FC236}">
                    <a16:creationId xmlns:a16="http://schemas.microsoft.com/office/drawing/2014/main" id="{B0A417A0-193F-DA6F-51DC-A79F43B65A3A}"/>
                  </a:ext>
                </a:extLst>
              </p:cNvPr>
              <p:cNvSpPr/>
              <p:nvPr/>
            </p:nvSpPr>
            <p:spPr>
              <a:xfrm>
                <a:off x="2639282" y="7655337"/>
                <a:ext cx="4060" cy="162020"/>
              </a:xfrm>
              <a:custGeom>
                <a:avLst/>
                <a:gdLst>
                  <a:gd name="csX0" fmla="*/ 4061 w 4060"/>
                  <a:gd name="csY0" fmla="*/ 162020 h 162020"/>
                  <a:gd name="csX1" fmla="*/ 571 w 4060"/>
                  <a:gd name="csY1" fmla="*/ 0 h 1620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0" h="162020">
                    <a:moveTo>
                      <a:pt x="4061" y="162020"/>
                    </a:moveTo>
                    <a:cubicBezTo>
                      <a:pt x="4061" y="162020"/>
                      <a:pt x="-1817" y="44087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</p:grpSp>
      </p:grpSp>
      <p:grpSp>
        <p:nvGrpSpPr>
          <p:cNvPr id="13" name="그래픽 7">
            <a:extLst>
              <a:ext uri="{FF2B5EF4-FFF2-40B4-BE49-F238E27FC236}">
                <a16:creationId xmlns:a16="http://schemas.microsoft.com/office/drawing/2014/main" id="{950219FB-599D-3583-DBC2-6C97B0C6E0AB}"/>
              </a:ext>
            </a:extLst>
          </p:cNvPr>
          <p:cNvGrpSpPr/>
          <p:nvPr/>
        </p:nvGrpSpPr>
        <p:grpSpPr>
          <a:xfrm>
            <a:off x="11182618" y="2696004"/>
            <a:ext cx="1810148" cy="3540113"/>
            <a:chOff x="905547" y="2172228"/>
            <a:chExt cx="2388220" cy="5338295"/>
          </a:xfrm>
        </p:grpSpPr>
        <p:sp>
          <p:nvSpPr>
            <p:cNvPr id="14" name="자유형: 도형 13">
              <a:extLst>
                <a:ext uri="{FF2B5EF4-FFF2-40B4-BE49-F238E27FC236}">
                  <a16:creationId xmlns:a16="http://schemas.microsoft.com/office/drawing/2014/main" id="{EF326FB7-37F7-D5DB-3D06-E4378E790067}"/>
                </a:ext>
              </a:extLst>
            </p:cNvPr>
            <p:cNvSpPr/>
            <p:nvPr/>
          </p:nvSpPr>
          <p:spPr>
            <a:xfrm>
              <a:off x="1852163" y="5041337"/>
              <a:ext cx="431747" cy="2469186"/>
            </a:xfrm>
            <a:custGeom>
              <a:avLst/>
              <a:gdLst>
                <a:gd name="csX0" fmla="*/ 431748 w 431747"/>
                <a:gd name="csY0" fmla="*/ 2469186 h 2469186"/>
                <a:gd name="csX1" fmla="*/ 0 w 431747"/>
                <a:gd name="csY1" fmla="*/ 2469186 h 2469186"/>
                <a:gd name="csX2" fmla="*/ 115116 w 431747"/>
                <a:gd name="csY2" fmla="*/ 250439 h 2469186"/>
                <a:gd name="csX3" fmla="*/ 326612 w 431747"/>
                <a:gd name="csY3" fmla="*/ 0 h 2469186"/>
                <a:gd name="csX4" fmla="*/ 431748 w 431747"/>
                <a:gd name="csY4" fmla="*/ 2469186 h 24691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31747" h="2469186">
                  <a:moveTo>
                    <a:pt x="431748" y="2469186"/>
                  </a:moveTo>
                  <a:lnTo>
                    <a:pt x="0" y="2469186"/>
                  </a:lnTo>
                  <a:lnTo>
                    <a:pt x="115116" y="250439"/>
                  </a:lnTo>
                  <a:lnTo>
                    <a:pt x="326612" y="0"/>
                  </a:lnTo>
                  <a:lnTo>
                    <a:pt x="431748" y="2469186"/>
                  </a:lnTo>
                  <a:close/>
                </a:path>
              </a:pathLst>
            </a:custGeom>
            <a:solidFill>
              <a:srgbClr val="B6963E"/>
            </a:solidFill>
            <a:ln w="6122" cap="flat">
              <a:noFill/>
              <a:prstDash val="solid"/>
              <a:miter/>
            </a:ln>
          </p:spPr>
        </p:sp>
        <p:sp>
          <p:nvSpPr>
            <p:cNvPr id="15" name="자유형: 도형 14">
              <a:extLst>
                <a:ext uri="{FF2B5EF4-FFF2-40B4-BE49-F238E27FC236}">
                  <a16:creationId xmlns:a16="http://schemas.microsoft.com/office/drawing/2014/main" id="{22FA3496-B1F7-255B-10BA-5654378E7088}"/>
                </a:ext>
              </a:extLst>
            </p:cNvPr>
            <p:cNvSpPr/>
            <p:nvPr/>
          </p:nvSpPr>
          <p:spPr>
            <a:xfrm>
              <a:off x="905547" y="2172228"/>
              <a:ext cx="2388220" cy="3884126"/>
            </a:xfrm>
            <a:custGeom>
              <a:avLst/>
              <a:gdLst>
                <a:gd name="csX0" fmla="*/ 1559672 w 2388220"/>
                <a:gd name="csY0" fmla="*/ 381063 h 3884126"/>
                <a:gd name="csX1" fmla="*/ 1414429 w 2388220"/>
                <a:gd name="csY1" fmla="*/ 106805 h 3884126"/>
                <a:gd name="csX2" fmla="*/ 1131659 w 2388220"/>
                <a:gd name="csY2" fmla="*/ 4608 h 3884126"/>
                <a:gd name="csX3" fmla="*/ 833459 w 2388220"/>
                <a:gd name="csY3" fmla="*/ 371021 h 3884126"/>
                <a:gd name="csX4" fmla="*/ 560425 w 2388220"/>
                <a:gd name="csY4" fmla="*/ 1043656 h 3884126"/>
                <a:gd name="csX5" fmla="*/ 294800 w 2388220"/>
                <a:gd name="csY5" fmla="*/ 1384474 h 3884126"/>
                <a:gd name="csX6" fmla="*/ 317517 w 2388220"/>
                <a:gd name="csY6" fmla="*/ 1815794 h 3884126"/>
                <a:gd name="csX7" fmla="*/ 232404 w 2388220"/>
                <a:gd name="csY7" fmla="*/ 2018350 h 3884126"/>
                <a:gd name="csX8" fmla="*/ 2294 w 2388220"/>
                <a:gd name="csY8" fmla="*/ 2636366 h 3884126"/>
                <a:gd name="csX9" fmla="*/ 266020 w 2388220"/>
                <a:gd name="csY9" fmla="*/ 3206804 h 3884126"/>
                <a:gd name="csX10" fmla="*/ 416958 w 2388220"/>
                <a:gd name="csY10" fmla="*/ 3311940 h 3884126"/>
                <a:gd name="csX11" fmla="*/ 442920 w 2388220"/>
                <a:gd name="csY11" fmla="*/ 3505617 h 3884126"/>
                <a:gd name="csX12" fmla="*/ 745468 w 2388220"/>
                <a:gd name="csY12" fmla="*/ 3805165 h 3884126"/>
                <a:gd name="csX13" fmla="*/ 1725917 w 2388220"/>
                <a:gd name="csY13" fmla="*/ 3812942 h 3884126"/>
                <a:gd name="csX14" fmla="*/ 2084186 w 2388220"/>
                <a:gd name="csY14" fmla="*/ 3628326 h 3884126"/>
                <a:gd name="csX15" fmla="*/ 2109537 w 2388220"/>
                <a:gd name="csY15" fmla="*/ 3256096 h 3884126"/>
                <a:gd name="csX16" fmla="*/ 2377121 w 2388220"/>
                <a:gd name="csY16" fmla="*/ 2785466 h 3884126"/>
                <a:gd name="csX17" fmla="*/ 2251534 w 2388220"/>
                <a:gd name="csY17" fmla="*/ 2176696 h 3884126"/>
                <a:gd name="csX18" fmla="*/ 2036732 w 2388220"/>
                <a:gd name="csY18" fmla="*/ 1963118 h 3884126"/>
                <a:gd name="csX19" fmla="*/ 1927861 w 2388220"/>
                <a:gd name="csY19" fmla="*/ 1378229 h 3884126"/>
                <a:gd name="csX20" fmla="*/ 1766269 w 2388220"/>
                <a:gd name="csY20" fmla="*/ 1052780 h 3884126"/>
                <a:gd name="csX21" fmla="*/ 1559672 w 2388220"/>
                <a:gd name="csY21" fmla="*/ 381186 h 38841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2388220" h="3884126">
                  <a:moveTo>
                    <a:pt x="1559672" y="381063"/>
                  </a:moveTo>
                  <a:cubicBezTo>
                    <a:pt x="1529913" y="280888"/>
                    <a:pt x="1487234" y="181753"/>
                    <a:pt x="1414429" y="106805"/>
                  </a:cubicBezTo>
                  <a:cubicBezTo>
                    <a:pt x="1341624" y="31856"/>
                    <a:pt x="1234162" y="-15415"/>
                    <a:pt x="1131659" y="4608"/>
                  </a:cubicBezTo>
                  <a:cubicBezTo>
                    <a:pt x="968904" y="36449"/>
                    <a:pt x="881465" y="212308"/>
                    <a:pt x="833459" y="371021"/>
                  </a:cubicBezTo>
                  <a:cubicBezTo>
                    <a:pt x="762797" y="604622"/>
                    <a:pt x="719077" y="858245"/>
                    <a:pt x="560425" y="1043656"/>
                  </a:cubicBezTo>
                  <a:cubicBezTo>
                    <a:pt x="465576" y="1154487"/>
                    <a:pt x="329273" y="1242722"/>
                    <a:pt x="294800" y="1384474"/>
                  </a:cubicBezTo>
                  <a:cubicBezTo>
                    <a:pt x="260571" y="1525308"/>
                    <a:pt x="340540" y="1672694"/>
                    <a:pt x="317517" y="1815794"/>
                  </a:cubicBezTo>
                  <a:cubicBezTo>
                    <a:pt x="305821" y="1888538"/>
                    <a:pt x="268409" y="1954117"/>
                    <a:pt x="232404" y="2018350"/>
                  </a:cubicBezTo>
                  <a:cubicBezTo>
                    <a:pt x="124023" y="2211660"/>
                    <a:pt x="20296" y="2415501"/>
                    <a:pt x="2294" y="2636366"/>
                  </a:cubicBezTo>
                  <a:cubicBezTo>
                    <a:pt x="-15647" y="2857230"/>
                    <a:pt x="71608" y="3100444"/>
                    <a:pt x="266020" y="3206804"/>
                  </a:cubicBezTo>
                  <a:cubicBezTo>
                    <a:pt x="320640" y="3236686"/>
                    <a:pt x="385423" y="3258301"/>
                    <a:pt x="416958" y="3311940"/>
                  </a:cubicBezTo>
                  <a:cubicBezTo>
                    <a:pt x="450390" y="3368641"/>
                    <a:pt x="434348" y="3440344"/>
                    <a:pt x="442920" y="3505617"/>
                  </a:cubicBezTo>
                  <a:cubicBezTo>
                    <a:pt x="462392" y="3653615"/>
                    <a:pt x="605614" y="3752995"/>
                    <a:pt x="745468" y="3805165"/>
                  </a:cubicBezTo>
                  <a:cubicBezTo>
                    <a:pt x="1056650" y="3921077"/>
                    <a:pt x="1404632" y="3896891"/>
                    <a:pt x="1725917" y="3812942"/>
                  </a:cubicBezTo>
                  <a:cubicBezTo>
                    <a:pt x="1857872" y="3778468"/>
                    <a:pt x="1993563" y="3730217"/>
                    <a:pt x="2084186" y="3628326"/>
                  </a:cubicBezTo>
                  <a:cubicBezTo>
                    <a:pt x="2174810" y="3526436"/>
                    <a:pt x="2201813" y="3356517"/>
                    <a:pt x="2109537" y="3256096"/>
                  </a:cubicBezTo>
                  <a:cubicBezTo>
                    <a:pt x="2151174" y="3301347"/>
                    <a:pt x="2367569" y="2840514"/>
                    <a:pt x="2377121" y="2785466"/>
                  </a:cubicBezTo>
                  <a:cubicBezTo>
                    <a:pt x="2410492" y="2593136"/>
                    <a:pt x="2368610" y="2334430"/>
                    <a:pt x="2251534" y="2176696"/>
                  </a:cubicBezTo>
                  <a:cubicBezTo>
                    <a:pt x="2191281" y="2095502"/>
                    <a:pt x="2108740" y="2034086"/>
                    <a:pt x="2036732" y="1963118"/>
                  </a:cubicBezTo>
                  <a:cubicBezTo>
                    <a:pt x="1847096" y="1776115"/>
                    <a:pt x="1893326" y="1611829"/>
                    <a:pt x="1927861" y="1378229"/>
                  </a:cubicBezTo>
                  <a:cubicBezTo>
                    <a:pt x="1946230" y="1253989"/>
                    <a:pt x="1852117" y="1144445"/>
                    <a:pt x="1766269" y="1052780"/>
                  </a:cubicBezTo>
                  <a:cubicBezTo>
                    <a:pt x="1571857" y="845203"/>
                    <a:pt x="1634559" y="633462"/>
                    <a:pt x="1559672" y="381186"/>
                  </a:cubicBezTo>
                  <a:close/>
                </a:path>
              </a:pathLst>
            </a:custGeom>
            <a:solidFill>
              <a:srgbClr val="F8E688"/>
            </a:solidFill>
            <a:ln w="6122" cap="flat">
              <a:noFill/>
              <a:prstDash val="solid"/>
              <a:miter/>
            </a:ln>
          </p:spPr>
        </p:sp>
        <p:sp>
          <p:nvSpPr>
            <p:cNvPr id="16" name="자유형: 도형 15">
              <a:extLst>
                <a:ext uri="{FF2B5EF4-FFF2-40B4-BE49-F238E27FC236}">
                  <a16:creationId xmlns:a16="http://schemas.microsoft.com/office/drawing/2014/main" id="{2D52989B-7975-4586-E167-00355FA03545}"/>
                </a:ext>
              </a:extLst>
            </p:cNvPr>
            <p:cNvSpPr/>
            <p:nvPr/>
          </p:nvSpPr>
          <p:spPr>
            <a:xfrm>
              <a:off x="1126329" y="4725563"/>
              <a:ext cx="413733" cy="149790"/>
            </a:xfrm>
            <a:custGeom>
              <a:avLst/>
              <a:gdLst>
                <a:gd name="csX0" fmla="*/ 39605 w 413733"/>
                <a:gd name="csY0" fmla="*/ 0 h 149790"/>
                <a:gd name="csX1" fmla="*/ 49 w 413733"/>
                <a:gd name="csY1" fmla="*/ 95461 h 149790"/>
                <a:gd name="csX2" fmla="*/ 26379 w 413733"/>
                <a:gd name="csY2" fmla="*/ 143467 h 149790"/>
                <a:gd name="csX3" fmla="*/ 54607 w 413733"/>
                <a:gd name="csY3" fmla="*/ 136303 h 149790"/>
                <a:gd name="csX4" fmla="*/ 159559 w 413733"/>
                <a:gd name="csY4" fmla="*/ 42495 h 149790"/>
                <a:gd name="csX5" fmla="*/ 158947 w 413733"/>
                <a:gd name="csY5" fmla="*/ 128036 h 149790"/>
                <a:gd name="csX6" fmla="*/ 250428 w 413733"/>
                <a:gd name="csY6" fmla="*/ 135629 h 149790"/>
                <a:gd name="csX7" fmla="*/ 307680 w 413733"/>
                <a:gd name="csY7" fmla="*/ 52537 h 149790"/>
                <a:gd name="csX8" fmla="*/ 319191 w 413733"/>
                <a:gd name="csY8" fmla="*/ 107218 h 149790"/>
                <a:gd name="csX9" fmla="*/ 379199 w 413733"/>
                <a:gd name="csY9" fmla="*/ 99992 h 149790"/>
                <a:gd name="csX10" fmla="*/ 413734 w 413733"/>
                <a:gd name="csY10" fmla="*/ 47026 h 1497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413733" h="149790">
                  <a:moveTo>
                    <a:pt x="39605" y="0"/>
                  </a:moveTo>
                  <a:cubicBezTo>
                    <a:pt x="15664" y="25779"/>
                    <a:pt x="1335" y="60314"/>
                    <a:pt x="49" y="95461"/>
                  </a:cubicBezTo>
                  <a:cubicBezTo>
                    <a:pt x="-685" y="115422"/>
                    <a:pt x="6724" y="140038"/>
                    <a:pt x="26379" y="143467"/>
                  </a:cubicBezTo>
                  <a:cubicBezTo>
                    <a:pt x="36115" y="145182"/>
                    <a:pt x="45851" y="140895"/>
                    <a:pt x="54607" y="136303"/>
                  </a:cubicBezTo>
                  <a:cubicBezTo>
                    <a:pt x="96490" y="114137"/>
                    <a:pt x="132862" y="81684"/>
                    <a:pt x="159559" y="42495"/>
                  </a:cubicBezTo>
                  <a:cubicBezTo>
                    <a:pt x="150497" y="70662"/>
                    <a:pt x="142108" y="103727"/>
                    <a:pt x="158947" y="128036"/>
                  </a:cubicBezTo>
                  <a:cubicBezTo>
                    <a:pt x="178357" y="156019"/>
                    <a:pt x="222628" y="155285"/>
                    <a:pt x="250428" y="135629"/>
                  </a:cubicBezTo>
                  <a:cubicBezTo>
                    <a:pt x="278227" y="115974"/>
                    <a:pt x="293535" y="83521"/>
                    <a:pt x="307680" y="52537"/>
                  </a:cubicBezTo>
                  <a:cubicBezTo>
                    <a:pt x="293229" y="68274"/>
                    <a:pt x="300638" y="96563"/>
                    <a:pt x="319191" y="107218"/>
                  </a:cubicBezTo>
                  <a:cubicBezTo>
                    <a:pt x="337745" y="117872"/>
                    <a:pt x="362299" y="113035"/>
                    <a:pt x="379199" y="99992"/>
                  </a:cubicBezTo>
                  <a:cubicBezTo>
                    <a:pt x="396099" y="86950"/>
                    <a:pt x="406508" y="67111"/>
                    <a:pt x="413734" y="47026"/>
                  </a:cubicBezTo>
                </a:path>
              </a:pathLst>
            </a:custGeom>
            <a:noFill/>
            <a:ln w="18367" cap="rnd">
              <a:solidFill>
                <a:srgbClr val="F0C965"/>
              </a:solidFill>
              <a:prstDash val="solid"/>
              <a:round/>
            </a:ln>
          </p:spPr>
        </p:sp>
        <p:sp>
          <p:nvSpPr>
            <p:cNvPr id="17" name="자유형: 도형 16">
              <a:extLst>
                <a:ext uri="{FF2B5EF4-FFF2-40B4-BE49-F238E27FC236}">
                  <a16:creationId xmlns:a16="http://schemas.microsoft.com/office/drawing/2014/main" id="{A1968A76-A5B5-7A07-C34B-F907A8BB2547}"/>
                </a:ext>
              </a:extLst>
            </p:cNvPr>
            <p:cNvSpPr/>
            <p:nvPr/>
          </p:nvSpPr>
          <p:spPr>
            <a:xfrm>
              <a:off x="1928519" y="5632533"/>
              <a:ext cx="246320" cy="116682"/>
            </a:xfrm>
            <a:custGeom>
              <a:avLst/>
              <a:gdLst>
                <a:gd name="csX0" fmla="*/ 228702 w 246320"/>
                <a:gd name="csY0" fmla="*/ 0 h 116682"/>
                <a:gd name="csX1" fmla="*/ 242847 w 246320"/>
                <a:gd name="csY1" fmla="*/ 80459 h 116682"/>
                <a:gd name="csX2" fmla="*/ 233172 w 246320"/>
                <a:gd name="csY2" fmla="*/ 101523 h 116682"/>
                <a:gd name="csX3" fmla="*/ 166551 w 246320"/>
                <a:gd name="csY3" fmla="*/ 107830 h 116682"/>
                <a:gd name="csX4" fmla="*/ 119648 w 246320"/>
                <a:gd name="csY4" fmla="*/ 52659 h 116682"/>
                <a:gd name="csX5" fmla="*/ 101890 w 246320"/>
                <a:gd name="csY5" fmla="*/ 104829 h 116682"/>
                <a:gd name="csX6" fmla="*/ 60497 w 246320"/>
                <a:gd name="csY6" fmla="*/ 103482 h 116682"/>
                <a:gd name="csX7" fmla="*/ 0 w 246320"/>
                <a:gd name="csY7" fmla="*/ 35392 h 1166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46320" h="116682">
                  <a:moveTo>
                    <a:pt x="228702" y="0"/>
                  </a:moveTo>
                  <a:cubicBezTo>
                    <a:pt x="245663" y="24677"/>
                    <a:pt x="250378" y="51496"/>
                    <a:pt x="242847" y="80459"/>
                  </a:cubicBezTo>
                  <a:cubicBezTo>
                    <a:pt x="240887" y="87991"/>
                    <a:pt x="238009" y="95461"/>
                    <a:pt x="233172" y="101523"/>
                  </a:cubicBezTo>
                  <a:cubicBezTo>
                    <a:pt x="217986" y="120627"/>
                    <a:pt x="187432" y="120444"/>
                    <a:pt x="166551" y="107830"/>
                  </a:cubicBezTo>
                  <a:cubicBezTo>
                    <a:pt x="145671" y="95216"/>
                    <a:pt x="132261" y="73540"/>
                    <a:pt x="119648" y="52659"/>
                  </a:cubicBezTo>
                  <a:cubicBezTo>
                    <a:pt x="115116" y="70968"/>
                    <a:pt x="117260" y="93808"/>
                    <a:pt x="101890" y="104829"/>
                  </a:cubicBezTo>
                  <a:cubicBezTo>
                    <a:pt x="90073" y="113279"/>
                    <a:pt x="73601" y="109728"/>
                    <a:pt x="60497" y="103482"/>
                  </a:cubicBezTo>
                  <a:cubicBezTo>
                    <a:pt x="32392" y="89950"/>
                    <a:pt x="10103" y="64845"/>
                    <a:pt x="0" y="35392"/>
                  </a:cubicBezTo>
                </a:path>
              </a:pathLst>
            </a:custGeom>
            <a:noFill/>
            <a:ln w="18367" cap="rnd">
              <a:solidFill>
                <a:srgbClr val="F0C965"/>
              </a:solidFill>
              <a:prstDash val="solid"/>
              <a:round/>
            </a:ln>
          </p:spPr>
        </p:sp>
        <p:sp>
          <p:nvSpPr>
            <p:cNvPr id="18" name="자유형: 도형 17">
              <a:extLst>
                <a:ext uri="{FF2B5EF4-FFF2-40B4-BE49-F238E27FC236}">
                  <a16:creationId xmlns:a16="http://schemas.microsoft.com/office/drawing/2014/main" id="{EC4C649C-4152-C968-8BC0-1620916975B0}"/>
                </a:ext>
              </a:extLst>
            </p:cNvPr>
            <p:cNvSpPr/>
            <p:nvPr/>
          </p:nvSpPr>
          <p:spPr>
            <a:xfrm>
              <a:off x="2575258" y="4280528"/>
              <a:ext cx="187855" cy="107586"/>
            </a:xfrm>
            <a:custGeom>
              <a:avLst/>
              <a:gdLst>
                <a:gd name="csX0" fmla="*/ 485 w 187855"/>
                <a:gd name="csY0" fmla="*/ 3735 h 107586"/>
                <a:gd name="csX1" fmla="*/ 18671 w 187855"/>
                <a:gd name="csY1" fmla="*/ 81194 h 107586"/>
                <a:gd name="csX2" fmla="*/ 55288 w 187855"/>
                <a:gd name="csY2" fmla="*/ 107585 h 107586"/>
                <a:gd name="csX3" fmla="*/ 91537 w 187855"/>
                <a:gd name="csY3" fmla="*/ 77275 h 107586"/>
                <a:gd name="csX4" fmla="*/ 100599 w 187855"/>
                <a:gd name="csY4" fmla="*/ 27738 h 107586"/>
                <a:gd name="csX5" fmla="*/ 119030 w 187855"/>
                <a:gd name="csY5" fmla="*/ 75009 h 107586"/>
                <a:gd name="csX6" fmla="*/ 135257 w 187855"/>
                <a:gd name="csY6" fmla="*/ 96808 h 107586"/>
                <a:gd name="csX7" fmla="*/ 171751 w 187855"/>
                <a:gd name="csY7" fmla="*/ 72193 h 107586"/>
                <a:gd name="csX8" fmla="*/ 187855 w 187855"/>
                <a:gd name="csY8" fmla="*/ 0 h 1075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87855" h="107586">
                  <a:moveTo>
                    <a:pt x="485" y="3735"/>
                  </a:moveTo>
                  <a:cubicBezTo>
                    <a:pt x="-1903" y="30616"/>
                    <a:pt x="4588" y="58171"/>
                    <a:pt x="18671" y="81194"/>
                  </a:cubicBezTo>
                  <a:cubicBezTo>
                    <a:pt x="26876" y="94604"/>
                    <a:pt x="39551" y="107401"/>
                    <a:pt x="55288" y="107585"/>
                  </a:cubicBezTo>
                  <a:cubicBezTo>
                    <a:pt x="72127" y="107768"/>
                    <a:pt x="85781" y="93073"/>
                    <a:pt x="91537" y="77275"/>
                  </a:cubicBezTo>
                  <a:cubicBezTo>
                    <a:pt x="97293" y="61477"/>
                    <a:pt x="97415" y="44271"/>
                    <a:pt x="100599" y="27738"/>
                  </a:cubicBezTo>
                  <a:cubicBezTo>
                    <a:pt x="106723" y="43475"/>
                    <a:pt x="112907" y="59211"/>
                    <a:pt x="119030" y="75009"/>
                  </a:cubicBezTo>
                  <a:cubicBezTo>
                    <a:pt x="122398" y="83704"/>
                    <a:pt x="126623" y="93256"/>
                    <a:pt x="135257" y="96808"/>
                  </a:cubicBezTo>
                  <a:cubicBezTo>
                    <a:pt x="150320" y="103115"/>
                    <a:pt x="164954" y="87011"/>
                    <a:pt x="171751" y="72193"/>
                  </a:cubicBezTo>
                  <a:cubicBezTo>
                    <a:pt x="182038" y="49598"/>
                    <a:pt x="187549" y="24860"/>
                    <a:pt x="187855" y="0"/>
                  </a:cubicBezTo>
                </a:path>
              </a:pathLst>
            </a:custGeom>
            <a:noFill/>
            <a:ln w="18367" cap="rnd">
              <a:solidFill>
                <a:srgbClr val="F0C965"/>
              </a:solidFill>
              <a:prstDash val="solid"/>
              <a:round/>
            </a:ln>
          </p:spPr>
        </p:sp>
      </p:grpSp>
      <p:grpSp>
        <p:nvGrpSpPr>
          <p:cNvPr id="31" name="그래픽 7">
            <a:extLst>
              <a:ext uri="{FF2B5EF4-FFF2-40B4-BE49-F238E27FC236}">
                <a16:creationId xmlns:a16="http://schemas.microsoft.com/office/drawing/2014/main" id="{A2D42489-6A58-ADFB-AC5E-32CA2CCCBD18}"/>
              </a:ext>
            </a:extLst>
          </p:cNvPr>
          <p:cNvGrpSpPr/>
          <p:nvPr/>
        </p:nvGrpSpPr>
        <p:grpSpPr>
          <a:xfrm>
            <a:off x="11426933" y="4860602"/>
            <a:ext cx="648204" cy="1647554"/>
            <a:chOff x="849476" y="5828618"/>
            <a:chExt cx="648204" cy="1647554"/>
          </a:xfrm>
        </p:grpSpPr>
        <p:sp>
          <p:nvSpPr>
            <p:cNvPr id="32" name="자유형: 도형 31">
              <a:extLst>
                <a:ext uri="{FF2B5EF4-FFF2-40B4-BE49-F238E27FC236}">
                  <a16:creationId xmlns:a16="http://schemas.microsoft.com/office/drawing/2014/main" id="{DBE59837-FE02-E986-9370-C96150CC3A93}"/>
                </a:ext>
              </a:extLst>
            </p:cNvPr>
            <p:cNvSpPr/>
            <p:nvPr/>
          </p:nvSpPr>
          <p:spPr>
            <a:xfrm>
              <a:off x="1083209" y="6561915"/>
              <a:ext cx="155897" cy="914257"/>
            </a:xfrm>
            <a:custGeom>
              <a:avLst/>
              <a:gdLst>
                <a:gd name="csX0" fmla="*/ 155897 w 155897"/>
                <a:gd name="csY0" fmla="*/ 914257 h 914257"/>
                <a:gd name="csX1" fmla="*/ 0 w 155897"/>
                <a:gd name="csY1" fmla="*/ 914257 h 914257"/>
                <a:gd name="csX2" fmla="*/ 46536 w 155897"/>
                <a:gd name="csY2" fmla="*/ 0 h 914257"/>
                <a:gd name="csX3" fmla="*/ 126567 w 155897"/>
                <a:gd name="csY3" fmla="*/ 0 h 914257"/>
                <a:gd name="csX4" fmla="*/ 155897 w 155897"/>
                <a:gd name="csY4" fmla="*/ 914257 h 9142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55897" h="914257">
                  <a:moveTo>
                    <a:pt x="155897" y="914257"/>
                  </a:moveTo>
                  <a:lnTo>
                    <a:pt x="0" y="914257"/>
                  </a:lnTo>
                  <a:lnTo>
                    <a:pt x="46536" y="0"/>
                  </a:lnTo>
                  <a:lnTo>
                    <a:pt x="126567" y="0"/>
                  </a:lnTo>
                  <a:lnTo>
                    <a:pt x="155897" y="914257"/>
                  </a:lnTo>
                  <a:close/>
                </a:path>
              </a:pathLst>
            </a:custGeom>
            <a:solidFill>
              <a:srgbClr val="324525"/>
            </a:solidFill>
            <a:ln w="6122" cap="flat">
              <a:noFill/>
              <a:prstDash val="solid"/>
              <a:miter/>
            </a:ln>
          </p:spPr>
        </p:sp>
        <p:sp>
          <p:nvSpPr>
            <p:cNvPr id="33" name="자유형: 도형 32">
              <a:extLst>
                <a:ext uri="{FF2B5EF4-FFF2-40B4-BE49-F238E27FC236}">
                  <a16:creationId xmlns:a16="http://schemas.microsoft.com/office/drawing/2014/main" id="{0108ED4B-8C42-9F41-0BFF-1888974848C6}"/>
                </a:ext>
              </a:extLst>
            </p:cNvPr>
            <p:cNvSpPr/>
            <p:nvPr/>
          </p:nvSpPr>
          <p:spPr>
            <a:xfrm>
              <a:off x="849476" y="5828618"/>
              <a:ext cx="648204" cy="1108978"/>
            </a:xfrm>
            <a:custGeom>
              <a:avLst/>
              <a:gdLst>
                <a:gd name="csX0" fmla="*/ 392631 w 648204"/>
                <a:gd name="csY0" fmla="*/ 73521 h 1108978"/>
                <a:gd name="csX1" fmla="*/ 360300 w 648204"/>
                <a:gd name="csY1" fmla="*/ 28454 h 1108978"/>
                <a:gd name="csX2" fmla="*/ 181747 w 648204"/>
                <a:gd name="csY2" fmla="*/ 115036 h 1108978"/>
                <a:gd name="csX3" fmla="*/ 172869 w 648204"/>
                <a:gd name="csY3" fmla="*/ 236827 h 1108978"/>
                <a:gd name="csX4" fmla="*/ 78938 w 648204"/>
                <a:gd name="csY4" fmla="*/ 390030 h 1108978"/>
                <a:gd name="csX5" fmla="*/ 65957 w 648204"/>
                <a:gd name="csY5" fmla="*/ 557928 h 1108978"/>
                <a:gd name="csX6" fmla="*/ 132149 w 648204"/>
                <a:gd name="csY6" fmla="*/ 633734 h 1108978"/>
                <a:gd name="csX7" fmla="*/ 127740 w 648204"/>
                <a:gd name="csY7" fmla="*/ 668269 h 1108978"/>
                <a:gd name="csX8" fmla="*/ 32096 w 648204"/>
                <a:gd name="csY8" fmla="*/ 846026 h 1108978"/>
                <a:gd name="csX9" fmla="*/ 20707 w 648204"/>
                <a:gd name="csY9" fmla="*/ 1038601 h 1108978"/>
                <a:gd name="csX10" fmla="*/ 172440 w 648204"/>
                <a:gd name="csY10" fmla="*/ 1108895 h 1108978"/>
                <a:gd name="csX11" fmla="*/ 345788 w 648204"/>
                <a:gd name="csY11" fmla="*/ 1093526 h 1108978"/>
                <a:gd name="csX12" fmla="*/ 539465 w 648204"/>
                <a:gd name="csY12" fmla="*/ 1081463 h 1108978"/>
                <a:gd name="csX13" fmla="*/ 629415 w 648204"/>
                <a:gd name="csY13" fmla="*/ 1016496 h 1108978"/>
                <a:gd name="csX14" fmla="*/ 646622 w 648204"/>
                <a:gd name="csY14" fmla="*/ 902971 h 1108978"/>
                <a:gd name="csX15" fmla="*/ 601738 w 648204"/>
                <a:gd name="csY15" fmla="*/ 777629 h 1108978"/>
                <a:gd name="csX16" fmla="*/ 536649 w 648204"/>
                <a:gd name="csY16" fmla="*/ 725704 h 1108978"/>
                <a:gd name="csX17" fmla="*/ 480621 w 648204"/>
                <a:gd name="csY17" fmla="*/ 665146 h 1108978"/>
                <a:gd name="csX18" fmla="*/ 550671 w 648204"/>
                <a:gd name="csY18" fmla="*/ 540294 h 1108978"/>
                <a:gd name="csX19" fmla="*/ 443698 w 648204"/>
                <a:gd name="csY19" fmla="*/ 278955 h 1108978"/>
                <a:gd name="csX20" fmla="*/ 414919 w 648204"/>
                <a:gd name="csY20" fmla="*/ 148285 h 1108978"/>
                <a:gd name="csX21" fmla="*/ 392508 w 648204"/>
                <a:gd name="csY21" fmla="*/ 73521 h 11089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648204" h="1108978">
                  <a:moveTo>
                    <a:pt x="392631" y="73521"/>
                  </a:moveTo>
                  <a:cubicBezTo>
                    <a:pt x="384548" y="56682"/>
                    <a:pt x="374077" y="41252"/>
                    <a:pt x="360300" y="28454"/>
                  </a:cubicBezTo>
                  <a:cubicBezTo>
                    <a:pt x="284923" y="-41473"/>
                    <a:pt x="190013" y="29066"/>
                    <a:pt x="181747" y="115036"/>
                  </a:cubicBezTo>
                  <a:cubicBezTo>
                    <a:pt x="177828" y="155633"/>
                    <a:pt x="183094" y="197332"/>
                    <a:pt x="172869" y="236827"/>
                  </a:cubicBezTo>
                  <a:cubicBezTo>
                    <a:pt x="157805" y="295181"/>
                    <a:pt x="111943" y="339574"/>
                    <a:pt x="78938" y="390030"/>
                  </a:cubicBezTo>
                  <a:cubicBezTo>
                    <a:pt x="45934" y="440485"/>
                    <a:pt x="27136" y="511882"/>
                    <a:pt x="65957" y="557928"/>
                  </a:cubicBezTo>
                  <a:cubicBezTo>
                    <a:pt x="88062" y="584136"/>
                    <a:pt x="126883" y="599872"/>
                    <a:pt x="132149" y="633734"/>
                  </a:cubicBezTo>
                  <a:cubicBezTo>
                    <a:pt x="133986" y="645306"/>
                    <a:pt x="131231" y="657063"/>
                    <a:pt x="127740" y="668269"/>
                  </a:cubicBezTo>
                  <a:cubicBezTo>
                    <a:pt x="107656" y="732624"/>
                    <a:pt x="63202" y="786202"/>
                    <a:pt x="32096" y="846026"/>
                  </a:cubicBezTo>
                  <a:cubicBezTo>
                    <a:pt x="929" y="905850"/>
                    <a:pt x="-15726" y="981900"/>
                    <a:pt x="20707" y="1038601"/>
                  </a:cubicBezTo>
                  <a:cubicBezTo>
                    <a:pt x="52057" y="1087464"/>
                    <a:pt x="114392" y="1107670"/>
                    <a:pt x="172440" y="1108895"/>
                  </a:cubicBezTo>
                  <a:cubicBezTo>
                    <a:pt x="230488" y="1110181"/>
                    <a:pt x="287801" y="1096220"/>
                    <a:pt x="345788" y="1093526"/>
                  </a:cubicBezTo>
                  <a:cubicBezTo>
                    <a:pt x="408918" y="1090587"/>
                    <a:pt x="478172" y="1098914"/>
                    <a:pt x="539465" y="1081463"/>
                  </a:cubicBezTo>
                  <a:cubicBezTo>
                    <a:pt x="575960" y="1071115"/>
                    <a:pt x="610433" y="1049316"/>
                    <a:pt x="629415" y="1016496"/>
                  </a:cubicBezTo>
                  <a:cubicBezTo>
                    <a:pt x="648887" y="982818"/>
                    <a:pt x="650234" y="941731"/>
                    <a:pt x="646622" y="902971"/>
                  </a:cubicBezTo>
                  <a:cubicBezTo>
                    <a:pt x="642458" y="858027"/>
                    <a:pt x="631436" y="811613"/>
                    <a:pt x="601738" y="777629"/>
                  </a:cubicBezTo>
                  <a:cubicBezTo>
                    <a:pt x="583430" y="756688"/>
                    <a:pt x="559243" y="741870"/>
                    <a:pt x="536649" y="725704"/>
                  </a:cubicBezTo>
                  <a:cubicBezTo>
                    <a:pt x="513993" y="709478"/>
                    <a:pt x="491888" y="690618"/>
                    <a:pt x="480621" y="665146"/>
                  </a:cubicBezTo>
                  <a:cubicBezTo>
                    <a:pt x="448168" y="591851"/>
                    <a:pt x="525749" y="588606"/>
                    <a:pt x="550671" y="540294"/>
                  </a:cubicBezTo>
                  <a:cubicBezTo>
                    <a:pt x="603269" y="438464"/>
                    <a:pt x="478662" y="361924"/>
                    <a:pt x="443698" y="278955"/>
                  </a:cubicBezTo>
                  <a:cubicBezTo>
                    <a:pt x="426308" y="237745"/>
                    <a:pt x="422879" y="192311"/>
                    <a:pt x="414919" y="148285"/>
                  </a:cubicBezTo>
                  <a:cubicBezTo>
                    <a:pt x="410327" y="122752"/>
                    <a:pt x="403652" y="96789"/>
                    <a:pt x="392508" y="73521"/>
                  </a:cubicBezTo>
                  <a:close/>
                </a:path>
              </a:pathLst>
            </a:custGeom>
            <a:solidFill>
              <a:srgbClr val="B6E084"/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34" name="그래픽 7">
              <a:extLst>
                <a:ext uri="{FF2B5EF4-FFF2-40B4-BE49-F238E27FC236}">
                  <a16:creationId xmlns:a16="http://schemas.microsoft.com/office/drawing/2014/main" id="{A3E3B609-5A2A-2B53-82E2-E79560300F8B}"/>
                </a:ext>
              </a:extLst>
            </p:cNvPr>
            <p:cNvGrpSpPr/>
            <p:nvPr/>
          </p:nvGrpSpPr>
          <p:grpSpPr>
            <a:xfrm>
              <a:off x="973540" y="6066363"/>
              <a:ext cx="310480" cy="641161"/>
              <a:chOff x="973540" y="6066363"/>
              <a:chExt cx="310480" cy="641161"/>
            </a:xfrm>
            <a:noFill/>
          </p:grpSpPr>
          <p:sp>
            <p:nvSpPr>
              <p:cNvPr id="35" name="자유형: 도형 34">
                <a:extLst>
                  <a:ext uri="{FF2B5EF4-FFF2-40B4-BE49-F238E27FC236}">
                    <a16:creationId xmlns:a16="http://schemas.microsoft.com/office/drawing/2014/main" id="{6FECB453-87D1-A090-1861-00C27511C7EA}"/>
                  </a:ext>
                </a:extLst>
              </p:cNvPr>
              <p:cNvSpPr/>
              <p:nvPr/>
            </p:nvSpPr>
            <p:spPr>
              <a:xfrm>
                <a:off x="973540" y="6662887"/>
                <a:ext cx="139183" cy="44637"/>
              </a:xfrm>
              <a:custGeom>
                <a:avLst/>
                <a:gdLst>
                  <a:gd name="csX0" fmla="*/ 9861 w 139183"/>
                  <a:gd name="csY0" fmla="*/ 0 h 44637"/>
                  <a:gd name="csX1" fmla="*/ 370 w 139183"/>
                  <a:gd name="csY1" fmla="*/ 28595 h 44637"/>
                  <a:gd name="csX2" fmla="*/ 2391 w 139183"/>
                  <a:gd name="csY2" fmla="*/ 33861 h 44637"/>
                  <a:gd name="csX3" fmla="*/ 15311 w 139183"/>
                  <a:gd name="csY3" fmla="*/ 34596 h 44637"/>
                  <a:gd name="csX4" fmla="*/ 40783 w 139183"/>
                  <a:gd name="csY4" fmla="*/ 12308 h 44637"/>
                  <a:gd name="csX5" fmla="*/ 41090 w 139183"/>
                  <a:gd name="csY5" fmla="*/ 33555 h 44637"/>
                  <a:gd name="csX6" fmla="*/ 45560 w 139183"/>
                  <a:gd name="csY6" fmla="*/ 42617 h 44637"/>
                  <a:gd name="csX7" fmla="*/ 57194 w 139183"/>
                  <a:gd name="csY7" fmla="*/ 43965 h 44637"/>
                  <a:gd name="csX8" fmla="*/ 92280 w 139183"/>
                  <a:gd name="csY8" fmla="*/ 7838 h 44637"/>
                  <a:gd name="csX9" fmla="*/ 92280 w 139183"/>
                  <a:gd name="csY9" fmla="*/ 34229 h 44637"/>
                  <a:gd name="csX10" fmla="*/ 93627 w 139183"/>
                  <a:gd name="csY10" fmla="*/ 38576 h 44637"/>
                  <a:gd name="csX11" fmla="*/ 99015 w 139183"/>
                  <a:gd name="csY11" fmla="*/ 40168 h 44637"/>
                  <a:gd name="csX12" fmla="*/ 139183 w 139183"/>
                  <a:gd name="csY12" fmla="*/ 6613 h 4463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139183" h="44637">
                    <a:moveTo>
                      <a:pt x="9861" y="0"/>
                    </a:moveTo>
                    <a:cubicBezTo>
                      <a:pt x="2391" y="7287"/>
                      <a:pt x="-1222" y="18308"/>
                      <a:pt x="370" y="28595"/>
                    </a:cubicBezTo>
                    <a:cubicBezTo>
                      <a:pt x="676" y="30493"/>
                      <a:pt x="1166" y="32392"/>
                      <a:pt x="2391" y="33861"/>
                    </a:cubicBezTo>
                    <a:cubicBezTo>
                      <a:pt x="5391" y="37351"/>
                      <a:pt x="11025" y="36372"/>
                      <a:pt x="15311" y="34596"/>
                    </a:cubicBezTo>
                    <a:cubicBezTo>
                      <a:pt x="25843" y="30065"/>
                      <a:pt x="34905" y="22166"/>
                      <a:pt x="40783" y="12308"/>
                    </a:cubicBezTo>
                    <a:cubicBezTo>
                      <a:pt x="39620" y="19349"/>
                      <a:pt x="39742" y="26575"/>
                      <a:pt x="41090" y="33555"/>
                    </a:cubicBezTo>
                    <a:cubicBezTo>
                      <a:pt x="41763" y="36923"/>
                      <a:pt x="42865" y="40474"/>
                      <a:pt x="45560" y="42617"/>
                    </a:cubicBezTo>
                    <a:cubicBezTo>
                      <a:pt x="48744" y="45128"/>
                      <a:pt x="53275" y="44944"/>
                      <a:pt x="57194" y="43965"/>
                    </a:cubicBezTo>
                    <a:cubicBezTo>
                      <a:pt x="73910" y="39556"/>
                      <a:pt x="83952" y="23023"/>
                      <a:pt x="92280" y="7838"/>
                    </a:cubicBezTo>
                    <a:cubicBezTo>
                      <a:pt x="91545" y="16594"/>
                      <a:pt x="91545" y="25472"/>
                      <a:pt x="92280" y="34229"/>
                    </a:cubicBezTo>
                    <a:cubicBezTo>
                      <a:pt x="92402" y="35759"/>
                      <a:pt x="92586" y="37413"/>
                      <a:pt x="93627" y="38576"/>
                    </a:cubicBezTo>
                    <a:cubicBezTo>
                      <a:pt x="94913" y="40046"/>
                      <a:pt x="97056" y="40230"/>
                      <a:pt x="99015" y="40168"/>
                    </a:cubicBezTo>
                    <a:cubicBezTo>
                      <a:pt x="117875" y="39801"/>
                      <a:pt x="135448" y="25105"/>
                      <a:pt x="139183" y="6613"/>
                    </a:cubicBezTo>
                  </a:path>
                </a:pathLst>
              </a:custGeom>
              <a:noFill/>
              <a:ln w="12245" cap="rnd">
                <a:solidFill>
                  <a:srgbClr val="9CC886"/>
                </a:solidFill>
                <a:prstDash val="solid"/>
                <a:round/>
              </a:ln>
            </p:spPr>
          </p:sp>
          <p:sp>
            <p:nvSpPr>
              <p:cNvPr id="36" name="자유형: 도형 35">
                <a:extLst>
                  <a:ext uri="{FF2B5EF4-FFF2-40B4-BE49-F238E27FC236}">
                    <a16:creationId xmlns:a16="http://schemas.microsoft.com/office/drawing/2014/main" id="{DAC3D253-E7D5-0F99-7C8F-6ECCC572F3BA}"/>
                  </a:ext>
                </a:extLst>
              </p:cNvPr>
              <p:cNvSpPr/>
              <p:nvPr/>
            </p:nvSpPr>
            <p:spPr>
              <a:xfrm>
                <a:off x="1185590" y="6329600"/>
                <a:ext cx="98430" cy="31428"/>
              </a:xfrm>
              <a:custGeom>
                <a:avLst/>
                <a:gdLst>
                  <a:gd name="csX0" fmla="*/ 91481 w 98430"/>
                  <a:gd name="csY0" fmla="*/ 0 h 31428"/>
                  <a:gd name="csX1" fmla="*/ 98155 w 98430"/>
                  <a:gd name="csY1" fmla="*/ 20207 h 31428"/>
                  <a:gd name="csX2" fmla="*/ 96747 w 98430"/>
                  <a:gd name="csY2" fmla="*/ 23880 h 31428"/>
                  <a:gd name="csX3" fmla="*/ 87623 w 98430"/>
                  <a:gd name="csY3" fmla="*/ 24370 h 31428"/>
                  <a:gd name="csX4" fmla="*/ 69621 w 98430"/>
                  <a:gd name="csY4" fmla="*/ 8634 h 31428"/>
                  <a:gd name="csX5" fmla="*/ 69376 w 98430"/>
                  <a:gd name="csY5" fmla="*/ 23636 h 31428"/>
                  <a:gd name="csX6" fmla="*/ 66192 w 98430"/>
                  <a:gd name="csY6" fmla="*/ 30004 h 31428"/>
                  <a:gd name="csX7" fmla="*/ 57987 w 98430"/>
                  <a:gd name="csY7" fmla="*/ 30922 h 31428"/>
                  <a:gd name="csX8" fmla="*/ 33188 w 98430"/>
                  <a:gd name="csY8" fmla="*/ 5388 h 31428"/>
                  <a:gd name="csX9" fmla="*/ 33188 w 98430"/>
                  <a:gd name="csY9" fmla="*/ 24064 h 31428"/>
                  <a:gd name="csX10" fmla="*/ 32208 w 98430"/>
                  <a:gd name="csY10" fmla="*/ 27126 h 31428"/>
                  <a:gd name="csX11" fmla="*/ 28412 w 98430"/>
                  <a:gd name="csY11" fmla="*/ 28289 h 31428"/>
                  <a:gd name="csX12" fmla="*/ 0 w 98430"/>
                  <a:gd name="csY12" fmla="*/ 4592 h 314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98430" h="31428">
                    <a:moveTo>
                      <a:pt x="91481" y="0"/>
                    </a:moveTo>
                    <a:cubicBezTo>
                      <a:pt x="96747" y="5143"/>
                      <a:pt x="99319" y="12920"/>
                      <a:pt x="98155" y="20207"/>
                    </a:cubicBezTo>
                    <a:cubicBezTo>
                      <a:pt x="97971" y="21553"/>
                      <a:pt x="97604" y="22901"/>
                      <a:pt x="96747" y="23880"/>
                    </a:cubicBezTo>
                    <a:cubicBezTo>
                      <a:pt x="94604" y="26391"/>
                      <a:pt x="90624" y="25656"/>
                      <a:pt x="87623" y="24370"/>
                    </a:cubicBezTo>
                    <a:cubicBezTo>
                      <a:pt x="80153" y="21186"/>
                      <a:pt x="73785" y="15614"/>
                      <a:pt x="69621" y="8634"/>
                    </a:cubicBezTo>
                    <a:cubicBezTo>
                      <a:pt x="70478" y="13593"/>
                      <a:pt x="70356" y="18737"/>
                      <a:pt x="69376" y="23636"/>
                    </a:cubicBezTo>
                    <a:cubicBezTo>
                      <a:pt x="68886" y="26024"/>
                      <a:pt x="68090" y="28534"/>
                      <a:pt x="66192" y="30004"/>
                    </a:cubicBezTo>
                    <a:cubicBezTo>
                      <a:pt x="63926" y="31779"/>
                      <a:pt x="60742" y="31657"/>
                      <a:pt x="57987" y="30922"/>
                    </a:cubicBezTo>
                    <a:cubicBezTo>
                      <a:pt x="46169" y="27799"/>
                      <a:pt x="39066" y="16104"/>
                      <a:pt x="33188" y="5388"/>
                    </a:cubicBezTo>
                    <a:cubicBezTo>
                      <a:pt x="33739" y="11573"/>
                      <a:pt x="33739" y="17818"/>
                      <a:pt x="33188" y="24064"/>
                    </a:cubicBezTo>
                    <a:cubicBezTo>
                      <a:pt x="33127" y="25166"/>
                      <a:pt x="32943" y="26330"/>
                      <a:pt x="32208" y="27126"/>
                    </a:cubicBezTo>
                    <a:cubicBezTo>
                      <a:pt x="31290" y="28167"/>
                      <a:pt x="29759" y="28289"/>
                      <a:pt x="28412" y="28289"/>
                    </a:cubicBezTo>
                    <a:cubicBezTo>
                      <a:pt x="15063" y="28044"/>
                      <a:pt x="2633" y="17635"/>
                      <a:pt x="0" y="4592"/>
                    </a:cubicBezTo>
                  </a:path>
                </a:pathLst>
              </a:custGeom>
              <a:noFill/>
              <a:ln w="12245" cap="rnd">
                <a:solidFill>
                  <a:srgbClr val="9CC886"/>
                </a:solidFill>
                <a:prstDash val="solid"/>
                <a:round/>
              </a:ln>
            </p:spPr>
          </p:sp>
          <p:sp>
            <p:nvSpPr>
              <p:cNvPr id="37" name="자유형: 도형 36">
                <a:extLst>
                  <a:ext uri="{FF2B5EF4-FFF2-40B4-BE49-F238E27FC236}">
                    <a16:creationId xmlns:a16="http://schemas.microsoft.com/office/drawing/2014/main" id="{AAF7EA8F-F370-A06D-CDA8-C9EC5256F9DA}"/>
                  </a:ext>
                </a:extLst>
              </p:cNvPr>
              <p:cNvSpPr/>
              <p:nvPr/>
            </p:nvSpPr>
            <p:spPr>
              <a:xfrm>
                <a:off x="1094105" y="6066363"/>
                <a:ext cx="87688" cy="64329"/>
              </a:xfrm>
              <a:custGeom>
                <a:avLst/>
                <a:gdLst>
                  <a:gd name="csX0" fmla="*/ 6434 w 87688"/>
                  <a:gd name="csY0" fmla="*/ 0 h 64329"/>
                  <a:gd name="csX1" fmla="*/ 5393 w 87688"/>
                  <a:gd name="csY1" fmla="*/ 60253 h 64329"/>
                  <a:gd name="csX2" fmla="*/ 38948 w 87688"/>
                  <a:gd name="csY2" fmla="*/ 13839 h 64329"/>
                  <a:gd name="csX3" fmla="*/ 44397 w 87688"/>
                  <a:gd name="csY3" fmla="*/ 55844 h 64329"/>
                  <a:gd name="csX4" fmla="*/ 48990 w 87688"/>
                  <a:gd name="csY4" fmla="*/ 63069 h 64329"/>
                  <a:gd name="csX5" fmla="*/ 64971 w 87688"/>
                  <a:gd name="csY5" fmla="*/ 58171 h 64329"/>
                  <a:gd name="csX6" fmla="*/ 87689 w 87688"/>
                  <a:gd name="csY6" fmla="*/ 3735 h 6432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87688" h="64329">
                    <a:moveTo>
                      <a:pt x="6434" y="0"/>
                    </a:moveTo>
                    <a:cubicBezTo>
                      <a:pt x="-1772" y="18921"/>
                      <a:pt x="-2139" y="41087"/>
                      <a:pt x="5393" y="60253"/>
                    </a:cubicBezTo>
                    <a:cubicBezTo>
                      <a:pt x="22660" y="50762"/>
                      <a:pt x="35335" y="33249"/>
                      <a:pt x="38948" y="13839"/>
                    </a:cubicBezTo>
                    <a:cubicBezTo>
                      <a:pt x="37784" y="28044"/>
                      <a:pt x="39683" y="42434"/>
                      <a:pt x="44397" y="55844"/>
                    </a:cubicBezTo>
                    <a:cubicBezTo>
                      <a:pt x="45377" y="58599"/>
                      <a:pt x="46602" y="61477"/>
                      <a:pt x="48990" y="63069"/>
                    </a:cubicBezTo>
                    <a:cubicBezTo>
                      <a:pt x="54011" y="66437"/>
                      <a:pt x="60685" y="62457"/>
                      <a:pt x="64971" y="58171"/>
                    </a:cubicBezTo>
                    <a:cubicBezTo>
                      <a:pt x="79239" y="43904"/>
                      <a:pt x="87566" y="23881"/>
                      <a:pt x="87689" y="3735"/>
                    </a:cubicBezTo>
                  </a:path>
                </a:pathLst>
              </a:custGeom>
              <a:noFill/>
              <a:ln w="12245" cap="rnd">
                <a:solidFill>
                  <a:srgbClr val="9CC886"/>
                </a:solidFill>
                <a:prstDash val="solid"/>
                <a:round/>
              </a:ln>
            </p:spPr>
          </p:sp>
        </p:grpSp>
      </p:grpSp>
      <p:grpSp>
        <p:nvGrpSpPr>
          <p:cNvPr id="223" name="그래픽 7">
            <a:extLst>
              <a:ext uri="{FF2B5EF4-FFF2-40B4-BE49-F238E27FC236}">
                <a16:creationId xmlns:a16="http://schemas.microsoft.com/office/drawing/2014/main" id="{B806A76B-21AE-34E0-3139-7184508B10AF}"/>
              </a:ext>
            </a:extLst>
          </p:cNvPr>
          <p:cNvGrpSpPr/>
          <p:nvPr/>
        </p:nvGrpSpPr>
        <p:grpSpPr>
          <a:xfrm>
            <a:off x="8708055" y="5958864"/>
            <a:ext cx="1023679" cy="475038"/>
            <a:chOff x="4814818" y="7152315"/>
            <a:chExt cx="1023679" cy="475038"/>
          </a:xfrm>
        </p:grpSpPr>
        <p:sp>
          <p:nvSpPr>
            <p:cNvPr id="224" name="자유형: 도형 223">
              <a:extLst>
                <a:ext uri="{FF2B5EF4-FFF2-40B4-BE49-F238E27FC236}">
                  <a16:creationId xmlns:a16="http://schemas.microsoft.com/office/drawing/2014/main" id="{1B5A6699-D2F5-85C1-2F2E-36DBDD3D2AF2}"/>
                </a:ext>
              </a:extLst>
            </p:cNvPr>
            <p:cNvSpPr/>
            <p:nvPr/>
          </p:nvSpPr>
          <p:spPr>
            <a:xfrm>
              <a:off x="4814818" y="7193294"/>
              <a:ext cx="1023679" cy="434059"/>
            </a:xfrm>
            <a:custGeom>
              <a:avLst/>
              <a:gdLst>
                <a:gd name="csX0" fmla="*/ 1023679 w 1023679"/>
                <a:gd name="csY0" fmla="*/ 434060 h 434059"/>
                <a:gd name="csX1" fmla="*/ 0 w 1023679"/>
                <a:gd name="csY1" fmla="*/ 434060 h 434059"/>
                <a:gd name="csX2" fmla="*/ 193432 w 1023679"/>
                <a:gd name="csY2" fmla="*/ 212339 h 434059"/>
                <a:gd name="csX3" fmla="*/ 396295 w 1023679"/>
                <a:gd name="csY3" fmla="*/ 259487 h 434059"/>
                <a:gd name="csX4" fmla="*/ 651020 w 1023679"/>
                <a:gd name="csY4" fmla="*/ 4761 h 434059"/>
                <a:gd name="csX5" fmla="*/ 863312 w 1023679"/>
                <a:gd name="csY5" fmla="*/ 292553 h 434059"/>
                <a:gd name="csX6" fmla="*/ 1023679 w 1023679"/>
                <a:gd name="csY6" fmla="*/ 434060 h 4340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023679" h="434059">
                  <a:moveTo>
                    <a:pt x="1023679" y="434060"/>
                  </a:moveTo>
                  <a:lnTo>
                    <a:pt x="0" y="434060"/>
                  </a:lnTo>
                  <a:cubicBezTo>
                    <a:pt x="0" y="434060"/>
                    <a:pt x="51864" y="217054"/>
                    <a:pt x="193432" y="212339"/>
                  </a:cubicBezTo>
                  <a:cubicBezTo>
                    <a:pt x="335001" y="207624"/>
                    <a:pt x="363290" y="301983"/>
                    <a:pt x="396295" y="259487"/>
                  </a:cubicBezTo>
                  <a:cubicBezTo>
                    <a:pt x="429299" y="217054"/>
                    <a:pt x="467079" y="-37734"/>
                    <a:pt x="651020" y="4761"/>
                  </a:cubicBezTo>
                  <a:cubicBezTo>
                    <a:pt x="835023" y="47195"/>
                    <a:pt x="844453" y="283123"/>
                    <a:pt x="863312" y="292553"/>
                  </a:cubicBezTo>
                  <a:cubicBezTo>
                    <a:pt x="882172" y="301983"/>
                    <a:pt x="981245" y="311412"/>
                    <a:pt x="1023679" y="434060"/>
                  </a:cubicBezTo>
                  <a:close/>
                </a:path>
              </a:pathLst>
            </a:custGeom>
            <a:solidFill>
              <a:srgbClr val="93CA82"/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225" name="그래픽 7">
              <a:extLst>
                <a:ext uri="{FF2B5EF4-FFF2-40B4-BE49-F238E27FC236}">
                  <a16:creationId xmlns:a16="http://schemas.microsoft.com/office/drawing/2014/main" id="{1377EF22-6BB3-4628-6CDF-B83DD52D55ED}"/>
                </a:ext>
              </a:extLst>
            </p:cNvPr>
            <p:cNvGrpSpPr/>
            <p:nvPr/>
          </p:nvGrpSpPr>
          <p:grpSpPr>
            <a:xfrm>
              <a:off x="5281530" y="7152315"/>
              <a:ext cx="278300" cy="309344"/>
              <a:chOff x="5281530" y="7152315"/>
              <a:chExt cx="278300" cy="309344"/>
            </a:xfrm>
            <a:solidFill>
              <a:srgbClr val="EAE080"/>
            </a:solidFill>
          </p:grpSpPr>
          <p:sp>
            <p:nvSpPr>
              <p:cNvPr id="226" name="타원 225">
                <a:extLst>
                  <a:ext uri="{FF2B5EF4-FFF2-40B4-BE49-F238E27FC236}">
                    <a16:creationId xmlns:a16="http://schemas.microsoft.com/office/drawing/2014/main" id="{BB1CACD1-FD3E-8092-1E0A-B8275E2D55CD}"/>
                  </a:ext>
                </a:extLst>
              </p:cNvPr>
              <p:cNvSpPr/>
              <p:nvPr/>
            </p:nvSpPr>
            <p:spPr>
              <a:xfrm>
                <a:off x="5407484" y="7152315"/>
                <a:ext cx="38086" cy="38086"/>
              </a:xfrm>
              <a:prstGeom prst="ellipse">
                <a:avLst/>
              </a:prstGeom>
              <a:solidFill>
                <a:srgbClr val="EAE080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27" name="타원 226">
                <a:extLst>
                  <a:ext uri="{FF2B5EF4-FFF2-40B4-BE49-F238E27FC236}">
                    <a16:creationId xmlns:a16="http://schemas.microsoft.com/office/drawing/2014/main" id="{2432E5E5-B4AA-5D53-29EE-F467A9177AF0}"/>
                  </a:ext>
                </a:extLst>
              </p:cNvPr>
              <p:cNvSpPr/>
              <p:nvPr/>
            </p:nvSpPr>
            <p:spPr>
              <a:xfrm>
                <a:off x="5281530" y="7423574"/>
                <a:ext cx="38086" cy="38086"/>
              </a:xfrm>
              <a:prstGeom prst="ellipse">
                <a:avLst/>
              </a:prstGeom>
              <a:solidFill>
                <a:srgbClr val="EAE080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28" name="타원 227">
                <a:extLst>
                  <a:ext uri="{FF2B5EF4-FFF2-40B4-BE49-F238E27FC236}">
                    <a16:creationId xmlns:a16="http://schemas.microsoft.com/office/drawing/2014/main" id="{8CABB786-964A-9461-9EE7-212A15FAC06F}"/>
                  </a:ext>
                </a:extLst>
              </p:cNvPr>
              <p:cNvSpPr/>
              <p:nvPr/>
            </p:nvSpPr>
            <p:spPr>
              <a:xfrm>
                <a:off x="5497373" y="7241285"/>
                <a:ext cx="62456" cy="62456"/>
              </a:xfrm>
              <a:prstGeom prst="ellipse">
                <a:avLst/>
              </a:prstGeom>
              <a:solidFill>
                <a:srgbClr val="EAE080"/>
              </a:solidFill>
              <a:ln w="6122" cap="flat">
                <a:noFill/>
                <a:prstDash val="solid"/>
                <a:miter/>
              </a:ln>
            </p:spPr>
          </p:sp>
        </p:grpSp>
      </p:grpSp>
      <p:sp>
        <p:nvSpPr>
          <p:cNvPr id="24" name="자유형: 도형 23">
            <a:extLst>
              <a:ext uri="{FF2B5EF4-FFF2-40B4-BE49-F238E27FC236}">
                <a16:creationId xmlns:a16="http://schemas.microsoft.com/office/drawing/2014/main" id="{E15893BA-D440-E0D1-CA78-A0361F4667F7}"/>
              </a:ext>
            </a:extLst>
          </p:cNvPr>
          <p:cNvSpPr/>
          <p:nvPr/>
        </p:nvSpPr>
        <p:spPr>
          <a:xfrm>
            <a:off x="114566" y="5816744"/>
            <a:ext cx="1891847" cy="613446"/>
          </a:xfrm>
          <a:custGeom>
            <a:avLst/>
            <a:gdLst>
              <a:gd name="csX0" fmla="*/ 409092 w 1891847"/>
              <a:gd name="csY0" fmla="*/ 612321 h 613446"/>
              <a:gd name="csX1" fmla="*/ 724499 w 1891847"/>
              <a:gd name="csY1" fmla="*/ 609627 h 613446"/>
              <a:gd name="csX2" fmla="*/ 1526946 w 1891847"/>
              <a:gd name="csY2" fmla="*/ 609505 h 613446"/>
              <a:gd name="csX3" fmla="*/ 1884542 w 1891847"/>
              <a:gd name="csY3" fmla="*/ 609382 h 613446"/>
              <a:gd name="csX4" fmla="*/ 1865988 w 1891847"/>
              <a:gd name="csY4" fmla="*/ 508716 h 613446"/>
              <a:gd name="csX5" fmla="*/ 1587076 w 1891847"/>
              <a:gd name="csY5" fmla="*/ 349635 h 613446"/>
              <a:gd name="csX6" fmla="*/ 1429771 w 1891847"/>
              <a:gd name="csY6" fmla="*/ 421399 h 613446"/>
              <a:gd name="csX7" fmla="*/ 1336575 w 1891847"/>
              <a:gd name="csY7" fmla="*/ 339165 h 613446"/>
              <a:gd name="csX8" fmla="*/ 1212519 w 1891847"/>
              <a:gd name="csY8" fmla="*/ 347186 h 613446"/>
              <a:gd name="csX9" fmla="*/ 1167758 w 1891847"/>
              <a:gd name="csY9" fmla="*/ 185839 h 613446"/>
              <a:gd name="csX10" fmla="*/ 775505 w 1891847"/>
              <a:gd name="csY10" fmla="*/ 0 h 613446"/>
              <a:gd name="csX11" fmla="*/ 628915 w 1891847"/>
              <a:gd name="csY11" fmla="*/ 21860 h 613446"/>
              <a:gd name="csX12" fmla="*/ 505839 w 1891847"/>
              <a:gd name="csY12" fmla="*/ 128098 h 613446"/>
              <a:gd name="csX13" fmla="*/ 446566 w 1891847"/>
              <a:gd name="csY13" fmla="*/ 201209 h 613446"/>
              <a:gd name="csX14" fmla="*/ 297711 w 1891847"/>
              <a:gd name="csY14" fmla="*/ 194779 h 613446"/>
              <a:gd name="csX15" fmla="*/ 184186 w 1891847"/>
              <a:gd name="csY15" fmla="*/ 215292 h 613446"/>
              <a:gd name="csX16" fmla="*/ 37107 w 1891847"/>
              <a:gd name="csY16" fmla="*/ 383680 h 613446"/>
              <a:gd name="csX17" fmla="*/ 0 w 1891847"/>
              <a:gd name="csY17" fmla="*/ 610056 h 613446"/>
              <a:gd name="csX18" fmla="*/ 409153 w 1891847"/>
              <a:gd name="csY18" fmla="*/ 612382 h 61344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1891847" h="613446">
                <a:moveTo>
                  <a:pt x="409092" y="612321"/>
                </a:moveTo>
                <a:cubicBezTo>
                  <a:pt x="514166" y="611219"/>
                  <a:pt x="619241" y="609627"/>
                  <a:pt x="724499" y="609627"/>
                </a:cubicBezTo>
                <a:cubicBezTo>
                  <a:pt x="991961" y="609627"/>
                  <a:pt x="1259484" y="609627"/>
                  <a:pt x="1526946" y="609505"/>
                </a:cubicBezTo>
                <a:cubicBezTo>
                  <a:pt x="1646165" y="609505"/>
                  <a:pt x="1765323" y="609443"/>
                  <a:pt x="1884542" y="609382"/>
                </a:cubicBezTo>
                <a:cubicBezTo>
                  <a:pt x="1907687" y="609382"/>
                  <a:pt x="1868682" y="513064"/>
                  <a:pt x="1865988" y="508716"/>
                </a:cubicBezTo>
                <a:cubicBezTo>
                  <a:pt x="1809716" y="417603"/>
                  <a:pt x="1696253" y="341798"/>
                  <a:pt x="1587076" y="349635"/>
                </a:cubicBezTo>
                <a:cubicBezTo>
                  <a:pt x="1528354" y="353860"/>
                  <a:pt x="1471408" y="379823"/>
                  <a:pt x="1429771" y="421399"/>
                </a:cubicBezTo>
                <a:cubicBezTo>
                  <a:pt x="1411095" y="383190"/>
                  <a:pt x="1376805" y="352881"/>
                  <a:pt x="1336575" y="339165"/>
                </a:cubicBezTo>
                <a:cubicBezTo>
                  <a:pt x="1296346" y="325387"/>
                  <a:pt x="1250666" y="328388"/>
                  <a:pt x="1212519" y="347186"/>
                </a:cubicBezTo>
                <a:cubicBezTo>
                  <a:pt x="1213499" y="303405"/>
                  <a:pt x="1189740" y="224110"/>
                  <a:pt x="1167758" y="185839"/>
                </a:cubicBezTo>
                <a:cubicBezTo>
                  <a:pt x="1081605" y="36004"/>
                  <a:pt x="945608" y="184"/>
                  <a:pt x="775505" y="0"/>
                </a:cubicBezTo>
                <a:cubicBezTo>
                  <a:pt x="725785" y="0"/>
                  <a:pt x="674717" y="2449"/>
                  <a:pt x="628915" y="21860"/>
                </a:cubicBezTo>
                <a:cubicBezTo>
                  <a:pt x="578460" y="43291"/>
                  <a:pt x="538292" y="83888"/>
                  <a:pt x="505839" y="128098"/>
                </a:cubicBezTo>
                <a:cubicBezTo>
                  <a:pt x="485816" y="155407"/>
                  <a:pt x="478774" y="188717"/>
                  <a:pt x="446566" y="201209"/>
                </a:cubicBezTo>
                <a:cubicBezTo>
                  <a:pt x="411847" y="214680"/>
                  <a:pt x="336899" y="193249"/>
                  <a:pt x="297711" y="194779"/>
                </a:cubicBezTo>
                <a:cubicBezTo>
                  <a:pt x="259073" y="196249"/>
                  <a:pt x="219946" y="200657"/>
                  <a:pt x="184186" y="215292"/>
                </a:cubicBezTo>
                <a:cubicBezTo>
                  <a:pt x="113157" y="244377"/>
                  <a:pt x="63314" y="311549"/>
                  <a:pt x="37107" y="383680"/>
                </a:cubicBezTo>
                <a:cubicBezTo>
                  <a:pt x="10961" y="455812"/>
                  <a:pt x="5327" y="533515"/>
                  <a:pt x="0" y="610056"/>
                </a:cubicBezTo>
                <a:cubicBezTo>
                  <a:pt x="136670" y="614464"/>
                  <a:pt x="272912" y="613791"/>
                  <a:pt x="409153" y="612382"/>
                </a:cubicBezTo>
                <a:close/>
              </a:path>
            </a:pathLst>
          </a:custGeom>
          <a:solidFill>
            <a:srgbClr val="75A07A"/>
          </a:solidFill>
          <a:ln w="6122" cap="flat">
            <a:noFill/>
            <a:prstDash val="solid"/>
            <a:miter/>
          </a:ln>
        </p:spPr>
      </p:sp>
      <p:grpSp>
        <p:nvGrpSpPr>
          <p:cNvPr id="559" name="그래픽 336">
            <a:extLst>
              <a:ext uri="{FF2B5EF4-FFF2-40B4-BE49-F238E27FC236}">
                <a16:creationId xmlns:a16="http://schemas.microsoft.com/office/drawing/2014/main" id="{8E0C0B89-B716-07D9-8F21-C419946D3A42}"/>
              </a:ext>
            </a:extLst>
          </p:cNvPr>
          <p:cNvGrpSpPr/>
          <p:nvPr/>
        </p:nvGrpSpPr>
        <p:grpSpPr>
          <a:xfrm>
            <a:off x="9967611" y="5791081"/>
            <a:ext cx="551067" cy="345807"/>
            <a:chOff x="3573666" y="5007809"/>
            <a:chExt cx="800118" cy="509385"/>
          </a:xfrm>
        </p:grpSpPr>
        <p:sp>
          <p:nvSpPr>
            <p:cNvPr id="560" name="자유형: 도형 559">
              <a:extLst>
                <a:ext uri="{FF2B5EF4-FFF2-40B4-BE49-F238E27FC236}">
                  <a16:creationId xmlns:a16="http://schemas.microsoft.com/office/drawing/2014/main" id="{F3E52EB5-F454-2A38-876E-830E9EF449AC}"/>
                </a:ext>
              </a:extLst>
            </p:cNvPr>
            <p:cNvSpPr/>
            <p:nvPr/>
          </p:nvSpPr>
          <p:spPr>
            <a:xfrm>
              <a:off x="3986465" y="5041299"/>
              <a:ext cx="288578" cy="233874"/>
            </a:xfrm>
            <a:custGeom>
              <a:avLst/>
              <a:gdLst>
                <a:gd name="csX0" fmla="*/ 156719 w 288578"/>
                <a:gd name="csY0" fmla="*/ 7658 h 233874"/>
                <a:gd name="csX1" fmla="*/ 268039 w 288578"/>
                <a:gd name="csY1" fmla="*/ 71584 h 233874"/>
                <a:gd name="csX2" fmla="*/ 281693 w 288578"/>
                <a:gd name="csY2" fmla="*/ 160494 h 233874"/>
                <a:gd name="csX3" fmla="*/ 258670 w 288578"/>
                <a:gd name="csY3" fmla="*/ 199927 h 233874"/>
                <a:gd name="csX4" fmla="*/ 196642 w 288578"/>
                <a:gd name="csY4" fmla="*/ 233176 h 233874"/>
                <a:gd name="csX5" fmla="*/ 194866 w 288578"/>
                <a:gd name="csY5" fmla="*/ 199866 h 233874"/>
                <a:gd name="csX6" fmla="*/ 47480 w 288578"/>
                <a:gd name="csY6" fmla="*/ 87811 h 233874"/>
                <a:gd name="csX7" fmla="*/ 11782 w 288578"/>
                <a:gd name="csY7" fmla="*/ 17945 h 233874"/>
                <a:gd name="csX8" fmla="*/ 156657 w 288578"/>
                <a:gd name="csY8" fmla="*/ 7597 h 2338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88578" h="233874">
                  <a:moveTo>
                    <a:pt x="156719" y="7658"/>
                  </a:moveTo>
                  <a:cubicBezTo>
                    <a:pt x="203255" y="19353"/>
                    <a:pt x="241403" y="31722"/>
                    <a:pt x="268039" y="71584"/>
                  </a:cubicBezTo>
                  <a:cubicBezTo>
                    <a:pt x="285551" y="97792"/>
                    <a:pt x="296389" y="132633"/>
                    <a:pt x="281693" y="160494"/>
                  </a:cubicBezTo>
                  <a:cubicBezTo>
                    <a:pt x="276060" y="171148"/>
                    <a:pt x="267365" y="191538"/>
                    <a:pt x="258670" y="199927"/>
                  </a:cubicBezTo>
                  <a:cubicBezTo>
                    <a:pt x="245505" y="212602"/>
                    <a:pt x="214154" y="238442"/>
                    <a:pt x="196642" y="233176"/>
                  </a:cubicBezTo>
                  <a:cubicBezTo>
                    <a:pt x="190702" y="231400"/>
                    <a:pt x="199826" y="203601"/>
                    <a:pt x="194866" y="199866"/>
                  </a:cubicBezTo>
                  <a:cubicBezTo>
                    <a:pt x="145758" y="162514"/>
                    <a:pt x="96589" y="125163"/>
                    <a:pt x="47480" y="87811"/>
                  </a:cubicBezTo>
                  <a:cubicBezTo>
                    <a:pt x="23967" y="69931"/>
                    <a:pt x="-21528" y="43907"/>
                    <a:pt x="11782" y="17945"/>
                  </a:cubicBezTo>
                  <a:cubicBezTo>
                    <a:pt x="43562" y="-6793"/>
                    <a:pt x="120285" y="-1527"/>
                    <a:pt x="156657" y="7597"/>
                  </a:cubicBezTo>
                  <a:close/>
                </a:path>
              </a:pathLst>
            </a:custGeom>
            <a:solidFill>
              <a:srgbClr val="200027"/>
            </a:solidFill>
            <a:ln w="6122" cap="flat">
              <a:noFill/>
              <a:prstDash val="solid"/>
              <a:miter/>
            </a:ln>
          </p:spPr>
        </p:sp>
        <p:sp>
          <p:nvSpPr>
            <p:cNvPr id="561" name="자유형: 도형 560">
              <a:extLst>
                <a:ext uri="{FF2B5EF4-FFF2-40B4-BE49-F238E27FC236}">
                  <a16:creationId xmlns:a16="http://schemas.microsoft.com/office/drawing/2014/main" id="{A0A9E822-2E26-88FB-FDB2-7C4D7B8EC032}"/>
                </a:ext>
              </a:extLst>
            </p:cNvPr>
            <p:cNvSpPr/>
            <p:nvPr/>
          </p:nvSpPr>
          <p:spPr>
            <a:xfrm>
              <a:off x="3573666" y="5033139"/>
              <a:ext cx="660450" cy="484055"/>
            </a:xfrm>
            <a:custGeom>
              <a:avLst/>
              <a:gdLst>
                <a:gd name="csX0" fmla="*/ 660447 w 660450"/>
                <a:gd name="csY0" fmla="*/ 226456 h 484055"/>
                <a:gd name="csX1" fmla="*/ 538595 w 660450"/>
                <a:gd name="csY1" fmla="*/ 408928 h 484055"/>
                <a:gd name="csX2" fmla="*/ 186878 w 660450"/>
                <a:gd name="csY2" fmla="*/ 477569 h 484055"/>
                <a:gd name="csX3" fmla="*/ 95887 w 660450"/>
                <a:gd name="csY3" fmla="*/ 448300 h 484055"/>
                <a:gd name="csX4" fmla="*/ 4529 w 660450"/>
                <a:gd name="csY4" fmla="*/ 313651 h 484055"/>
                <a:gd name="csX5" fmla="*/ 14509 w 660450"/>
                <a:gd name="csY5" fmla="*/ 186839 h 484055"/>
                <a:gd name="csX6" fmla="*/ 18489 w 660450"/>
                <a:gd name="csY6" fmla="*/ 177103 h 484055"/>
                <a:gd name="csX7" fmla="*/ 120012 w 660450"/>
                <a:gd name="csY7" fmla="*/ 60150 h 484055"/>
                <a:gd name="csX8" fmla="*/ 255213 w 660450"/>
                <a:gd name="csY8" fmla="*/ 6939 h 484055"/>
                <a:gd name="csX9" fmla="*/ 260418 w 660450"/>
                <a:gd name="csY9" fmla="*/ 6082 h 484055"/>
                <a:gd name="csX10" fmla="*/ 502897 w 660450"/>
                <a:gd name="csY10" fmla="*/ 44352 h 484055"/>
                <a:gd name="csX11" fmla="*/ 660447 w 660450"/>
                <a:gd name="csY11" fmla="*/ 226456 h 4840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660450" h="484055">
                  <a:moveTo>
                    <a:pt x="660447" y="226456"/>
                  </a:moveTo>
                  <a:cubicBezTo>
                    <a:pt x="660019" y="284198"/>
                    <a:pt x="618932" y="360126"/>
                    <a:pt x="538595" y="408928"/>
                  </a:cubicBezTo>
                  <a:cubicBezTo>
                    <a:pt x="434378" y="472242"/>
                    <a:pt x="307322" y="497041"/>
                    <a:pt x="186878" y="477569"/>
                  </a:cubicBezTo>
                  <a:cubicBezTo>
                    <a:pt x="155221" y="472426"/>
                    <a:pt x="123686" y="464160"/>
                    <a:pt x="95887" y="448300"/>
                  </a:cubicBezTo>
                  <a:cubicBezTo>
                    <a:pt x="46595" y="420195"/>
                    <a:pt x="15550" y="369372"/>
                    <a:pt x="4529" y="313651"/>
                  </a:cubicBezTo>
                  <a:cubicBezTo>
                    <a:pt x="-3799" y="271584"/>
                    <a:pt x="-737" y="226824"/>
                    <a:pt x="14509" y="186839"/>
                  </a:cubicBezTo>
                  <a:cubicBezTo>
                    <a:pt x="15795" y="183533"/>
                    <a:pt x="17081" y="180348"/>
                    <a:pt x="18489" y="177103"/>
                  </a:cubicBezTo>
                  <a:cubicBezTo>
                    <a:pt x="39798" y="128852"/>
                    <a:pt x="76048" y="89296"/>
                    <a:pt x="120012" y="60150"/>
                  </a:cubicBezTo>
                  <a:cubicBezTo>
                    <a:pt x="160426" y="33330"/>
                    <a:pt x="207329" y="15144"/>
                    <a:pt x="255213" y="6939"/>
                  </a:cubicBezTo>
                  <a:cubicBezTo>
                    <a:pt x="256927" y="6633"/>
                    <a:pt x="258703" y="6327"/>
                    <a:pt x="260418" y="6082"/>
                  </a:cubicBezTo>
                  <a:cubicBezTo>
                    <a:pt x="362124" y="-9839"/>
                    <a:pt x="407130" y="6388"/>
                    <a:pt x="502897" y="44352"/>
                  </a:cubicBezTo>
                  <a:cubicBezTo>
                    <a:pt x="571783" y="71661"/>
                    <a:pt x="661121" y="146671"/>
                    <a:pt x="660447" y="226456"/>
                  </a:cubicBezTo>
                  <a:close/>
                </a:path>
              </a:pathLst>
            </a:custGeom>
            <a:solidFill>
              <a:srgbClr val="B94C58"/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562" name="그래픽 336">
              <a:extLst>
                <a:ext uri="{FF2B5EF4-FFF2-40B4-BE49-F238E27FC236}">
                  <a16:creationId xmlns:a16="http://schemas.microsoft.com/office/drawing/2014/main" id="{27976D49-2E06-6F58-1416-796DECD12DC4}"/>
                </a:ext>
              </a:extLst>
            </p:cNvPr>
            <p:cNvGrpSpPr/>
            <p:nvPr/>
          </p:nvGrpSpPr>
          <p:grpSpPr>
            <a:xfrm>
              <a:off x="3573666" y="5040140"/>
              <a:ext cx="637948" cy="433717"/>
              <a:chOff x="3573666" y="5040140"/>
              <a:chExt cx="637948" cy="433717"/>
            </a:xfrm>
            <a:solidFill>
              <a:srgbClr val="392627"/>
            </a:solidFill>
          </p:grpSpPr>
          <p:sp>
            <p:nvSpPr>
              <p:cNvPr id="563" name="자유형: 도형 562">
                <a:extLst>
                  <a:ext uri="{FF2B5EF4-FFF2-40B4-BE49-F238E27FC236}">
                    <a16:creationId xmlns:a16="http://schemas.microsoft.com/office/drawing/2014/main" id="{2B25831E-AE82-B79E-0CDE-3DE35913C1AE}"/>
                  </a:ext>
                </a:extLst>
              </p:cNvPr>
              <p:cNvSpPr/>
              <p:nvPr/>
            </p:nvSpPr>
            <p:spPr>
              <a:xfrm>
                <a:off x="3742752" y="5317379"/>
                <a:ext cx="194507" cy="156478"/>
              </a:xfrm>
              <a:custGeom>
                <a:avLst/>
                <a:gdLst>
                  <a:gd name="csX0" fmla="*/ 53491 w 194507"/>
                  <a:gd name="csY0" fmla="*/ 10307 h 156478"/>
                  <a:gd name="csX1" fmla="*/ 4566 w 194507"/>
                  <a:gd name="csY1" fmla="*/ 65477 h 156478"/>
                  <a:gd name="csX2" fmla="*/ 18160 w 194507"/>
                  <a:gd name="csY2" fmla="*/ 137731 h 156478"/>
                  <a:gd name="csX3" fmla="*/ 69227 w 194507"/>
                  <a:gd name="csY3" fmla="*/ 155672 h 156478"/>
                  <a:gd name="csX4" fmla="*/ 159483 w 194507"/>
                  <a:gd name="csY4" fmla="*/ 137303 h 156478"/>
                  <a:gd name="csX5" fmla="*/ 191324 w 194507"/>
                  <a:gd name="csY5" fmla="*/ 56047 h 156478"/>
                  <a:gd name="csX6" fmla="*/ 53491 w 194507"/>
                  <a:gd name="csY6" fmla="*/ 10307 h 1564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94507" h="156478">
                    <a:moveTo>
                      <a:pt x="53491" y="10307"/>
                    </a:moveTo>
                    <a:cubicBezTo>
                      <a:pt x="30835" y="21390"/>
                      <a:pt x="12894" y="41658"/>
                      <a:pt x="4566" y="65477"/>
                    </a:cubicBezTo>
                    <a:cubicBezTo>
                      <a:pt x="-4006" y="89970"/>
                      <a:pt x="-1067" y="120280"/>
                      <a:pt x="18160" y="137731"/>
                    </a:cubicBezTo>
                    <a:cubicBezTo>
                      <a:pt x="31753" y="150100"/>
                      <a:pt x="50919" y="154080"/>
                      <a:pt x="69227" y="155672"/>
                    </a:cubicBezTo>
                    <a:cubicBezTo>
                      <a:pt x="100394" y="158366"/>
                      <a:pt x="133521" y="154815"/>
                      <a:pt x="159483" y="137303"/>
                    </a:cubicBezTo>
                    <a:cubicBezTo>
                      <a:pt x="185446" y="119790"/>
                      <a:pt x="201734" y="85561"/>
                      <a:pt x="191324" y="56047"/>
                    </a:cubicBezTo>
                    <a:cubicBezTo>
                      <a:pt x="172465" y="2531"/>
                      <a:pt x="100149" y="-12533"/>
                      <a:pt x="53491" y="10307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64" name="자유형: 도형 563">
                <a:extLst>
                  <a:ext uri="{FF2B5EF4-FFF2-40B4-BE49-F238E27FC236}">
                    <a16:creationId xmlns:a16="http://schemas.microsoft.com/office/drawing/2014/main" id="{6ACB6556-B0A5-7CB1-927C-C38659AF1260}"/>
                  </a:ext>
                </a:extLst>
              </p:cNvPr>
              <p:cNvSpPr/>
              <p:nvPr/>
            </p:nvSpPr>
            <p:spPr>
              <a:xfrm>
                <a:off x="4088398" y="5192580"/>
                <a:ext cx="123216" cy="124759"/>
              </a:xfrm>
              <a:custGeom>
                <a:avLst/>
                <a:gdLst>
                  <a:gd name="csX0" fmla="*/ 42845 w 123216"/>
                  <a:gd name="csY0" fmla="*/ 3457 h 124759"/>
                  <a:gd name="csX1" fmla="*/ 40028 w 123216"/>
                  <a:gd name="csY1" fmla="*/ 4559 h 124759"/>
                  <a:gd name="csX2" fmla="*/ 656 w 123216"/>
                  <a:gd name="csY2" fmla="*/ 56668 h 124759"/>
                  <a:gd name="csX3" fmla="*/ 13454 w 123216"/>
                  <a:gd name="csY3" fmla="*/ 102286 h 124759"/>
                  <a:gd name="csX4" fmla="*/ 28455 w 123216"/>
                  <a:gd name="csY4" fmla="*/ 115328 h 124759"/>
                  <a:gd name="csX5" fmla="*/ 70461 w 123216"/>
                  <a:gd name="csY5" fmla="*/ 124758 h 124759"/>
                  <a:gd name="csX6" fmla="*/ 119202 w 123216"/>
                  <a:gd name="csY6" fmla="*/ 92733 h 124759"/>
                  <a:gd name="csX7" fmla="*/ 117303 w 123216"/>
                  <a:gd name="csY7" fmla="*/ 30766 h 124759"/>
                  <a:gd name="csX8" fmla="*/ 42845 w 123216"/>
                  <a:gd name="csY8" fmla="*/ 3518 h 12475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123216" h="124759">
                    <a:moveTo>
                      <a:pt x="42845" y="3457"/>
                    </a:moveTo>
                    <a:cubicBezTo>
                      <a:pt x="41865" y="3825"/>
                      <a:pt x="40947" y="4192"/>
                      <a:pt x="40028" y="4559"/>
                    </a:cubicBezTo>
                    <a:cubicBezTo>
                      <a:pt x="16821" y="14356"/>
                      <a:pt x="3595" y="32420"/>
                      <a:pt x="656" y="56668"/>
                    </a:cubicBezTo>
                    <a:cubicBezTo>
                      <a:pt x="-1426" y="73935"/>
                      <a:pt x="1085" y="88753"/>
                      <a:pt x="13454" y="102286"/>
                    </a:cubicBezTo>
                    <a:cubicBezTo>
                      <a:pt x="17924" y="107184"/>
                      <a:pt x="23189" y="111287"/>
                      <a:pt x="28455" y="115328"/>
                    </a:cubicBezTo>
                    <a:cubicBezTo>
                      <a:pt x="38008" y="122676"/>
                      <a:pt x="58704" y="124819"/>
                      <a:pt x="70461" y="124758"/>
                    </a:cubicBezTo>
                    <a:cubicBezTo>
                      <a:pt x="91341" y="124697"/>
                      <a:pt x="113813" y="112879"/>
                      <a:pt x="119202" y="92733"/>
                    </a:cubicBezTo>
                    <a:cubicBezTo>
                      <a:pt x="124284" y="73874"/>
                      <a:pt x="125447" y="48953"/>
                      <a:pt x="117303" y="30766"/>
                    </a:cubicBezTo>
                    <a:cubicBezTo>
                      <a:pt x="105302" y="4131"/>
                      <a:pt x="69175" y="-6034"/>
                      <a:pt x="42845" y="3518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65" name="자유형: 도형 564">
                <a:extLst>
                  <a:ext uri="{FF2B5EF4-FFF2-40B4-BE49-F238E27FC236}">
                    <a16:creationId xmlns:a16="http://schemas.microsoft.com/office/drawing/2014/main" id="{85088C04-F884-8CB4-2E65-45B801F69C50}"/>
                  </a:ext>
                </a:extLst>
              </p:cNvPr>
              <p:cNvSpPr/>
              <p:nvPr/>
            </p:nvSpPr>
            <p:spPr>
              <a:xfrm>
                <a:off x="3836153" y="5087077"/>
                <a:ext cx="176392" cy="124826"/>
              </a:xfrm>
              <a:custGeom>
                <a:avLst/>
                <a:gdLst>
                  <a:gd name="csX0" fmla="*/ 13 w 176392"/>
                  <a:gd name="csY0" fmla="*/ 58565 h 124826"/>
                  <a:gd name="csX1" fmla="*/ 16117 w 176392"/>
                  <a:gd name="csY1" fmla="*/ 98244 h 124826"/>
                  <a:gd name="csX2" fmla="*/ 92167 w 176392"/>
                  <a:gd name="csY2" fmla="*/ 124635 h 124826"/>
                  <a:gd name="csX3" fmla="*/ 171830 w 176392"/>
                  <a:gd name="csY3" fmla="*/ 43441 h 124826"/>
                  <a:gd name="csX4" fmla="*/ 78145 w 176392"/>
                  <a:gd name="csY4" fmla="*/ 28 h 124826"/>
                  <a:gd name="csX5" fmla="*/ 34977 w 176392"/>
                  <a:gd name="csY5" fmla="*/ 8355 h 124826"/>
                  <a:gd name="csX6" fmla="*/ 13 w 176392"/>
                  <a:gd name="csY6" fmla="*/ 58627 h 12482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76392" h="124826">
                    <a:moveTo>
                      <a:pt x="13" y="58565"/>
                    </a:moveTo>
                    <a:cubicBezTo>
                      <a:pt x="-293" y="72037"/>
                      <a:pt x="4789" y="85998"/>
                      <a:pt x="16117" y="98244"/>
                    </a:cubicBezTo>
                    <a:cubicBezTo>
                      <a:pt x="34915" y="118634"/>
                      <a:pt x="64490" y="126166"/>
                      <a:pt x="92167" y="124635"/>
                    </a:cubicBezTo>
                    <a:cubicBezTo>
                      <a:pt x="134907" y="122247"/>
                      <a:pt x="193200" y="94937"/>
                      <a:pt x="171830" y="43441"/>
                    </a:cubicBezTo>
                    <a:cubicBezTo>
                      <a:pt x="157502" y="8845"/>
                      <a:pt x="111517" y="-585"/>
                      <a:pt x="78145" y="28"/>
                    </a:cubicBezTo>
                    <a:cubicBezTo>
                      <a:pt x="63388" y="273"/>
                      <a:pt x="48264" y="1865"/>
                      <a:pt x="34977" y="8355"/>
                    </a:cubicBezTo>
                    <a:cubicBezTo>
                      <a:pt x="13117" y="19010"/>
                      <a:pt x="442" y="38237"/>
                      <a:pt x="13" y="58627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66" name="자유형: 도형 565">
                <a:extLst>
                  <a:ext uri="{FF2B5EF4-FFF2-40B4-BE49-F238E27FC236}">
                    <a16:creationId xmlns:a16="http://schemas.microsoft.com/office/drawing/2014/main" id="{6294DFED-1D1B-0D8F-8F82-FE73113C8543}"/>
                  </a:ext>
                </a:extLst>
              </p:cNvPr>
              <p:cNvSpPr/>
              <p:nvPr/>
            </p:nvSpPr>
            <p:spPr>
              <a:xfrm>
                <a:off x="3693678" y="5040140"/>
                <a:ext cx="136604" cy="58070"/>
              </a:xfrm>
              <a:custGeom>
                <a:avLst/>
                <a:gdLst>
                  <a:gd name="csX0" fmla="*/ 111749 w 136604"/>
                  <a:gd name="csY0" fmla="*/ 39311 h 58070"/>
                  <a:gd name="csX1" fmla="*/ 0 w 136604"/>
                  <a:gd name="csY1" fmla="*/ 53211 h 58070"/>
                  <a:gd name="csX2" fmla="*/ 135201 w 136604"/>
                  <a:gd name="csY2" fmla="*/ 0 h 58070"/>
                  <a:gd name="csX3" fmla="*/ 136425 w 136604"/>
                  <a:gd name="csY3" fmla="*/ 5021 h 58070"/>
                  <a:gd name="csX4" fmla="*/ 111749 w 136604"/>
                  <a:gd name="csY4" fmla="*/ 39311 h 5807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36604" h="58070">
                    <a:moveTo>
                      <a:pt x="111749" y="39311"/>
                    </a:moveTo>
                    <a:cubicBezTo>
                      <a:pt x="78071" y="57926"/>
                      <a:pt x="37229" y="62947"/>
                      <a:pt x="0" y="53211"/>
                    </a:cubicBezTo>
                    <a:cubicBezTo>
                      <a:pt x="40413" y="26391"/>
                      <a:pt x="87317" y="8205"/>
                      <a:pt x="135201" y="0"/>
                    </a:cubicBezTo>
                    <a:cubicBezTo>
                      <a:pt x="135752" y="1592"/>
                      <a:pt x="136242" y="3306"/>
                      <a:pt x="136425" y="5021"/>
                    </a:cubicBezTo>
                    <a:cubicBezTo>
                      <a:pt x="138323" y="19900"/>
                      <a:pt x="124852" y="32086"/>
                      <a:pt x="111749" y="39311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67" name="자유형: 도형 566">
                <a:extLst>
                  <a:ext uri="{FF2B5EF4-FFF2-40B4-BE49-F238E27FC236}">
                    <a16:creationId xmlns:a16="http://schemas.microsoft.com/office/drawing/2014/main" id="{CBFCE2F9-BA0F-F22E-C49D-A2713B089EA3}"/>
                  </a:ext>
                </a:extLst>
              </p:cNvPr>
              <p:cNvSpPr/>
              <p:nvPr/>
            </p:nvSpPr>
            <p:spPr>
              <a:xfrm>
                <a:off x="3573666" y="5219143"/>
                <a:ext cx="102654" cy="134681"/>
              </a:xfrm>
              <a:custGeom>
                <a:avLst/>
                <a:gdLst>
                  <a:gd name="csX0" fmla="*/ 101888 w 102654"/>
                  <a:gd name="csY0" fmla="*/ 83192 h 134681"/>
                  <a:gd name="csX1" fmla="*/ 63311 w 102654"/>
                  <a:gd name="csY1" fmla="*/ 131872 h 134681"/>
                  <a:gd name="csX2" fmla="*/ 4529 w 102654"/>
                  <a:gd name="csY2" fmla="*/ 127647 h 134681"/>
                  <a:gd name="csX3" fmla="*/ 14509 w 102654"/>
                  <a:gd name="csY3" fmla="*/ 835 h 134681"/>
                  <a:gd name="csX4" fmla="*/ 99132 w 102654"/>
                  <a:gd name="csY4" fmla="*/ 55332 h 134681"/>
                  <a:gd name="csX5" fmla="*/ 101888 w 102654"/>
                  <a:gd name="csY5" fmla="*/ 83192 h 13468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102654" h="134681">
                    <a:moveTo>
                      <a:pt x="101888" y="83192"/>
                    </a:moveTo>
                    <a:cubicBezTo>
                      <a:pt x="95642" y="116564"/>
                      <a:pt x="81987" y="124647"/>
                      <a:pt x="63311" y="131872"/>
                    </a:cubicBezTo>
                    <a:cubicBezTo>
                      <a:pt x="47820" y="137873"/>
                      <a:pt x="19898" y="133219"/>
                      <a:pt x="4529" y="127647"/>
                    </a:cubicBezTo>
                    <a:cubicBezTo>
                      <a:pt x="-3799" y="85581"/>
                      <a:pt x="-737" y="40820"/>
                      <a:pt x="14509" y="835"/>
                    </a:cubicBezTo>
                    <a:cubicBezTo>
                      <a:pt x="54310" y="-4492"/>
                      <a:pt x="85539" y="15898"/>
                      <a:pt x="99132" y="55332"/>
                    </a:cubicBezTo>
                    <a:cubicBezTo>
                      <a:pt x="102194" y="64272"/>
                      <a:pt x="103663" y="73885"/>
                      <a:pt x="101888" y="83192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</p:grpSp>
        <p:sp>
          <p:nvSpPr>
            <p:cNvPr id="568" name="자유형: 도형 567">
              <a:extLst>
                <a:ext uri="{FF2B5EF4-FFF2-40B4-BE49-F238E27FC236}">
                  <a16:creationId xmlns:a16="http://schemas.microsoft.com/office/drawing/2014/main" id="{58353290-1B73-BE5C-6FE8-87113A2F1369}"/>
                </a:ext>
              </a:extLst>
            </p:cNvPr>
            <p:cNvSpPr/>
            <p:nvPr/>
          </p:nvSpPr>
          <p:spPr>
            <a:xfrm>
              <a:off x="4220275" y="5076511"/>
              <a:ext cx="153509" cy="21676"/>
            </a:xfrm>
            <a:custGeom>
              <a:avLst/>
              <a:gdLst>
                <a:gd name="csX0" fmla="*/ 0 w 153509"/>
                <a:gd name="csY0" fmla="*/ 21676 h 21676"/>
                <a:gd name="csX1" fmla="*/ 153509 w 153509"/>
                <a:gd name="csY1" fmla="*/ 10532 h 216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53509" h="21676">
                  <a:moveTo>
                    <a:pt x="0" y="21676"/>
                  </a:moveTo>
                  <a:cubicBezTo>
                    <a:pt x="0" y="21676"/>
                    <a:pt x="81010" y="-18492"/>
                    <a:pt x="153509" y="10532"/>
                  </a:cubicBezTo>
                </a:path>
              </a:pathLst>
            </a:custGeom>
            <a:noFill/>
            <a:ln w="12245" cap="rnd">
              <a:solidFill>
                <a:srgbClr val="200027"/>
              </a:solidFill>
              <a:prstDash val="solid"/>
              <a:miter/>
            </a:ln>
          </p:spPr>
        </p:sp>
        <p:sp>
          <p:nvSpPr>
            <p:cNvPr id="569" name="자유형: 도형 568">
              <a:extLst>
                <a:ext uri="{FF2B5EF4-FFF2-40B4-BE49-F238E27FC236}">
                  <a16:creationId xmlns:a16="http://schemas.microsoft.com/office/drawing/2014/main" id="{157D75EC-1059-3B56-E7B8-3ACD531FEA50}"/>
                </a:ext>
              </a:extLst>
            </p:cNvPr>
            <p:cNvSpPr/>
            <p:nvPr/>
          </p:nvSpPr>
          <p:spPr>
            <a:xfrm>
              <a:off x="4169820" y="5007809"/>
              <a:ext cx="50455" cy="68702"/>
            </a:xfrm>
            <a:custGeom>
              <a:avLst/>
              <a:gdLst>
                <a:gd name="csX0" fmla="*/ 0 w 50455"/>
                <a:gd name="csY0" fmla="*/ 68702 h 68702"/>
                <a:gd name="csX1" fmla="*/ 50455 w 50455"/>
                <a:gd name="csY1" fmla="*/ 0 h 687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50455" h="68702">
                  <a:moveTo>
                    <a:pt x="0" y="68702"/>
                  </a:moveTo>
                  <a:cubicBezTo>
                    <a:pt x="0" y="68702"/>
                    <a:pt x="49169" y="29330"/>
                    <a:pt x="50455" y="0"/>
                  </a:cubicBezTo>
                </a:path>
              </a:pathLst>
            </a:custGeom>
            <a:noFill/>
            <a:ln w="12245" cap="rnd">
              <a:solidFill>
                <a:srgbClr val="200027"/>
              </a:solidFill>
              <a:prstDash val="solid"/>
              <a:miter/>
            </a:ln>
          </p:spPr>
        </p:sp>
        <p:sp>
          <p:nvSpPr>
            <p:cNvPr id="570" name="자유형: 도형 569">
              <a:extLst>
                <a:ext uri="{FF2B5EF4-FFF2-40B4-BE49-F238E27FC236}">
                  <a16:creationId xmlns:a16="http://schemas.microsoft.com/office/drawing/2014/main" id="{2F0378C3-9181-DACC-25B6-7113566DA54C}"/>
                </a:ext>
              </a:extLst>
            </p:cNvPr>
            <p:cNvSpPr/>
            <p:nvPr/>
          </p:nvSpPr>
          <p:spPr>
            <a:xfrm>
              <a:off x="3627993" y="5060014"/>
              <a:ext cx="412443" cy="390258"/>
            </a:xfrm>
            <a:custGeom>
              <a:avLst/>
              <a:gdLst>
                <a:gd name="csX0" fmla="*/ 412444 w 412443"/>
                <a:gd name="csY0" fmla="*/ 3394 h 390258"/>
                <a:gd name="csX1" fmla="*/ 76095 w 412443"/>
                <a:gd name="csY1" fmla="*/ 114531 h 390258"/>
                <a:gd name="csX2" fmla="*/ 13945 w 412443"/>
                <a:gd name="csY2" fmla="*/ 390259 h 3902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412443" h="390258">
                  <a:moveTo>
                    <a:pt x="412444" y="3394"/>
                  </a:moveTo>
                  <a:cubicBezTo>
                    <a:pt x="412444" y="3394"/>
                    <a:pt x="196110" y="-30284"/>
                    <a:pt x="76095" y="114531"/>
                  </a:cubicBezTo>
                  <a:cubicBezTo>
                    <a:pt x="-43920" y="259344"/>
                    <a:pt x="13945" y="390259"/>
                    <a:pt x="13945" y="390259"/>
                  </a:cubicBezTo>
                </a:path>
              </a:pathLst>
            </a:custGeom>
            <a:noFill/>
            <a:ln w="12245" cap="rnd">
              <a:solidFill>
                <a:srgbClr val="7B3448"/>
              </a:solidFill>
              <a:prstDash val="solid"/>
              <a:miter/>
            </a:ln>
          </p:spPr>
        </p:sp>
      </p:grpSp>
      <p:grpSp>
        <p:nvGrpSpPr>
          <p:cNvPr id="571" name="그래픽 336">
            <a:extLst>
              <a:ext uri="{FF2B5EF4-FFF2-40B4-BE49-F238E27FC236}">
                <a16:creationId xmlns:a16="http://schemas.microsoft.com/office/drawing/2014/main" id="{131BA9DF-D90F-12D6-F701-F0F0E68F71FE}"/>
              </a:ext>
            </a:extLst>
          </p:cNvPr>
          <p:cNvGrpSpPr/>
          <p:nvPr/>
        </p:nvGrpSpPr>
        <p:grpSpPr>
          <a:xfrm>
            <a:off x="1394436" y="6289268"/>
            <a:ext cx="1651786" cy="576406"/>
            <a:chOff x="6374711" y="5330502"/>
            <a:chExt cx="3520252" cy="1647404"/>
          </a:xfrm>
        </p:grpSpPr>
        <p:sp>
          <p:nvSpPr>
            <p:cNvPr id="572" name="자유형: 도형 571">
              <a:extLst>
                <a:ext uri="{FF2B5EF4-FFF2-40B4-BE49-F238E27FC236}">
                  <a16:creationId xmlns:a16="http://schemas.microsoft.com/office/drawing/2014/main" id="{715EDF73-53AF-C0E5-8989-155B28273DBC}"/>
                </a:ext>
              </a:extLst>
            </p:cNvPr>
            <p:cNvSpPr/>
            <p:nvPr/>
          </p:nvSpPr>
          <p:spPr>
            <a:xfrm>
              <a:off x="6374711" y="5330502"/>
              <a:ext cx="3520252" cy="1635697"/>
            </a:xfrm>
            <a:custGeom>
              <a:avLst/>
              <a:gdLst>
                <a:gd name="csX0" fmla="*/ 11773 w 3520252"/>
                <a:gd name="csY0" fmla="*/ 1635695 h 1635697"/>
                <a:gd name="csX1" fmla="*/ 41655 w 3520252"/>
                <a:gd name="csY1" fmla="*/ 1473430 h 1635697"/>
                <a:gd name="csX2" fmla="*/ 417926 w 3520252"/>
                <a:gd name="csY2" fmla="*/ 1219132 h 1635697"/>
                <a:gd name="csX3" fmla="*/ 800749 w 3520252"/>
                <a:gd name="csY3" fmla="*/ 1067032 h 1635697"/>
                <a:gd name="csX4" fmla="*/ 850715 w 3520252"/>
                <a:gd name="csY4" fmla="*/ 902133 h 1635697"/>
                <a:gd name="csX5" fmla="*/ 1462424 w 3520252"/>
                <a:gd name="csY5" fmla="*/ 660879 h 1635697"/>
                <a:gd name="csX6" fmla="*/ 1722722 w 3520252"/>
                <a:gd name="csY6" fmla="*/ 252522 h 1635697"/>
                <a:gd name="csX7" fmla="*/ 2256544 w 3520252"/>
                <a:gd name="csY7" fmla="*/ 0 h 1635697"/>
                <a:gd name="csX8" fmla="*/ 2829431 w 3520252"/>
                <a:gd name="csY8" fmla="*/ 359800 h 1635697"/>
                <a:gd name="csX9" fmla="*/ 3000698 w 3520252"/>
                <a:gd name="csY9" fmla="*/ 1048601 h 1635697"/>
                <a:gd name="csX10" fmla="*/ 3260934 w 3520252"/>
                <a:gd name="csY10" fmla="*/ 1045294 h 1635697"/>
                <a:gd name="csX11" fmla="*/ 3419464 w 3520252"/>
                <a:gd name="csY11" fmla="*/ 1274241 h 1635697"/>
                <a:gd name="csX12" fmla="*/ 3520253 w 3520252"/>
                <a:gd name="csY12" fmla="*/ 1635695 h 1635697"/>
                <a:gd name="csX13" fmla="*/ 11712 w 3520252"/>
                <a:gd name="csY13" fmla="*/ 1635695 h 16356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3520252" h="1635697">
                  <a:moveTo>
                    <a:pt x="11773" y="1635695"/>
                  </a:moveTo>
                  <a:cubicBezTo>
                    <a:pt x="-25517" y="1635695"/>
                    <a:pt x="37307" y="1480410"/>
                    <a:pt x="41655" y="1473430"/>
                  </a:cubicBezTo>
                  <a:cubicBezTo>
                    <a:pt x="123032" y="1341658"/>
                    <a:pt x="263927" y="1241788"/>
                    <a:pt x="417926" y="1219132"/>
                  </a:cubicBezTo>
                  <a:cubicBezTo>
                    <a:pt x="575660" y="1195986"/>
                    <a:pt x="727210" y="1257769"/>
                    <a:pt x="800749" y="1067032"/>
                  </a:cubicBezTo>
                  <a:cubicBezTo>
                    <a:pt x="821446" y="1013454"/>
                    <a:pt x="830080" y="955773"/>
                    <a:pt x="850715" y="902133"/>
                  </a:cubicBezTo>
                  <a:cubicBezTo>
                    <a:pt x="941094" y="667124"/>
                    <a:pt x="1236110" y="526046"/>
                    <a:pt x="1462424" y="660879"/>
                  </a:cubicBezTo>
                  <a:cubicBezTo>
                    <a:pt x="1533331" y="515207"/>
                    <a:pt x="1612871" y="371557"/>
                    <a:pt x="1722722" y="252522"/>
                  </a:cubicBezTo>
                  <a:cubicBezTo>
                    <a:pt x="1859331" y="104523"/>
                    <a:pt x="2051355" y="0"/>
                    <a:pt x="2256544" y="0"/>
                  </a:cubicBezTo>
                  <a:cubicBezTo>
                    <a:pt x="2499329" y="0"/>
                    <a:pt x="2711315" y="152713"/>
                    <a:pt x="2829431" y="359800"/>
                  </a:cubicBezTo>
                  <a:cubicBezTo>
                    <a:pt x="2947487" y="566887"/>
                    <a:pt x="2975286" y="811571"/>
                    <a:pt x="3000698" y="1048601"/>
                  </a:cubicBezTo>
                  <a:cubicBezTo>
                    <a:pt x="3067869" y="982654"/>
                    <a:pt x="3183782" y="991348"/>
                    <a:pt x="3260934" y="1045294"/>
                  </a:cubicBezTo>
                  <a:cubicBezTo>
                    <a:pt x="3338087" y="1099240"/>
                    <a:pt x="3383889" y="1187047"/>
                    <a:pt x="3419464" y="1274241"/>
                  </a:cubicBezTo>
                  <a:cubicBezTo>
                    <a:pt x="3465572" y="1387337"/>
                    <a:pt x="3499434" y="1515373"/>
                    <a:pt x="3520253" y="1635695"/>
                  </a:cubicBezTo>
                  <a:cubicBezTo>
                    <a:pt x="3157391" y="1609303"/>
                    <a:pt x="814833" y="1636000"/>
                    <a:pt x="11712" y="1635695"/>
                  </a:cubicBezTo>
                  <a:close/>
                </a:path>
              </a:pathLst>
            </a:custGeom>
            <a:solidFill>
              <a:srgbClr val="9CC879"/>
            </a:solidFill>
            <a:ln w="6122" cap="flat">
              <a:noFill/>
              <a:prstDash val="solid"/>
              <a:miter/>
            </a:ln>
          </p:spPr>
        </p:sp>
        <p:sp>
          <p:nvSpPr>
            <p:cNvPr id="573" name="자유형: 도형 572">
              <a:extLst>
                <a:ext uri="{FF2B5EF4-FFF2-40B4-BE49-F238E27FC236}">
                  <a16:creationId xmlns:a16="http://schemas.microsoft.com/office/drawing/2014/main" id="{D7B9F37A-DB6E-C256-1A74-87861C037EC1}"/>
                </a:ext>
              </a:extLst>
            </p:cNvPr>
            <p:cNvSpPr/>
            <p:nvPr/>
          </p:nvSpPr>
          <p:spPr>
            <a:xfrm>
              <a:off x="7099713" y="5818155"/>
              <a:ext cx="2558587" cy="1159752"/>
            </a:xfrm>
            <a:custGeom>
              <a:avLst/>
              <a:gdLst>
                <a:gd name="csX0" fmla="*/ 97729 w 2558587"/>
                <a:gd name="csY0" fmla="*/ 1141980 h 1159752"/>
                <a:gd name="csX1" fmla="*/ 493 w 2558587"/>
                <a:gd name="csY1" fmla="*/ 1061826 h 1159752"/>
                <a:gd name="csX2" fmla="*/ 53948 w 2558587"/>
                <a:gd name="csY2" fmla="*/ 932382 h 1159752"/>
                <a:gd name="csX3" fmla="*/ 394215 w 2558587"/>
                <a:gd name="csY3" fmla="*/ 790385 h 1159752"/>
                <a:gd name="csX4" fmla="*/ 764486 w 2558587"/>
                <a:gd name="csY4" fmla="*/ 861352 h 1159752"/>
                <a:gd name="csX5" fmla="*/ 794122 w 2558587"/>
                <a:gd name="csY5" fmla="*/ 551457 h 1159752"/>
                <a:gd name="csX6" fmla="*/ 1114305 w 2558587"/>
                <a:gd name="csY6" fmla="*/ 463894 h 1159752"/>
                <a:gd name="csX7" fmla="*/ 1297022 w 2558587"/>
                <a:gd name="csY7" fmla="*/ 177267 h 1159752"/>
                <a:gd name="csX8" fmla="*/ 1671701 w 2558587"/>
                <a:gd name="csY8" fmla="*/ 0 h 1159752"/>
                <a:gd name="csX9" fmla="*/ 2073752 w 2558587"/>
                <a:gd name="csY9" fmla="*/ 252521 h 1159752"/>
                <a:gd name="csX10" fmla="*/ 2193950 w 2558587"/>
                <a:gd name="csY10" fmla="*/ 735949 h 1159752"/>
                <a:gd name="csX11" fmla="*/ 2376606 w 2558587"/>
                <a:gd name="csY11" fmla="*/ 733622 h 1159752"/>
                <a:gd name="csX12" fmla="*/ 2487864 w 2558587"/>
                <a:gd name="csY12" fmla="*/ 894295 h 1159752"/>
                <a:gd name="csX13" fmla="*/ 2558588 w 2558587"/>
                <a:gd name="csY13" fmla="*/ 1147981 h 1159752"/>
                <a:gd name="csX14" fmla="*/ 578157 w 2558587"/>
                <a:gd name="csY14" fmla="*/ 1146082 h 1159752"/>
                <a:gd name="csX15" fmla="*/ 97729 w 2558587"/>
                <a:gd name="csY15" fmla="*/ 1141919 h 11597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2558587" h="1159752">
                  <a:moveTo>
                    <a:pt x="97729" y="1141980"/>
                  </a:moveTo>
                  <a:cubicBezTo>
                    <a:pt x="42436" y="1127590"/>
                    <a:pt x="4289" y="1102852"/>
                    <a:pt x="493" y="1061826"/>
                  </a:cubicBezTo>
                  <a:cubicBezTo>
                    <a:pt x="-3916" y="1014005"/>
                    <a:pt x="21863" y="968142"/>
                    <a:pt x="53948" y="932382"/>
                  </a:cubicBezTo>
                  <a:cubicBezTo>
                    <a:pt x="138326" y="838329"/>
                    <a:pt x="267893" y="793875"/>
                    <a:pt x="394215" y="790385"/>
                  </a:cubicBezTo>
                  <a:cubicBezTo>
                    <a:pt x="520537" y="786894"/>
                    <a:pt x="644961" y="820327"/>
                    <a:pt x="764486" y="861352"/>
                  </a:cubicBezTo>
                  <a:cubicBezTo>
                    <a:pt x="756771" y="756646"/>
                    <a:pt x="749913" y="646673"/>
                    <a:pt x="794122" y="551457"/>
                  </a:cubicBezTo>
                  <a:cubicBezTo>
                    <a:pt x="859886" y="409704"/>
                    <a:pt x="992821" y="391518"/>
                    <a:pt x="1114305" y="463894"/>
                  </a:cubicBezTo>
                  <a:cubicBezTo>
                    <a:pt x="1164087" y="361637"/>
                    <a:pt x="1219870" y="260849"/>
                    <a:pt x="1297022" y="177267"/>
                  </a:cubicBezTo>
                  <a:cubicBezTo>
                    <a:pt x="1392912" y="73417"/>
                    <a:pt x="1527683" y="0"/>
                    <a:pt x="1671701" y="0"/>
                  </a:cubicBezTo>
                  <a:cubicBezTo>
                    <a:pt x="1842111" y="0"/>
                    <a:pt x="1990905" y="107156"/>
                    <a:pt x="2073752" y="252521"/>
                  </a:cubicBezTo>
                  <a:cubicBezTo>
                    <a:pt x="2156599" y="397886"/>
                    <a:pt x="2176132" y="569581"/>
                    <a:pt x="2193950" y="735949"/>
                  </a:cubicBezTo>
                  <a:cubicBezTo>
                    <a:pt x="2241099" y="689658"/>
                    <a:pt x="2322477" y="695781"/>
                    <a:pt x="2376606" y="733622"/>
                  </a:cubicBezTo>
                  <a:cubicBezTo>
                    <a:pt x="2430735" y="771464"/>
                    <a:pt x="2462943" y="833125"/>
                    <a:pt x="2487864" y="894295"/>
                  </a:cubicBezTo>
                  <a:cubicBezTo>
                    <a:pt x="2520257" y="973652"/>
                    <a:pt x="2544015" y="1063541"/>
                    <a:pt x="2558588" y="1147981"/>
                  </a:cubicBezTo>
                  <a:cubicBezTo>
                    <a:pt x="1903833" y="1100403"/>
                    <a:pt x="1234075" y="1142286"/>
                    <a:pt x="578157" y="1146082"/>
                  </a:cubicBezTo>
                  <a:cubicBezTo>
                    <a:pt x="501065" y="1146511"/>
                    <a:pt x="241380" y="1179209"/>
                    <a:pt x="97729" y="1141919"/>
                  </a:cubicBezTo>
                  <a:close/>
                </a:path>
              </a:pathLst>
            </a:custGeom>
            <a:noFill/>
            <a:ln w="18367" cap="rnd">
              <a:solidFill>
                <a:srgbClr val="80B675"/>
              </a:solidFill>
              <a:prstDash val="solid"/>
              <a:miter/>
            </a:ln>
          </p:spPr>
        </p:sp>
        <p:grpSp>
          <p:nvGrpSpPr>
            <p:cNvPr id="574" name="그래픽 336">
              <a:extLst>
                <a:ext uri="{FF2B5EF4-FFF2-40B4-BE49-F238E27FC236}">
                  <a16:creationId xmlns:a16="http://schemas.microsoft.com/office/drawing/2014/main" id="{9372B638-8985-F54B-8CFA-0CF6A307A607}"/>
                </a:ext>
              </a:extLst>
            </p:cNvPr>
            <p:cNvGrpSpPr/>
            <p:nvPr/>
          </p:nvGrpSpPr>
          <p:grpSpPr>
            <a:xfrm>
              <a:off x="7771368" y="6559072"/>
              <a:ext cx="241111" cy="248505"/>
              <a:chOff x="7771368" y="6559072"/>
              <a:chExt cx="241111" cy="248505"/>
            </a:xfrm>
          </p:grpSpPr>
          <p:sp>
            <p:nvSpPr>
              <p:cNvPr id="575" name="자유형: 도형 574">
                <a:extLst>
                  <a:ext uri="{FF2B5EF4-FFF2-40B4-BE49-F238E27FC236}">
                    <a16:creationId xmlns:a16="http://schemas.microsoft.com/office/drawing/2014/main" id="{FBAE63E8-102F-4F05-81C5-F49DB5D1F42E}"/>
                  </a:ext>
                </a:extLst>
              </p:cNvPr>
              <p:cNvSpPr/>
              <p:nvPr/>
            </p:nvSpPr>
            <p:spPr>
              <a:xfrm>
                <a:off x="7771368" y="6559072"/>
                <a:ext cx="241111" cy="248505"/>
              </a:xfrm>
              <a:custGeom>
                <a:avLst/>
                <a:gdLst>
                  <a:gd name="csX0" fmla="*/ 59950 w 241111"/>
                  <a:gd name="csY0" fmla="*/ 105373 h 248505"/>
                  <a:gd name="csX1" fmla="*/ 56031 w 241111"/>
                  <a:gd name="csY1" fmla="*/ 97351 h 248505"/>
                  <a:gd name="csX2" fmla="*/ 42192 w 241111"/>
                  <a:gd name="csY2" fmla="*/ 85717 h 248505"/>
                  <a:gd name="csX3" fmla="*/ 26455 w 241111"/>
                  <a:gd name="csY3" fmla="*/ 51856 h 248505"/>
                  <a:gd name="csX4" fmla="*/ 45866 w 241111"/>
                  <a:gd name="csY4" fmla="*/ 21852 h 248505"/>
                  <a:gd name="csX5" fmla="*/ 69624 w 241111"/>
                  <a:gd name="csY5" fmla="*/ 24240 h 248505"/>
                  <a:gd name="csX6" fmla="*/ 88422 w 241111"/>
                  <a:gd name="csY6" fmla="*/ 39732 h 248505"/>
                  <a:gd name="csX7" fmla="*/ 98709 w 241111"/>
                  <a:gd name="csY7" fmla="*/ 53509 h 248505"/>
                  <a:gd name="csX8" fmla="*/ 113283 w 241111"/>
                  <a:gd name="csY8" fmla="*/ 26383 h 248505"/>
                  <a:gd name="csX9" fmla="*/ 135204 w 241111"/>
                  <a:gd name="csY9" fmla="*/ 2319 h 248505"/>
                  <a:gd name="csX10" fmla="*/ 163187 w 241111"/>
                  <a:gd name="csY10" fmla="*/ 4217 h 248505"/>
                  <a:gd name="csX11" fmla="*/ 182842 w 241111"/>
                  <a:gd name="csY11" fmla="*/ 40406 h 248505"/>
                  <a:gd name="csX12" fmla="*/ 180209 w 241111"/>
                  <a:gd name="csY12" fmla="*/ 61837 h 248505"/>
                  <a:gd name="csX13" fmla="*/ 180699 w 241111"/>
                  <a:gd name="csY13" fmla="*/ 87677 h 248505"/>
                  <a:gd name="csX14" fmla="*/ 199191 w 241111"/>
                  <a:gd name="csY14" fmla="*/ 89330 h 248505"/>
                  <a:gd name="csX15" fmla="*/ 217439 w 241111"/>
                  <a:gd name="csY15" fmla="*/ 96311 h 248505"/>
                  <a:gd name="csX16" fmla="*/ 231461 w 241111"/>
                  <a:gd name="csY16" fmla="*/ 153073 h 248505"/>
                  <a:gd name="csX17" fmla="*/ 217439 w 241111"/>
                  <a:gd name="csY17" fmla="*/ 162258 h 248505"/>
                  <a:gd name="csX18" fmla="*/ 188047 w 241111"/>
                  <a:gd name="csY18" fmla="*/ 164829 h 248505"/>
                  <a:gd name="csX19" fmla="*/ 169371 w 241111"/>
                  <a:gd name="csY19" fmla="*/ 163482 h 248505"/>
                  <a:gd name="csX20" fmla="*/ 164473 w 241111"/>
                  <a:gd name="csY20" fmla="*/ 201384 h 248505"/>
                  <a:gd name="csX21" fmla="*/ 129754 w 241111"/>
                  <a:gd name="csY21" fmla="*/ 247554 h 248505"/>
                  <a:gd name="csX22" fmla="*/ 107343 w 241111"/>
                  <a:gd name="csY22" fmla="*/ 245227 h 248505"/>
                  <a:gd name="csX23" fmla="*/ 87932 w 241111"/>
                  <a:gd name="csY23" fmla="*/ 198017 h 248505"/>
                  <a:gd name="csX24" fmla="*/ 86218 w 241111"/>
                  <a:gd name="csY24" fmla="*/ 172851 h 248505"/>
                  <a:gd name="csX25" fmla="*/ 65154 w 241111"/>
                  <a:gd name="csY25" fmla="*/ 180994 h 248505"/>
                  <a:gd name="csX26" fmla="*/ 36130 w 241111"/>
                  <a:gd name="csY26" fmla="*/ 187363 h 248505"/>
                  <a:gd name="csX27" fmla="*/ 3555 w 241111"/>
                  <a:gd name="csY27" fmla="*/ 165993 h 248505"/>
                  <a:gd name="csX28" fmla="*/ 8086 w 241111"/>
                  <a:gd name="csY28" fmla="*/ 127723 h 248505"/>
                  <a:gd name="csX29" fmla="*/ 26700 w 241111"/>
                  <a:gd name="csY29" fmla="*/ 115476 h 248505"/>
                  <a:gd name="csX30" fmla="*/ 59950 w 241111"/>
                  <a:gd name="csY30" fmla="*/ 105557 h 24850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</a:cxnLst>
                <a:rect l="l" t="t" r="r" b="b"/>
                <a:pathLst>
                  <a:path w="241111" h="248505">
                    <a:moveTo>
                      <a:pt x="59950" y="105373"/>
                    </a:moveTo>
                    <a:cubicBezTo>
                      <a:pt x="60929" y="103352"/>
                      <a:pt x="59950" y="100719"/>
                      <a:pt x="56031" y="97351"/>
                    </a:cubicBezTo>
                    <a:cubicBezTo>
                      <a:pt x="51438" y="93371"/>
                      <a:pt x="46417" y="90126"/>
                      <a:pt x="42192" y="85717"/>
                    </a:cubicBezTo>
                    <a:cubicBezTo>
                      <a:pt x="33313" y="76593"/>
                      <a:pt x="26639" y="64592"/>
                      <a:pt x="26455" y="51856"/>
                    </a:cubicBezTo>
                    <a:cubicBezTo>
                      <a:pt x="26272" y="39119"/>
                      <a:pt x="33803" y="25894"/>
                      <a:pt x="45866" y="21852"/>
                    </a:cubicBezTo>
                    <a:cubicBezTo>
                      <a:pt x="53581" y="19280"/>
                      <a:pt x="62276" y="20628"/>
                      <a:pt x="69624" y="24240"/>
                    </a:cubicBezTo>
                    <a:cubicBezTo>
                      <a:pt x="76972" y="27853"/>
                      <a:pt x="83034" y="33548"/>
                      <a:pt x="88422" y="39732"/>
                    </a:cubicBezTo>
                    <a:cubicBezTo>
                      <a:pt x="90688" y="42365"/>
                      <a:pt x="95770" y="52407"/>
                      <a:pt x="98709" y="53509"/>
                    </a:cubicBezTo>
                    <a:cubicBezTo>
                      <a:pt x="109609" y="57550"/>
                      <a:pt x="110772" y="32629"/>
                      <a:pt x="113283" y="26383"/>
                    </a:cubicBezTo>
                    <a:cubicBezTo>
                      <a:pt x="117446" y="16035"/>
                      <a:pt x="124917" y="6544"/>
                      <a:pt x="135204" y="2319"/>
                    </a:cubicBezTo>
                    <a:cubicBezTo>
                      <a:pt x="144144" y="-1355"/>
                      <a:pt x="154859" y="-620"/>
                      <a:pt x="163187" y="4217"/>
                    </a:cubicBezTo>
                    <a:cubicBezTo>
                      <a:pt x="176046" y="11749"/>
                      <a:pt x="182107" y="26077"/>
                      <a:pt x="182842" y="40406"/>
                    </a:cubicBezTo>
                    <a:cubicBezTo>
                      <a:pt x="183210" y="47569"/>
                      <a:pt x="182291" y="54918"/>
                      <a:pt x="180209" y="61837"/>
                    </a:cubicBezTo>
                    <a:cubicBezTo>
                      <a:pt x="177393" y="71144"/>
                      <a:pt x="167167" y="82900"/>
                      <a:pt x="180699" y="87677"/>
                    </a:cubicBezTo>
                    <a:cubicBezTo>
                      <a:pt x="185108" y="89207"/>
                      <a:pt x="193742" y="87799"/>
                      <a:pt x="199191" y="89330"/>
                    </a:cubicBezTo>
                    <a:cubicBezTo>
                      <a:pt x="205437" y="91106"/>
                      <a:pt x="211621" y="93371"/>
                      <a:pt x="217439" y="96311"/>
                    </a:cubicBezTo>
                    <a:cubicBezTo>
                      <a:pt x="237400" y="106353"/>
                      <a:pt x="251361" y="132498"/>
                      <a:pt x="231461" y="153073"/>
                    </a:cubicBezTo>
                    <a:cubicBezTo>
                      <a:pt x="227542" y="157114"/>
                      <a:pt x="222704" y="160237"/>
                      <a:pt x="217439" y="162258"/>
                    </a:cubicBezTo>
                    <a:cubicBezTo>
                      <a:pt x="207948" y="165870"/>
                      <a:pt x="198028" y="166115"/>
                      <a:pt x="188047" y="164829"/>
                    </a:cubicBezTo>
                    <a:cubicBezTo>
                      <a:pt x="182414" y="164094"/>
                      <a:pt x="174882" y="160727"/>
                      <a:pt x="169371" y="163482"/>
                    </a:cubicBezTo>
                    <a:cubicBezTo>
                      <a:pt x="155962" y="170217"/>
                      <a:pt x="165269" y="190424"/>
                      <a:pt x="164473" y="201384"/>
                    </a:cubicBezTo>
                    <a:cubicBezTo>
                      <a:pt x="163064" y="221775"/>
                      <a:pt x="151308" y="242410"/>
                      <a:pt x="129754" y="247554"/>
                    </a:cubicBezTo>
                    <a:cubicBezTo>
                      <a:pt x="122284" y="249330"/>
                      <a:pt x="114263" y="248656"/>
                      <a:pt x="107343" y="245227"/>
                    </a:cubicBezTo>
                    <a:cubicBezTo>
                      <a:pt x="89402" y="236410"/>
                      <a:pt x="86647" y="215958"/>
                      <a:pt x="87932" y="198017"/>
                    </a:cubicBezTo>
                    <a:cubicBezTo>
                      <a:pt x="88545" y="189628"/>
                      <a:pt x="98526" y="175178"/>
                      <a:pt x="86218" y="172851"/>
                    </a:cubicBezTo>
                    <a:cubicBezTo>
                      <a:pt x="79605" y="171564"/>
                      <a:pt x="70910" y="178484"/>
                      <a:pt x="65154" y="180994"/>
                    </a:cubicBezTo>
                    <a:cubicBezTo>
                      <a:pt x="55969" y="184975"/>
                      <a:pt x="46111" y="187975"/>
                      <a:pt x="36130" y="187363"/>
                    </a:cubicBezTo>
                    <a:cubicBezTo>
                      <a:pt x="22536" y="186444"/>
                      <a:pt x="9555" y="178178"/>
                      <a:pt x="3555" y="165993"/>
                    </a:cubicBezTo>
                    <a:cubicBezTo>
                      <a:pt x="-2446" y="153808"/>
                      <a:pt x="-793" y="138009"/>
                      <a:pt x="8086" y="127723"/>
                    </a:cubicBezTo>
                    <a:cubicBezTo>
                      <a:pt x="12984" y="122028"/>
                      <a:pt x="19659" y="118109"/>
                      <a:pt x="26700" y="115476"/>
                    </a:cubicBezTo>
                    <a:cubicBezTo>
                      <a:pt x="34171" y="112598"/>
                      <a:pt x="56827" y="111986"/>
                      <a:pt x="59950" y="105557"/>
                    </a:cubicBezTo>
                    <a:close/>
                  </a:path>
                </a:pathLst>
              </a:custGeom>
              <a:solidFill>
                <a:srgbClr val="FFFFB6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76" name="타원 575">
                <a:extLst>
                  <a:ext uri="{FF2B5EF4-FFF2-40B4-BE49-F238E27FC236}">
                    <a16:creationId xmlns:a16="http://schemas.microsoft.com/office/drawing/2014/main" id="{682AAC93-23DF-1AB0-116F-C9C91A5BA4BE}"/>
                  </a:ext>
                </a:extLst>
              </p:cNvPr>
              <p:cNvSpPr/>
              <p:nvPr/>
            </p:nvSpPr>
            <p:spPr>
              <a:xfrm>
                <a:off x="7857648" y="6648892"/>
                <a:ext cx="68702" cy="68702"/>
              </a:xfrm>
              <a:prstGeom prst="ellipse">
                <a:avLst/>
              </a:prstGeom>
              <a:solidFill>
                <a:srgbClr val="EDB954"/>
              </a:solidFill>
              <a:ln w="6122" cap="flat">
                <a:noFill/>
                <a:prstDash val="solid"/>
                <a:miter/>
              </a:ln>
            </p:spPr>
          </p:sp>
        </p:grpSp>
        <p:grpSp>
          <p:nvGrpSpPr>
            <p:cNvPr id="577" name="그래픽 336">
              <a:extLst>
                <a:ext uri="{FF2B5EF4-FFF2-40B4-BE49-F238E27FC236}">
                  <a16:creationId xmlns:a16="http://schemas.microsoft.com/office/drawing/2014/main" id="{BB3EA7B7-603E-BC4C-11DD-61BACF758FFA}"/>
                </a:ext>
              </a:extLst>
            </p:cNvPr>
            <p:cNvGrpSpPr/>
            <p:nvPr/>
          </p:nvGrpSpPr>
          <p:grpSpPr>
            <a:xfrm>
              <a:off x="6950930" y="6442333"/>
              <a:ext cx="183977" cy="175659"/>
              <a:chOff x="6950930" y="6442333"/>
              <a:chExt cx="183977" cy="175659"/>
            </a:xfrm>
          </p:grpSpPr>
          <p:sp>
            <p:nvSpPr>
              <p:cNvPr id="578" name="자유형: 도형 577">
                <a:extLst>
                  <a:ext uri="{FF2B5EF4-FFF2-40B4-BE49-F238E27FC236}">
                    <a16:creationId xmlns:a16="http://schemas.microsoft.com/office/drawing/2014/main" id="{1962BAF5-847D-7B36-9815-5F7172A76311}"/>
                  </a:ext>
                </a:extLst>
              </p:cNvPr>
              <p:cNvSpPr/>
              <p:nvPr/>
            </p:nvSpPr>
            <p:spPr>
              <a:xfrm>
                <a:off x="6950930" y="6442333"/>
                <a:ext cx="183977" cy="175659"/>
              </a:xfrm>
              <a:custGeom>
                <a:avLst/>
                <a:gdLst>
                  <a:gd name="csX0" fmla="*/ 118293 w 183977"/>
                  <a:gd name="csY0" fmla="*/ 62847 h 175659"/>
                  <a:gd name="csX1" fmla="*/ 115660 w 183977"/>
                  <a:gd name="csY1" fmla="*/ 67929 h 175659"/>
                  <a:gd name="csX2" fmla="*/ 142112 w 183977"/>
                  <a:gd name="csY2" fmla="*/ 55499 h 175659"/>
                  <a:gd name="csX3" fmla="*/ 170646 w 183977"/>
                  <a:gd name="csY3" fmla="*/ 57336 h 175659"/>
                  <a:gd name="csX4" fmla="*/ 183689 w 183977"/>
                  <a:gd name="csY4" fmla="*/ 81400 h 175659"/>
                  <a:gd name="csX5" fmla="*/ 173402 w 183977"/>
                  <a:gd name="csY5" fmla="*/ 96525 h 175659"/>
                  <a:gd name="csX6" fmla="*/ 156134 w 183977"/>
                  <a:gd name="csY6" fmla="*/ 103505 h 175659"/>
                  <a:gd name="csX7" fmla="*/ 127967 w 183977"/>
                  <a:gd name="csY7" fmla="*/ 106383 h 175659"/>
                  <a:gd name="csX8" fmla="*/ 155951 w 183977"/>
                  <a:gd name="csY8" fmla="*/ 125120 h 175659"/>
                  <a:gd name="csX9" fmla="*/ 164094 w 183977"/>
                  <a:gd name="csY9" fmla="*/ 148694 h 175659"/>
                  <a:gd name="csX10" fmla="*/ 152522 w 183977"/>
                  <a:gd name="csY10" fmla="*/ 166819 h 175659"/>
                  <a:gd name="csX11" fmla="*/ 104025 w 183977"/>
                  <a:gd name="csY11" fmla="*/ 153103 h 175659"/>
                  <a:gd name="csX12" fmla="*/ 94228 w 183977"/>
                  <a:gd name="csY12" fmla="*/ 134917 h 175659"/>
                  <a:gd name="csX13" fmla="*/ 70654 w 183977"/>
                  <a:gd name="csY13" fmla="*/ 169452 h 175659"/>
                  <a:gd name="csX14" fmla="*/ 35507 w 183977"/>
                  <a:gd name="csY14" fmla="*/ 170554 h 175659"/>
                  <a:gd name="csX15" fmla="*/ 28587 w 183977"/>
                  <a:gd name="csY15" fmla="*/ 136325 h 175659"/>
                  <a:gd name="csX16" fmla="*/ 41446 w 183977"/>
                  <a:gd name="csY16" fmla="*/ 117527 h 175659"/>
                  <a:gd name="csX17" fmla="*/ 55224 w 183977"/>
                  <a:gd name="csY17" fmla="*/ 105403 h 175659"/>
                  <a:gd name="csX18" fmla="*/ 19403 w 183977"/>
                  <a:gd name="csY18" fmla="*/ 95300 h 175659"/>
                  <a:gd name="csX19" fmla="*/ 115 w 183977"/>
                  <a:gd name="csY19" fmla="*/ 66154 h 175659"/>
                  <a:gd name="csX20" fmla="*/ 17443 w 183977"/>
                  <a:gd name="csY20" fmla="*/ 37497 h 175659"/>
                  <a:gd name="csX21" fmla="*/ 49774 w 183977"/>
                  <a:gd name="csY21" fmla="*/ 45028 h 175659"/>
                  <a:gd name="csX22" fmla="*/ 68327 w 183977"/>
                  <a:gd name="csY22" fmla="*/ 59540 h 175659"/>
                  <a:gd name="csX23" fmla="*/ 69613 w 183977"/>
                  <a:gd name="csY23" fmla="*/ 35966 h 175659"/>
                  <a:gd name="csX24" fmla="*/ 75981 w 183977"/>
                  <a:gd name="csY24" fmla="*/ 14106 h 175659"/>
                  <a:gd name="csX25" fmla="*/ 102311 w 183977"/>
                  <a:gd name="csY25" fmla="*/ 23 h 175659"/>
                  <a:gd name="csX26" fmla="*/ 126375 w 183977"/>
                  <a:gd name="csY26" fmla="*/ 17107 h 175659"/>
                  <a:gd name="csX27" fmla="*/ 127784 w 183977"/>
                  <a:gd name="csY27" fmla="*/ 34129 h 175659"/>
                  <a:gd name="csX28" fmla="*/ 118293 w 183977"/>
                  <a:gd name="csY28" fmla="*/ 62724 h 17565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183977" h="175659">
                    <a:moveTo>
                      <a:pt x="118293" y="62847"/>
                    </a:moveTo>
                    <a:cubicBezTo>
                      <a:pt x="117435" y="64500"/>
                      <a:pt x="116517" y="66154"/>
                      <a:pt x="115660" y="67929"/>
                    </a:cubicBezTo>
                    <a:cubicBezTo>
                      <a:pt x="124110" y="63031"/>
                      <a:pt x="132682" y="58132"/>
                      <a:pt x="142112" y="55499"/>
                    </a:cubicBezTo>
                    <a:cubicBezTo>
                      <a:pt x="151542" y="52866"/>
                      <a:pt x="162013" y="52805"/>
                      <a:pt x="170646" y="57336"/>
                    </a:cubicBezTo>
                    <a:cubicBezTo>
                      <a:pt x="179280" y="61867"/>
                      <a:pt x="185403" y="71786"/>
                      <a:pt x="183689" y="81400"/>
                    </a:cubicBezTo>
                    <a:cubicBezTo>
                      <a:pt x="182586" y="87585"/>
                      <a:pt x="178484" y="92912"/>
                      <a:pt x="173402" y="96525"/>
                    </a:cubicBezTo>
                    <a:cubicBezTo>
                      <a:pt x="168319" y="100137"/>
                      <a:pt x="162196" y="102158"/>
                      <a:pt x="156134" y="103505"/>
                    </a:cubicBezTo>
                    <a:cubicBezTo>
                      <a:pt x="146888" y="105525"/>
                      <a:pt x="137397" y="106076"/>
                      <a:pt x="127967" y="106383"/>
                    </a:cubicBezTo>
                    <a:cubicBezTo>
                      <a:pt x="139295" y="108832"/>
                      <a:pt x="148664" y="116241"/>
                      <a:pt x="155951" y="125120"/>
                    </a:cubicBezTo>
                    <a:cubicBezTo>
                      <a:pt x="161339" y="131733"/>
                      <a:pt x="165013" y="140183"/>
                      <a:pt x="164094" y="148694"/>
                    </a:cubicBezTo>
                    <a:cubicBezTo>
                      <a:pt x="163298" y="156103"/>
                      <a:pt x="158890" y="162961"/>
                      <a:pt x="152522" y="166819"/>
                    </a:cubicBezTo>
                    <a:cubicBezTo>
                      <a:pt x="135989" y="176800"/>
                      <a:pt x="114741" y="166819"/>
                      <a:pt x="104025" y="153103"/>
                    </a:cubicBezTo>
                    <a:cubicBezTo>
                      <a:pt x="99923" y="147837"/>
                      <a:pt x="97841" y="140611"/>
                      <a:pt x="94228" y="134917"/>
                    </a:cubicBezTo>
                    <a:cubicBezTo>
                      <a:pt x="97106" y="146918"/>
                      <a:pt x="79410" y="163390"/>
                      <a:pt x="70654" y="169452"/>
                    </a:cubicBezTo>
                    <a:cubicBezTo>
                      <a:pt x="60306" y="176555"/>
                      <a:pt x="45365" y="178392"/>
                      <a:pt x="35507" y="170554"/>
                    </a:cubicBezTo>
                    <a:cubicBezTo>
                      <a:pt x="25771" y="162777"/>
                      <a:pt x="24056" y="147960"/>
                      <a:pt x="28587" y="136325"/>
                    </a:cubicBezTo>
                    <a:cubicBezTo>
                      <a:pt x="31404" y="129161"/>
                      <a:pt x="36058" y="122976"/>
                      <a:pt x="41446" y="117527"/>
                    </a:cubicBezTo>
                    <a:cubicBezTo>
                      <a:pt x="44141" y="114772"/>
                      <a:pt x="51243" y="106016"/>
                      <a:pt x="55224" y="105403"/>
                    </a:cubicBezTo>
                    <a:cubicBezTo>
                      <a:pt x="43895" y="107056"/>
                      <a:pt x="28833" y="101301"/>
                      <a:pt x="19403" y="95300"/>
                    </a:cubicBezTo>
                    <a:cubicBezTo>
                      <a:pt x="9238" y="88809"/>
                      <a:pt x="1217" y="78155"/>
                      <a:pt x="115" y="66154"/>
                    </a:cubicBezTo>
                    <a:cubicBezTo>
                      <a:pt x="-987" y="54152"/>
                      <a:pt x="5932" y="41232"/>
                      <a:pt x="17443" y="37497"/>
                    </a:cubicBezTo>
                    <a:cubicBezTo>
                      <a:pt x="28343" y="33945"/>
                      <a:pt x="40160" y="38905"/>
                      <a:pt x="49774" y="45028"/>
                    </a:cubicBezTo>
                    <a:cubicBezTo>
                      <a:pt x="52958" y="47049"/>
                      <a:pt x="65327" y="60152"/>
                      <a:pt x="68327" y="59540"/>
                    </a:cubicBezTo>
                    <a:cubicBezTo>
                      <a:pt x="71083" y="58989"/>
                      <a:pt x="69246" y="39823"/>
                      <a:pt x="69613" y="35966"/>
                    </a:cubicBezTo>
                    <a:cubicBezTo>
                      <a:pt x="70287" y="28312"/>
                      <a:pt x="71879" y="20597"/>
                      <a:pt x="75981" y="14106"/>
                    </a:cubicBezTo>
                    <a:cubicBezTo>
                      <a:pt x="81553" y="5288"/>
                      <a:pt x="91902" y="-406"/>
                      <a:pt x="102311" y="23"/>
                    </a:cubicBezTo>
                    <a:cubicBezTo>
                      <a:pt x="112721" y="512"/>
                      <a:pt x="122701" y="7370"/>
                      <a:pt x="126375" y="17107"/>
                    </a:cubicBezTo>
                    <a:cubicBezTo>
                      <a:pt x="128396" y="22495"/>
                      <a:pt x="128580" y="28434"/>
                      <a:pt x="127784" y="34129"/>
                    </a:cubicBezTo>
                    <a:cubicBezTo>
                      <a:pt x="126375" y="44416"/>
                      <a:pt x="123191" y="53662"/>
                      <a:pt x="118293" y="62724"/>
                    </a:cubicBezTo>
                    <a:close/>
                  </a:path>
                </a:pathLst>
              </a:custGeom>
              <a:solidFill>
                <a:srgbClr val="FFFFB6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79" name="타원 578">
                <a:extLst>
                  <a:ext uri="{FF2B5EF4-FFF2-40B4-BE49-F238E27FC236}">
                    <a16:creationId xmlns:a16="http://schemas.microsoft.com/office/drawing/2014/main" id="{F32DEBB6-B881-703C-DA41-7797D8A72431}"/>
                  </a:ext>
                </a:extLst>
              </p:cNvPr>
              <p:cNvSpPr/>
              <p:nvPr/>
            </p:nvSpPr>
            <p:spPr>
              <a:xfrm>
                <a:off x="7018339" y="6511181"/>
                <a:ext cx="49108" cy="49108"/>
              </a:xfrm>
              <a:prstGeom prst="ellipse">
                <a:avLst/>
              </a:prstGeom>
              <a:solidFill>
                <a:srgbClr val="EDB954"/>
              </a:solidFill>
              <a:ln w="6122" cap="flat">
                <a:noFill/>
                <a:prstDash val="solid"/>
                <a:miter/>
              </a:ln>
            </p:spPr>
          </p:sp>
        </p:grpSp>
        <p:grpSp>
          <p:nvGrpSpPr>
            <p:cNvPr id="580" name="그래픽 336">
              <a:extLst>
                <a:ext uri="{FF2B5EF4-FFF2-40B4-BE49-F238E27FC236}">
                  <a16:creationId xmlns:a16="http://schemas.microsoft.com/office/drawing/2014/main" id="{7174DCA9-4870-ED33-4D61-DAFA648BC364}"/>
                </a:ext>
              </a:extLst>
            </p:cNvPr>
            <p:cNvGrpSpPr/>
            <p:nvPr/>
          </p:nvGrpSpPr>
          <p:grpSpPr>
            <a:xfrm>
              <a:off x="8753181" y="6157627"/>
              <a:ext cx="218317" cy="218747"/>
              <a:chOff x="8753181" y="6157627"/>
              <a:chExt cx="218317" cy="218747"/>
            </a:xfrm>
          </p:grpSpPr>
          <p:sp>
            <p:nvSpPr>
              <p:cNvPr id="581" name="자유형: 도형 580">
                <a:extLst>
                  <a:ext uri="{FF2B5EF4-FFF2-40B4-BE49-F238E27FC236}">
                    <a16:creationId xmlns:a16="http://schemas.microsoft.com/office/drawing/2014/main" id="{A184BB1C-21A1-B7EB-551F-7AA567D7E0F0}"/>
                  </a:ext>
                </a:extLst>
              </p:cNvPr>
              <p:cNvSpPr/>
              <p:nvPr/>
            </p:nvSpPr>
            <p:spPr>
              <a:xfrm>
                <a:off x="8753181" y="6157627"/>
                <a:ext cx="218317" cy="218747"/>
              </a:xfrm>
              <a:custGeom>
                <a:avLst/>
                <a:gdLst>
                  <a:gd name="csX0" fmla="*/ 133901 w 218317"/>
                  <a:gd name="csY0" fmla="*/ 65273 h 218747"/>
                  <a:gd name="csX1" fmla="*/ 132860 w 218317"/>
                  <a:gd name="csY1" fmla="*/ 71947 h 218747"/>
                  <a:gd name="csX2" fmla="*/ 157721 w 218317"/>
                  <a:gd name="csY2" fmla="*/ 48005 h 218747"/>
                  <a:gd name="csX3" fmla="*/ 190357 w 218317"/>
                  <a:gd name="csY3" fmla="*/ 39249 h 218747"/>
                  <a:gd name="csX4" fmla="*/ 214115 w 218317"/>
                  <a:gd name="csY4" fmla="*/ 61231 h 218747"/>
                  <a:gd name="csX5" fmla="*/ 208298 w 218317"/>
                  <a:gd name="csY5" fmla="*/ 82050 h 218747"/>
                  <a:gd name="csX6" fmla="*/ 191582 w 218317"/>
                  <a:gd name="csY6" fmla="*/ 96378 h 218747"/>
                  <a:gd name="csX7" fmla="*/ 161150 w 218317"/>
                  <a:gd name="csY7" fmla="*/ 110278 h 218747"/>
                  <a:gd name="csX8" fmla="*/ 199603 w 218317"/>
                  <a:gd name="csY8" fmla="*/ 120626 h 218747"/>
                  <a:gd name="csX9" fmla="*/ 217667 w 218317"/>
                  <a:gd name="csY9" fmla="*/ 143895 h 218747"/>
                  <a:gd name="csX10" fmla="*/ 211605 w 218317"/>
                  <a:gd name="csY10" fmla="*/ 168571 h 218747"/>
                  <a:gd name="csX11" fmla="*/ 152148 w 218317"/>
                  <a:gd name="csY11" fmla="*/ 171633 h 218747"/>
                  <a:gd name="csX12" fmla="*/ 134330 w 218317"/>
                  <a:gd name="csY12" fmla="*/ 155038 h 218747"/>
                  <a:gd name="csX13" fmla="*/ 121042 w 218317"/>
                  <a:gd name="csY13" fmla="*/ 202616 h 218747"/>
                  <a:gd name="csX14" fmla="*/ 82160 w 218317"/>
                  <a:gd name="csY14" fmla="*/ 217189 h 218747"/>
                  <a:gd name="csX15" fmla="*/ 61464 w 218317"/>
                  <a:gd name="csY15" fmla="*/ 181552 h 218747"/>
                  <a:gd name="csX16" fmla="*/ 68689 w 218317"/>
                  <a:gd name="csY16" fmla="*/ 155651 h 218747"/>
                  <a:gd name="csX17" fmla="*/ 79466 w 218317"/>
                  <a:gd name="csY17" fmla="*/ 136853 h 218747"/>
                  <a:gd name="csX18" fmla="*/ 35563 w 218317"/>
                  <a:gd name="csY18" fmla="*/ 139118 h 218747"/>
                  <a:gd name="csX19" fmla="*/ 2926 w 218317"/>
                  <a:gd name="csY19" fmla="*/ 113891 h 218747"/>
                  <a:gd name="csX20" fmla="*/ 11376 w 218317"/>
                  <a:gd name="csY20" fmla="*/ 75253 h 218747"/>
                  <a:gd name="csX21" fmla="*/ 50381 w 218317"/>
                  <a:gd name="csY21" fmla="*/ 71457 h 218747"/>
                  <a:gd name="csX22" fmla="*/ 76588 w 218317"/>
                  <a:gd name="csY22" fmla="*/ 80642 h 218747"/>
                  <a:gd name="csX23" fmla="*/ 69056 w 218317"/>
                  <a:gd name="csY23" fmla="*/ 53822 h 218747"/>
                  <a:gd name="csX24" fmla="*/ 67893 w 218317"/>
                  <a:gd name="csY24" fmla="*/ 26941 h 218747"/>
                  <a:gd name="csX25" fmla="*/ 92018 w 218317"/>
                  <a:gd name="csY25" fmla="*/ 1224 h 218747"/>
                  <a:gd name="csX26" fmla="*/ 125451 w 218317"/>
                  <a:gd name="csY26" fmla="*/ 11205 h 218747"/>
                  <a:gd name="csX27" fmla="*/ 133473 w 218317"/>
                  <a:gd name="csY27" fmla="*/ 29696 h 218747"/>
                  <a:gd name="csX28" fmla="*/ 133717 w 218317"/>
                  <a:gd name="csY28" fmla="*/ 65273 h 21874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218317" h="218747">
                    <a:moveTo>
                      <a:pt x="133901" y="65273"/>
                    </a:moveTo>
                    <a:cubicBezTo>
                      <a:pt x="133534" y="67416"/>
                      <a:pt x="133167" y="69681"/>
                      <a:pt x="132860" y="71947"/>
                    </a:cubicBezTo>
                    <a:cubicBezTo>
                      <a:pt x="140453" y="63252"/>
                      <a:pt x="148169" y="54496"/>
                      <a:pt x="157721" y="48005"/>
                    </a:cubicBezTo>
                    <a:cubicBezTo>
                      <a:pt x="167273" y="41515"/>
                      <a:pt x="178968" y="37412"/>
                      <a:pt x="190357" y="39249"/>
                    </a:cubicBezTo>
                    <a:cubicBezTo>
                      <a:pt x="201747" y="41086"/>
                      <a:pt x="212401" y="49781"/>
                      <a:pt x="214115" y="61231"/>
                    </a:cubicBezTo>
                    <a:cubicBezTo>
                      <a:pt x="215217" y="68518"/>
                      <a:pt x="212646" y="76049"/>
                      <a:pt x="208298" y="82050"/>
                    </a:cubicBezTo>
                    <a:cubicBezTo>
                      <a:pt x="203951" y="88051"/>
                      <a:pt x="197950" y="92582"/>
                      <a:pt x="191582" y="96378"/>
                    </a:cubicBezTo>
                    <a:cubicBezTo>
                      <a:pt x="182030" y="102134"/>
                      <a:pt x="171620" y="106359"/>
                      <a:pt x="161150" y="110278"/>
                    </a:cubicBezTo>
                    <a:cubicBezTo>
                      <a:pt x="174743" y="108747"/>
                      <a:pt x="188030" y="113401"/>
                      <a:pt x="199603" y="120626"/>
                    </a:cubicBezTo>
                    <a:cubicBezTo>
                      <a:pt x="208176" y="125953"/>
                      <a:pt x="215463" y="134036"/>
                      <a:pt x="217667" y="143895"/>
                    </a:cubicBezTo>
                    <a:cubicBezTo>
                      <a:pt x="219565" y="152467"/>
                      <a:pt x="217238" y="161836"/>
                      <a:pt x="211605" y="168571"/>
                    </a:cubicBezTo>
                    <a:cubicBezTo>
                      <a:pt x="196909" y="185961"/>
                      <a:pt x="169355" y="182961"/>
                      <a:pt x="152148" y="171633"/>
                    </a:cubicBezTo>
                    <a:cubicBezTo>
                      <a:pt x="145597" y="167285"/>
                      <a:pt x="140453" y="159999"/>
                      <a:pt x="134330" y="155038"/>
                    </a:cubicBezTo>
                    <a:cubicBezTo>
                      <a:pt x="142106" y="167346"/>
                      <a:pt x="128574" y="192513"/>
                      <a:pt x="121042" y="202616"/>
                    </a:cubicBezTo>
                    <a:cubicBezTo>
                      <a:pt x="112164" y="214495"/>
                      <a:pt x="96121" y="222211"/>
                      <a:pt x="82160" y="217189"/>
                    </a:cubicBezTo>
                    <a:cubicBezTo>
                      <a:pt x="68322" y="212230"/>
                      <a:pt x="60790" y="196248"/>
                      <a:pt x="61464" y="181552"/>
                    </a:cubicBezTo>
                    <a:cubicBezTo>
                      <a:pt x="61892" y="172490"/>
                      <a:pt x="64770" y="163795"/>
                      <a:pt x="68689" y="155651"/>
                    </a:cubicBezTo>
                    <a:cubicBezTo>
                      <a:pt x="70648" y="151549"/>
                      <a:pt x="75241" y="139057"/>
                      <a:pt x="79466" y="136853"/>
                    </a:cubicBezTo>
                    <a:cubicBezTo>
                      <a:pt x="67403" y="142976"/>
                      <a:pt x="48421" y="142302"/>
                      <a:pt x="35563" y="139118"/>
                    </a:cubicBezTo>
                    <a:cubicBezTo>
                      <a:pt x="21724" y="135690"/>
                      <a:pt x="8743" y="126872"/>
                      <a:pt x="2926" y="113891"/>
                    </a:cubicBezTo>
                    <a:cubicBezTo>
                      <a:pt x="-2891" y="100909"/>
                      <a:pt x="-13" y="83826"/>
                      <a:pt x="11376" y="75253"/>
                    </a:cubicBezTo>
                    <a:cubicBezTo>
                      <a:pt x="22214" y="67171"/>
                      <a:pt x="37277" y="68212"/>
                      <a:pt x="50381" y="71457"/>
                    </a:cubicBezTo>
                    <a:cubicBezTo>
                      <a:pt x="54728" y="72498"/>
                      <a:pt x="73465" y="82479"/>
                      <a:pt x="76588" y="80642"/>
                    </a:cubicBezTo>
                    <a:cubicBezTo>
                      <a:pt x="79466" y="78989"/>
                      <a:pt x="70158" y="58292"/>
                      <a:pt x="69056" y="53822"/>
                    </a:cubicBezTo>
                    <a:cubicBezTo>
                      <a:pt x="66913" y="45004"/>
                      <a:pt x="65750" y="35759"/>
                      <a:pt x="67893" y="26941"/>
                    </a:cubicBezTo>
                    <a:cubicBezTo>
                      <a:pt x="70771" y="15001"/>
                      <a:pt x="80201" y="4653"/>
                      <a:pt x="92018" y="1224"/>
                    </a:cubicBezTo>
                    <a:cubicBezTo>
                      <a:pt x="103836" y="-2205"/>
                      <a:pt x="117613" y="1714"/>
                      <a:pt x="125451" y="11205"/>
                    </a:cubicBezTo>
                    <a:cubicBezTo>
                      <a:pt x="129738" y="16470"/>
                      <a:pt x="132187" y="23022"/>
                      <a:pt x="133473" y="29696"/>
                    </a:cubicBezTo>
                    <a:cubicBezTo>
                      <a:pt x="135800" y="41698"/>
                      <a:pt x="135738" y="53332"/>
                      <a:pt x="133717" y="65273"/>
                    </a:cubicBezTo>
                    <a:close/>
                  </a:path>
                </a:pathLst>
              </a:custGeom>
              <a:solidFill>
                <a:srgbClr val="FFFFB6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82" name="타원 581">
                <a:extLst>
                  <a:ext uri="{FF2B5EF4-FFF2-40B4-BE49-F238E27FC236}">
                    <a16:creationId xmlns:a16="http://schemas.microsoft.com/office/drawing/2014/main" id="{3C595095-A8B1-3F1D-E122-52B7280D0D12}"/>
                  </a:ext>
                </a:extLst>
              </p:cNvPr>
              <p:cNvSpPr/>
              <p:nvPr/>
            </p:nvSpPr>
            <p:spPr>
              <a:xfrm>
                <a:off x="8835647" y="6235269"/>
                <a:ext cx="68702" cy="68702"/>
              </a:xfrm>
              <a:prstGeom prst="ellipse">
                <a:avLst/>
              </a:prstGeom>
              <a:solidFill>
                <a:srgbClr val="EDB954"/>
              </a:solidFill>
              <a:ln w="6122" cap="flat">
                <a:noFill/>
                <a:prstDash val="solid"/>
                <a:miter/>
              </a:ln>
            </p:spPr>
          </p:sp>
        </p:grpSp>
      </p:grpSp>
      <p:sp>
        <p:nvSpPr>
          <p:cNvPr id="11" name="자유형: 도형 10">
            <a:extLst>
              <a:ext uri="{FF2B5EF4-FFF2-40B4-BE49-F238E27FC236}">
                <a16:creationId xmlns:a16="http://schemas.microsoft.com/office/drawing/2014/main" id="{C4BE35C8-9A8F-46AE-0EDA-A598695D36F3}"/>
              </a:ext>
            </a:extLst>
          </p:cNvPr>
          <p:cNvSpPr/>
          <p:nvPr userDrawn="1"/>
        </p:nvSpPr>
        <p:spPr>
          <a:xfrm>
            <a:off x="393938" y="362024"/>
            <a:ext cx="1302504" cy="523104"/>
          </a:xfrm>
          <a:custGeom>
            <a:avLst/>
            <a:gdLst>
              <a:gd name="csX0" fmla="*/ 383241 w 1908505"/>
              <a:gd name="csY0" fmla="*/ 0 h 766482"/>
              <a:gd name="csX1" fmla="*/ 532416 w 1908505"/>
              <a:gd name="csY1" fmla="*/ 30117 h 766482"/>
              <a:gd name="csX2" fmla="*/ 549784 w 1908505"/>
              <a:gd name="csY2" fmla="*/ 39545 h 766482"/>
              <a:gd name="csX3" fmla="*/ 567153 w 1908505"/>
              <a:gd name="csY3" fmla="*/ 30117 h 766482"/>
              <a:gd name="csX4" fmla="*/ 716328 w 1908505"/>
              <a:gd name="csY4" fmla="*/ 0 h 766482"/>
              <a:gd name="csX5" fmla="*/ 865503 w 1908505"/>
              <a:gd name="csY5" fmla="*/ 30117 h 766482"/>
              <a:gd name="csX6" fmla="*/ 929175 w 1908505"/>
              <a:gd name="csY6" fmla="*/ 64678 h 766482"/>
              <a:gd name="csX7" fmla="*/ 992848 w 1908505"/>
              <a:gd name="csY7" fmla="*/ 30117 h 766482"/>
              <a:gd name="csX8" fmla="*/ 1142023 w 1908505"/>
              <a:gd name="csY8" fmla="*/ 0 h 766482"/>
              <a:gd name="csX9" fmla="*/ 1291198 w 1908505"/>
              <a:gd name="csY9" fmla="*/ 30117 h 766482"/>
              <a:gd name="csX10" fmla="*/ 1333644 w 1908505"/>
              <a:gd name="csY10" fmla="*/ 53156 h 766482"/>
              <a:gd name="csX11" fmla="*/ 1376089 w 1908505"/>
              <a:gd name="csY11" fmla="*/ 30117 h 766482"/>
              <a:gd name="csX12" fmla="*/ 1525264 w 1908505"/>
              <a:gd name="csY12" fmla="*/ 0 h 766482"/>
              <a:gd name="csX13" fmla="*/ 1908505 w 1908505"/>
              <a:gd name="csY13" fmla="*/ 383241 h 766482"/>
              <a:gd name="csX14" fmla="*/ 1525264 w 1908505"/>
              <a:gd name="csY14" fmla="*/ 766482 h 766482"/>
              <a:gd name="csX15" fmla="*/ 1376089 w 1908505"/>
              <a:gd name="csY15" fmla="*/ 736365 h 766482"/>
              <a:gd name="csX16" fmla="*/ 1333644 w 1908505"/>
              <a:gd name="csY16" fmla="*/ 713326 h 766482"/>
              <a:gd name="csX17" fmla="*/ 1291198 w 1908505"/>
              <a:gd name="csY17" fmla="*/ 736365 h 766482"/>
              <a:gd name="csX18" fmla="*/ 1142023 w 1908505"/>
              <a:gd name="csY18" fmla="*/ 766482 h 766482"/>
              <a:gd name="csX19" fmla="*/ 992848 w 1908505"/>
              <a:gd name="csY19" fmla="*/ 736365 h 766482"/>
              <a:gd name="csX20" fmla="*/ 929175 w 1908505"/>
              <a:gd name="csY20" fmla="*/ 701805 h 766482"/>
              <a:gd name="csX21" fmla="*/ 865503 w 1908505"/>
              <a:gd name="csY21" fmla="*/ 736365 h 766482"/>
              <a:gd name="csX22" fmla="*/ 716328 w 1908505"/>
              <a:gd name="csY22" fmla="*/ 766482 h 766482"/>
              <a:gd name="csX23" fmla="*/ 567153 w 1908505"/>
              <a:gd name="csY23" fmla="*/ 736365 h 766482"/>
              <a:gd name="csX24" fmla="*/ 549784 w 1908505"/>
              <a:gd name="csY24" fmla="*/ 726938 h 766482"/>
              <a:gd name="csX25" fmla="*/ 532416 w 1908505"/>
              <a:gd name="csY25" fmla="*/ 736365 h 766482"/>
              <a:gd name="csX26" fmla="*/ 383241 w 1908505"/>
              <a:gd name="csY26" fmla="*/ 766482 h 766482"/>
              <a:gd name="csX27" fmla="*/ 0 w 1908505"/>
              <a:gd name="csY27" fmla="*/ 383241 h 766482"/>
              <a:gd name="csX28" fmla="*/ 383241 w 1908505"/>
              <a:gd name="csY28" fmla="*/ 0 h 7664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1908505" h="766482">
                <a:moveTo>
                  <a:pt x="383241" y="0"/>
                </a:moveTo>
                <a:cubicBezTo>
                  <a:pt x="436155" y="0"/>
                  <a:pt x="486565" y="10724"/>
                  <a:pt x="532416" y="30117"/>
                </a:cubicBezTo>
                <a:lnTo>
                  <a:pt x="549784" y="39545"/>
                </a:lnTo>
                <a:lnTo>
                  <a:pt x="567153" y="30117"/>
                </a:lnTo>
                <a:cubicBezTo>
                  <a:pt x="613004" y="10724"/>
                  <a:pt x="663413" y="0"/>
                  <a:pt x="716328" y="0"/>
                </a:cubicBezTo>
                <a:cubicBezTo>
                  <a:pt x="769242" y="0"/>
                  <a:pt x="819652" y="10724"/>
                  <a:pt x="865503" y="30117"/>
                </a:cubicBezTo>
                <a:lnTo>
                  <a:pt x="929175" y="64678"/>
                </a:lnTo>
                <a:lnTo>
                  <a:pt x="992848" y="30117"/>
                </a:lnTo>
                <a:cubicBezTo>
                  <a:pt x="1038699" y="10724"/>
                  <a:pt x="1089108" y="0"/>
                  <a:pt x="1142023" y="0"/>
                </a:cubicBezTo>
                <a:cubicBezTo>
                  <a:pt x="1194938" y="0"/>
                  <a:pt x="1245347" y="10724"/>
                  <a:pt x="1291198" y="30117"/>
                </a:cubicBezTo>
                <a:lnTo>
                  <a:pt x="1333644" y="53156"/>
                </a:lnTo>
                <a:lnTo>
                  <a:pt x="1376089" y="30117"/>
                </a:lnTo>
                <a:cubicBezTo>
                  <a:pt x="1421940" y="10724"/>
                  <a:pt x="1472350" y="0"/>
                  <a:pt x="1525264" y="0"/>
                </a:cubicBezTo>
                <a:cubicBezTo>
                  <a:pt x="1736922" y="0"/>
                  <a:pt x="1908505" y="171583"/>
                  <a:pt x="1908505" y="383241"/>
                </a:cubicBezTo>
                <a:cubicBezTo>
                  <a:pt x="1908505" y="594899"/>
                  <a:pt x="1736922" y="766482"/>
                  <a:pt x="1525264" y="766482"/>
                </a:cubicBezTo>
                <a:cubicBezTo>
                  <a:pt x="1472350" y="766482"/>
                  <a:pt x="1421940" y="755758"/>
                  <a:pt x="1376089" y="736365"/>
                </a:cubicBezTo>
                <a:lnTo>
                  <a:pt x="1333644" y="713326"/>
                </a:lnTo>
                <a:lnTo>
                  <a:pt x="1291198" y="736365"/>
                </a:lnTo>
                <a:cubicBezTo>
                  <a:pt x="1245347" y="755758"/>
                  <a:pt x="1194938" y="766482"/>
                  <a:pt x="1142023" y="766482"/>
                </a:cubicBezTo>
                <a:cubicBezTo>
                  <a:pt x="1089108" y="766482"/>
                  <a:pt x="1038699" y="755758"/>
                  <a:pt x="992848" y="736365"/>
                </a:cubicBezTo>
                <a:lnTo>
                  <a:pt x="929175" y="701805"/>
                </a:lnTo>
                <a:lnTo>
                  <a:pt x="865503" y="736365"/>
                </a:lnTo>
                <a:cubicBezTo>
                  <a:pt x="819652" y="755758"/>
                  <a:pt x="769242" y="766482"/>
                  <a:pt x="716328" y="766482"/>
                </a:cubicBezTo>
                <a:cubicBezTo>
                  <a:pt x="663413" y="766482"/>
                  <a:pt x="613004" y="755758"/>
                  <a:pt x="567153" y="736365"/>
                </a:cubicBezTo>
                <a:lnTo>
                  <a:pt x="549784" y="726938"/>
                </a:lnTo>
                <a:lnTo>
                  <a:pt x="532416" y="736365"/>
                </a:lnTo>
                <a:cubicBezTo>
                  <a:pt x="486565" y="755758"/>
                  <a:pt x="436155" y="766482"/>
                  <a:pt x="383241" y="766482"/>
                </a:cubicBezTo>
                <a:cubicBezTo>
                  <a:pt x="171583" y="766482"/>
                  <a:pt x="0" y="594899"/>
                  <a:pt x="0" y="383241"/>
                </a:cubicBezTo>
                <a:cubicBezTo>
                  <a:pt x="0" y="171583"/>
                  <a:pt x="171583" y="0"/>
                  <a:pt x="383241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4450">
            <a:solidFill>
              <a:srgbClr val="F8E68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4540EEF-5A96-C264-184C-78F9C15CE2E4}"/>
              </a:ext>
            </a:extLst>
          </p:cNvPr>
          <p:cNvSpPr txBox="1"/>
          <p:nvPr userDrawn="1"/>
        </p:nvSpPr>
        <p:spPr>
          <a:xfrm>
            <a:off x="445180" y="381510"/>
            <a:ext cx="1219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6D4C2E"/>
                </a:solidFill>
                <a:latin typeface="배스킨라빈스 B" panose="02020603020101020101" pitchFamily="18" charset="-127"/>
                <a:ea typeface="배스킨라빈스 B" panose="02020603020101020101" pitchFamily="18" charset="-127"/>
              </a:rPr>
              <a:t>학습목표 </a:t>
            </a:r>
          </a:p>
        </p:txBody>
      </p:sp>
      <p:grpSp>
        <p:nvGrpSpPr>
          <p:cNvPr id="269" name="그래픽 21">
            <a:extLst>
              <a:ext uri="{FF2B5EF4-FFF2-40B4-BE49-F238E27FC236}">
                <a16:creationId xmlns:a16="http://schemas.microsoft.com/office/drawing/2014/main" id="{3AF0CDAF-C782-858B-5BA7-B4762FB9493B}"/>
              </a:ext>
            </a:extLst>
          </p:cNvPr>
          <p:cNvGrpSpPr/>
          <p:nvPr/>
        </p:nvGrpSpPr>
        <p:grpSpPr>
          <a:xfrm rot="575625">
            <a:off x="312148" y="256057"/>
            <a:ext cx="202805" cy="211933"/>
            <a:chOff x="4840991" y="1145958"/>
            <a:chExt cx="202805" cy="211933"/>
          </a:xfrm>
        </p:grpSpPr>
        <p:sp>
          <p:nvSpPr>
            <p:cNvPr id="270" name="자유형: 도형 269">
              <a:extLst>
                <a:ext uri="{FF2B5EF4-FFF2-40B4-BE49-F238E27FC236}">
                  <a16:creationId xmlns:a16="http://schemas.microsoft.com/office/drawing/2014/main" id="{27D77792-289A-9BC5-FFBA-E10219A07044}"/>
                </a:ext>
              </a:extLst>
            </p:cNvPr>
            <p:cNvSpPr/>
            <p:nvPr/>
          </p:nvSpPr>
          <p:spPr>
            <a:xfrm>
              <a:off x="4840991" y="1149073"/>
              <a:ext cx="165673" cy="208818"/>
            </a:xfrm>
            <a:custGeom>
              <a:avLst/>
              <a:gdLst>
                <a:gd name="csX0" fmla="*/ 164831 w 165673"/>
                <a:gd name="csY0" fmla="*/ 147395 h 208818"/>
                <a:gd name="csX1" fmla="*/ 160239 w 165673"/>
                <a:gd name="csY1" fmla="*/ 111941 h 208818"/>
                <a:gd name="csX2" fmla="*/ 110641 w 165673"/>
                <a:gd name="csY2" fmla="*/ 20522 h 208818"/>
                <a:gd name="csX3" fmla="*/ 96558 w 165673"/>
                <a:gd name="csY3" fmla="*/ 7602 h 208818"/>
                <a:gd name="csX4" fmla="*/ 64656 w 165673"/>
                <a:gd name="csY4" fmla="*/ 744 h 208818"/>
                <a:gd name="csX5" fmla="*/ 39061 w 165673"/>
                <a:gd name="csY5" fmla="*/ 20644 h 208818"/>
                <a:gd name="csX6" fmla="*/ 30733 w 165673"/>
                <a:gd name="csY6" fmla="*/ 107226 h 208818"/>
                <a:gd name="csX7" fmla="*/ 73534 w 165673"/>
                <a:gd name="csY7" fmla="*/ 152599 h 208818"/>
                <a:gd name="csX8" fmla="*/ 5934 w 165673"/>
                <a:gd name="csY8" fmla="*/ 156028 h 208818"/>
                <a:gd name="csX9" fmla="*/ 1158 w 165673"/>
                <a:gd name="csY9" fmla="*/ 182236 h 208818"/>
                <a:gd name="csX10" fmla="*/ 25406 w 165673"/>
                <a:gd name="csY10" fmla="*/ 200605 h 208818"/>
                <a:gd name="csX11" fmla="*/ 65452 w 165673"/>
                <a:gd name="csY11" fmla="*/ 207769 h 208818"/>
                <a:gd name="csX12" fmla="*/ 163668 w 165673"/>
                <a:gd name="csY12" fmla="*/ 199258 h 208818"/>
                <a:gd name="csX13" fmla="*/ 165382 w 165673"/>
                <a:gd name="csY13" fmla="*/ 176970 h 208818"/>
                <a:gd name="csX14" fmla="*/ 164770 w 165673"/>
                <a:gd name="csY14" fmla="*/ 147333 h 2088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65673" h="208818">
                  <a:moveTo>
                    <a:pt x="164831" y="147395"/>
                  </a:moveTo>
                  <a:cubicBezTo>
                    <a:pt x="164097" y="135516"/>
                    <a:pt x="162811" y="123575"/>
                    <a:pt x="160239" y="111941"/>
                  </a:cubicBezTo>
                  <a:cubicBezTo>
                    <a:pt x="152708" y="77590"/>
                    <a:pt x="134154" y="46423"/>
                    <a:pt x="110641" y="20522"/>
                  </a:cubicBezTo>
                  <a:cubicBezTo>
                    <a:pt x="106355" y="15807"/>
                    <a:pt x="101824" y="11153"/>
                    <a:pt x="96558" y="7602"/>
                  </a:cubicBezTo>
                  <a:cubicBezTo>
                    <a:pt x="87250" y="1356"/>
                    <a:pt x="75616" y="-1461"/>
                    <a:pt x="64656" y="744"/>
                  </a:cubicBezTo>
                  <a:cubicBezTo>
                    <a:pt x="53695" y="2948"/>
                    <a:pt x="43775" y="10357"/>
                    <a:pt x="39061" y="20644"/>
                  </a:cubicBezTo>
                  <a:cubicBezTo>
                    <a:pt x="34958" y="29706"/>
                    <a:pt x="26079" y="88550"/>
                    <a:pt x="30733" y="107226"/>
                  </a:cubicBezTo>
                  <a:cubicBezTo>
                    <a:pt x="35999" y="128229"/>
                    <a:pt x="54062" y="143721"/>
                    <a:pt x="73534" y="152599"/>
                  </a:cubicBezTo>
                  <a:cubicBezTo>
                    <a:pt x="53450" y="146109"/>
                    <a:pt x="21365" y="134413"/>
                    <a:pt x="5934" y="156028"/>
                  </a:cubicBezTo>
                  <a:cubicBezTo>
                    <a:pt x="791" y="163254"/>
                    <a:pt x="-1598" y="173418"/>
                    <a:pt x="1158" y="182236"/>
                  </a:cubicBezTo>
                  <a:cubicBezTo>
                    <a:pt x="4648" y="193380"/>
                    <a:pt x="15180" y="197360"/>
                    <a:pt x="25406" y="200605"/>
                  </a:cubicBezTo>
                  <a:cubicBezTo>
                    <a:pt x="37040" y="204340"/>
                    <a:pt x="53266" y="207096"/>
                    <a:pt x="65452" y="207769"/>
                  </a:cubicBezTo>
                  <a:cubicBezTo>
                    <a:pt x="129929" y="211321"/>
                    <a:pt x="160178" y="205198"/>
                    <a:pt x="163668" y="199258"/>
                  </a:cubicBezTo>
                  <a:cubicBezTo>
                    <a:pt x="166852" y="193870"/>
                    <a:pt x="165260" y="182909"/>
                    <a:pt x="165382" y="176970"/>
                  </a:cubicBezTo>
                  <a:cubicBezTo>
                    <a:pt x="165566" y="167111"/>
                    <a:pt x="165382" y="157192"/>
                    <a:pt x="164770" y="147333"/>
                  </a:cubicBezTo>
                  <a:close/>
                </a:path>
              </a:pathLst>
            </a:custGeom>
            <a:solidFill>
              <a:srgbClr val="324525"/>
            </a:solidFill>
            <a:ln w="6122" cap="flat">
              <a:noFill/>
              <a:prstDash val="solid"/>
              <a:miter/>
            </a:ln>
          </p:spPr>
        </p:sp>
        <p:sp>
          <p:nvSpPr>
            <p:cNvPr id="271" name="자유형: 도형 270">
              <a:extLst>
                <a:ext uri="{FF2B5EF4-FFF2-40B4-BE49-F238E27FC236}">
                  <a16:creationId xmlns:a16="http://schemas.microsoft.com/office/drawing/2014/main" id="{602BD996-24B3-1F44-E917-71298412C904}"/>
                </a:ext>
              </a:extLst>
            </p:cNvPr>
            <p:cNvSpPr/>
            <p:nvPr/>
          </p:nvSpPr>
          <p:spPr>
            <a:xfrm>
              <a:off x="4889415" y="1145958"/>
              <a:ext cx="154381" cy="208332"/>
            </a:xfrm>
            <a:custGeom>
              <a:avLst/>
              <a:gdLst>
                <a:gd name="csX0" fmla="*/ 148983 w 154381"/>
                <a:gd name="csY0" fmla="*/ 127241 h 208332"/>
                <a:gd name="csX1" fmla="*/ 117326 w 154381"/>
                <a:gd name="csY1" fmla="*/ 123 h 208332"/>
                <a:gd name="csX2" fmla="*/ 84383 w 154381"/>
                <a:gd name="csY2" fmla="*/ 28351 h 208332"/>
                <a:gd name="csX3" fmla="*/ 51073 w 154381"/>
                <a:gd name="csY3" fmla="*/ 94359 h 208332"/>
                <a:gd name="csX4" fmla="*/ 73606 w 154381"/>
                <a:gd name="csY4" fmla="*/ 147325 h 208332"/>
                <a:gd name="csX5" fmla="*/ 6373 w 154381"/>
                <a:gd name="csY5" fmla="*/ 135201 h 208332"/>
                <a:gd name="csX6" fmla="*/ 801 w 154381"/>
                <a:gd name="csY6" fmla="*/ 165634 h 208332"/>
                <a:gd name="csX7" fmla="*/ 9067 w 154381"/>
                <a:gd name="csY7" fmla="*/ 189514 h 208332"/>
                <a:gd name="csX8" fmla="*/ 38092 w 154381"/>
                <a:gd name="csY8" fmla="*/ 202985 h 208332"/>
                <a:gd name="csX9" fmla="*/ 117081 w 154381"/>
                <a:gd name="csY9" fmla="*/ 206231 h 208332"/>
                <a:gd name="csX10" fmla="*/ 130675 w 154381"/>
                <a:gd name="csY10" fmla="*/ 188289 h 208332"/>
                <a:gd name="csX11" fmla="*/ 149044 w 154381"/>
                <a:gd name="csY11" fmla="*/ 127302 h 2083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54381" h="208332">
                  <a:moveTo>
                    <a:pt x="148983" y="127241"/>
                  </a:moveTo>
                  <a:cubicBezTo>
                    <a:pt x="164965" y="-3428"/>
                    <a:pt x="142798" y="-489"/>
                    <a:pt x="117326" y="123"/>
                  </a:cubicBezTo>
                  <a:cubicBezTo>
                    <a:pt x="107590" y="368"/>
                    <a:pt x="92404" y="13962"/>
                    <a:pt x="84383" y="28351"/>
                  </a:cubicBezTo>
                  <a:cubicBezTo>
                    <a:pt x="79791" y="36618"/>
                    <a:pt x="52542" y="75990"/>
                    <a:pt x="51073" y="94359"/>
                  </a:cubicBezTo>
                  <a:cubicBezTo>
                    <a:pt x="49419" y="115056"/>
                    <a:pt x="60013" y="134038"/>
                    <a:pt x="73606" y="147325"/>
                  </a:cubicBezTo>
                  <a:cubicBezTo>
                    <a:pt x="58298" y="132446"/>
                    <a:pt x="24743" y="115607"/>
                    <a:pt x="6373" y="135201"/>
                  </a:cubicBezTo>
                  <a:cubicBezTo>
                    <a:pt x="-913" y="142978"/>
                    <a:pt x="-607" y="155040"/>
                    <a:pt x="801" y="165634"/>
                  </a:cubicBezTo>
                  <a:cubicBezTo>
                    <a:pt x="1903" y="174084"/>
                    <a:pt x="3679" y="182901"/>
                    <a:pt x="9067" y="189514"/>
                  </a:cubicBezTo>
                  <a:cubicBezTo>
                    <a:pt x="15987" y="197903"/>
                    <a:pt x="27376" y="200903"/>
                    <a:pt x="38092" y="202985"/>
                  </a:cubicBezTo>
                  <a:cubicBezTo>
                    <a:pt x="57624" y="206782"/>
                    <a:pt x="103977" y="210945"/>
                    <a:pt x="117081" y="206231"/>
                  </a:cubicBezTo>
                  <a:cubicBezTo>
                    <a:pt x="123755" y="203843"/>
                    <a:pt x="127490" y="194658"/>
                    <a:pt x="130675" y="188289"/>
                  </a:cubicBezTo>
                  <a:cubicBezTo>
                    <a:pt x="139369" y="170716"/>
                    <a:pt x="147758" y="137895"/>
                    <a:pt x="149044" y="127302"/>
                  </a:cubicBezTo>
                  <a:close/>
                </a:path>
              </a:pathLst>
            </a:custGeom>
            <a:solidFill>
              <a:schemeClr val="bg1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272" name="그래픽 21">
            <a:extLst>
              <a:ext uri="{FF2B5EF4-FFF2-40B4-BE49-F238E27FC236}">
                <a16:creationId xmlns:a16="http://schemas.microsoft.com/office/drawing/2014/main" id="{3AA50B62-3E57-D1F7-E6A5-268524244001}"/>
              </a:ext>
            </a:extLst>
          </p:cNvPr>
          <p:cNvGrpSpPr/>
          <p:nvPr/>
        </p:nvGrpSpPr>
        <p:grpSpPr>
          <a:xfrm>
            <a:off x="5290000" y="2880176"/>
            <a:ext cx="183941" cy="245418"/>
            <a:chOff x="5290000" y="2880176"/>
            <a:chExt cx="183941" cy="245418"/>
          </a:xfrm>
          <a:solidFill>
            <a:srgbClr val="FFFFFF"/>
          </a:solidFill>
        </p:grpSpPr>
        <p:sp>
          <p:nvSpPr>
            <p:cNvPr id="273" name="타원 272">
              <a:extLst>
                <a:ext uri="{FF2B5EF4-FFF2-40B4-BE49-F238E27FC236}">
                  <a16:creationId xmlns:a16="http://schemas.microsoft.com/office/drawing/2014/main" id="{8B18AB02-0537-BCFD-527F-5F1AEB3C65B0}"/>
                </a:ext>
              </a:extLst>
            </p:cNvPr>
            <p:cNvSpPr/>
            <p:nvPr/>
          </p:nvSpPr>
          <p:spPr>
            <a:xfrm>
              <a:off x="5290000" y="3033256"/>
              <a:ext cx="92338" cy="92338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74" name="타원 273">
              <a:extLst>
                <a:ext uri="{FF2B5EF4-FFF2-40B4-BE49-F238E27FC236}">
                  <a16:creationId xmlns:a16="http://schemas.microsoft.com/office/drawing/2014/main" id="{FA08223B-C365-7871-3DF4-63A959DF5077}"/>
                </a:ext>
              </a:extLst>
            </p:cNvPr>
            <p:cNvSpPr/>
            <p:nvPr/>
          </p:nvSpPr>
          <p:spPr>
            <a:xfrm>
              <a:off x="5416996" y="2880176"/>
              <a:ext cx="56945" cy="56945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275" name="그래픽 21">
            <a:extLst>
              <a:ext uri="{FF2B5EF4-FFF2-40B4-BE49-F238E27FC236}">
                <a16:creationId xmlns:a16="http://schemas.microsoft.com/office/drawing/2014/main" id="{37BF0641-88D4-5EA1-26A0-B29024ED6D72}"/>
              </a:ext>
            </a:extLst>
          </p:cNvPr>
          <p:cNvGrpSpPr/>
          <p:nvPr/>
        </p:nvGrpSpPr>
        <p:grpSpPr>
          <a:xfrm>
            <a:off x="8011708" y="4505583"/>
            <a:ext cx="159815" cy="284851"/>
            <a:chOff x="8011708" y="4505583"/>
            <a:chExt cx="159815" cy="284851"/>
          </a:xfrm>
          <a:solidFill>
            <a:srgbClr val="FFFFFF"/>
          </a:solidFill>
        </p:grpSpPr>
        <p:sp>
          <p:nvSpPr>
            <p:cNvPr id="276" name="타원 275">
              <a:extLst>
                <a:ext uri="{FF2B5EF4-FFF2-40B4-BE49-F238E27FC236}">
                  <a16:creationId xmlns:a16="http://schemas.microsoft.com/office/drawing/2014/main" id="{1E992586-F683-46DF-98F7-026E8571E2CB}"/>
                </a:ext>
              </a:extLst>
            </p:cNvPr>
            <p:cNvSpPr/>
            <p:nvPr/>
          </p:nvSpPr>
          <p:spPr>
            <a:xfrm>
              <a:off x="8011708" y="4725529"/>
              <a:ext cx="64906" cy="64906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77" name="타원 276">
              <a:extLst>
                <a:ext uri="{FF2B5EF4-FFF2-40B4-BE49-F238E27FC236}">
                  <a16:creationId xmlns:a16="http://schemas.microsoft.com/office/drawing/2014/main" id="{9EED5A5E-1EB0-31B6-DD23-9D519AD5273A}"/>
                </a:ext>
              </a:extLst>
            </p:cNvPr>
            <p:cNvSpPr/>
            <p:nvPr/>
          </p:nvSpPr>
          <p:spPr>
            <a:xfrm>
              <a:off x="8049427" y="4505583"/>
              <a:ext cx="64906" cy="64906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78" name="타원 277">
              <a:extLst>
                <a:ext uri="{FF2B5EF4-FFF2-40B4-BE49-F238E27FC236}">
                  <a16:creationId xmlns:a16="http://schemas.microsoft.com/office/drawing/2014/main" id="{77A8EF42-AB31-7741-09FF-2A3656021795}"/>
                </a:ext>
              </a:extLst>
            </p:cNvPr>
            <p:cNvSpPr/>
            <p:nvPr/>
          </p:nvSpPr>
          <p:spPr>
            <a:xfrm>
              <a:off x="8126334" y="4589838"/>
              <a:ext cx="45189" cy="45189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279" name="그래픽 21">
            <a:extLst>
              <a:ext uri="{FF2B5EF4-FFF2-40B4-BE49-F238E27FC236}">
                <a16:creationId xmlns:a16="http://schemas.microsoft.com/office/drawing/2014/main" id="{7D803A57-1108-7B3B-72A5-26EFCD9B39A8}"/>
              </a:ext>
            </a:extLst>
          </p:cNvPr>
          <p:cNvGrpSpPr/>
          <p:nvPr/>
        </p:nvGrpSpPr>
        <p:grpSpPr>
          <a:xfrm>
            <a:off x="3992185" y="5777497"/>
            <a:ext cx="211924" cy="200657"/>
            <a:chOff x="3992185" y="5777497"/>
            <a:chExt cx="211924" cy="200657"/>
          </a:xfrm>
          <a:solidFill>
            <a:srgbClr val="FFFFFF"/>
          </a:solidFill>
        </p:grpSpPr>
        <p:sp>
          <p:nvSpPr>
            <p:cNvPr id="280" name="타원 279">
              <a:extLst>
                <a:ext uri="{FF2B5EF4-FFF2-40B4-BE49-F238E27FC236}">
                  <a16:creationId xmlns:a16="http://schemas.microsoft.com/office/drawing/2014/main" id="{671DBC79-223B-1946-66CF-46C9A3A9BA7D}"/>
                </a:ext>
              </a:extLst>
            </p:cNvPr>
            <p:cNvSpPr/>
            <p:nvPr/>
          </p:nvSpPr>
          <p:spPr>
            <a:xfrm>
              <a:off x="4087034" y="5913249"/>
              <a:ext cx="64906" cy="64906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81" name="타원 280">
              <a:extLst>
                <a:ext uri="{FF2B5EF4-FFF2-40B4-BE49-F238E27FC236}">
                  <a16:creationId xmlns:a16="http://schemas.microsoft.com/office/drawing/2014/main" id="{6694C895-1C65-6FC7-7746-6B7B2C9DB177}"/>
                </a:ext>
              </a:extLst>
            </p:cNvPr>
            <p:cNvSpPr/>
            <p:nvPr/>
          </p:nvSpPr>
          <p:spPr>
            <a:xfrm>
              <a:off x="4157696" y="5813624"/>
              <a:ext cx="46413" cy="46413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82" name="타원 281">
              <a:extLst>
                <a:ext uri="{FF2B5EF4-FFF2-40B4-BE49-F238E27FC236}">
                  <a16:creationId xmlns:a16="http://schemas.microsoft.com/office/drawing/2014/main" id="{58715C29-7A3C-3E0B-6B43-43476C807D9B}"/>
                </a:ext>
              </a:extLst>
            </p:cNvPr>
            <p:cNvSpPr/>
            <p:nvPr/>
          </p:nvSpPr>
          <p:spPr>
            <a:xfrm>
              <a:off x="3992185" y="5777497"/>
              <a:ext cx="45189" cy="45189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283" name="그래픽 21">
            <a:extLst>
              <a:ext uri="{FF2B5EF4-FFF2-40B4-BE49-F238E27FC236}">
                <a16:creationId xmlns:a16="http://schemas.microsoft.com/office/drawing/2014/main" id="{C50A890A-95F5-13A5-6E24-3614D2DED4D5}"/>
              </a:ext>
            </a:extLst>
          </p:cNvPr>
          <p:cNvGrpSpPr/>
          <p:nvPr/>
        </p:nvGrpSpPr>
        <p:grpSpPr>
          <a:xfrm>
            <a:off x="4616814" y="1669616"/>
            <a:ext cx="80581" cy="156815"/>
            <a:chOff x="4616814" y="1669616"/>
            <a:chExt cx="80581" cy="156815"/>
          </a:xfrm>
          <a:solidFill>
            <a:srgbClr val="FFFFFF"/>
          </a:solidFill>
        </p:grpSpPr>
        <p:sp>
          <p:nvSpPr>
            <p:cNvPr id="284" name="타원 283">
              <a:extLst>
                <a:ext uri="{FF2B5EF4-FFF2-40B4-BE49-F238E27FC236}">
                  <a16:creationId xmlns:a16="http://schemas.microsoft.com/office/drawing/2014/main" id="{0CEC23CB-7C5A-695F-DAC7-C12CC246B37E}"/>
                </a:ext>
              </a:extLst>
            </p:cNvPr>
            <p:cNvSpPr/>
            <p:nvPr/>
          </p:nvSpPr>
          <p:spPr>
            <a:xfrm>
              <a:off x="4616814" y="1669616"/>
              <a:ext cx="57925" cy="57925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85" name="타원 284">
              <a:extLst>
                <a:ext uri="{FF2B5EF4-FFF2-40B4-BE49-F238E27FC236}">
                  <a16:creationId xmlns:a16="http://schemas.microsoft.com/office/drawing/2014/main" id="{5E403B9A-E425-F8B9-59F7-E2B91E49ECDE}"/>
                </a:ext>
              </a:extLst>
            </p:cNvPr>
            <p:cNvSpPr/>
            <p:nvPr/>
          </p:nvSpPr>
          <p:spPr>
            <a:xfrm>
              <a:off x="4656003" y="1785039"/>
              <a:ext cx="41392" cy="41392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286" name="그래픽 21">
            <a:extLst>
              <a:ext uri="{FF2B5EF4-FFF2-40B4-BE49-F238E27FC236}">
                <a16:creationId xmlns:a16="http://schemas.microsoft.com/office/drawing/2014/main" id="{1E94A286-DE32-712F-830A-8E2514EBAA15}"/>
              </a:ext>
            </a:extLst>
          </p:cNvPr>
          <p:cNvGrpSpPr/>
          <p:nvPr/>
        </p:nvGrpSpPr>
        <p:grpSpPr>
          <a:xfrm>
            <a:off x="7179318" y="1126487"/>
            <a:ext cx="152835" cy="245969"/>
            <a:chOff x="7179318" y="1126487"/>
            <a:chExt cx="152835" cy="245969"/>
          </a:xfrm>
          <a:solidFill>
            <a:srgbClr val="FFFFFF"/>
          </a:solidFill>
        </p:grpSpPr>
        <p:sp>
          <p:nvSpPr>
            <p:cNvPr id="287" name="타원 286">
              <a:extLst>
                <a:ext uri="{FF2B5EF4-FFF2-40B4-BE49-F238E27FC236}">
                  <a16:creationId xmlns:a16="http://schemas.microsoft.com/office/drawing/2014/main" id="{2EF78EB0-846A-AF7F-DC3F-0DE6E81E5E4E}"/>
                </a:ext>
              </a:extLst>
            </p:cNvPr>
            <p:cNvSpPr/>
            <p:nvPr/>
          </p:nvSpPr>
          <p:spPr>
            <a:xfrm>
              <a:off x="7274228" y="1249196"/>
              <a:ext cx="57925" cy="57925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88" name="타원 287">
              <a:extLst>
                <a:ext uri="{FF2B5EF4-FFF2-40B4-BE49-F238E27FC236}">
                  <a16:creationId xmlns:a16="http://schemas.microsoft.com/office/drawing/2014/main" id="{100B03CB-25CC-F6E8-2339-EDC384BEFEF2}"/>
                </a:ext>
              </a:extLst>
            </p:cNvPr>
            <p:cNvSpPr/>
            <p:nvPr/>
          </p:nvSpPr>
          <p:spPr>
            <a:xfrm>
              <a:off x="7225671" y="1331064"/>
              <a:ext cx="41392" cy="41392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89" name="타원 288">
              <a:extLst>
                <a:ext uri="{FF2B5EF4-FFF2-40B4-BE49-F238E27FC236}">
                  <a16:creationId xmlns:a16="http://schemas.microsoft.com/office/drawing/2014/main" id="{94AC8946-35C6-C8D1-5401-0E746FC935A7}"/>
                </a:ext>
              </a:extLst>
            </p:cNvPr>
            <p:cNvSpPr/>
            <p:nvPr/>
          </p:nvSpPr>
          <p:spPr>
            <a:xfrm>
              <a:off x="7179318" y="1126487"/>
              <a:ext cx="41392" cy="41392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sp>
        <p:nvSpPr>
          <p:cNvPr id="290" name="타원 289">
            <a:extLst>
              <a:ext uri="{FF2B5EF4-FFF2-40B4-BE49-F238E27FC236}">
                <a16:creationId xmlns:a16="http://schemas.microsoft.com/office/drawing/2014/main" id="{DAEB4F83-8875-B3D9-BD9F-FEEDFF634C96}"/>
              </a:ext>
            </a:extLst>
          </p:cNvPr>
          <p:cNvSpPr/>
          <p:nvPr/>
        </p:nvSpPr>
        <p:spPr>
          <a:xfrm>
            <a:off x="579542" y="242911"/>
            <a:ext cx="62456" cy="62456"/>
          </a:xfrm>
          <a:prstGeom prst="ellipse">
            <a:avLst/>
          </a:prstGeom>
          <a:solidFill>
            <a:schemeClr val="bg1"/>
          </a:solidFill>
          <a:ln w="6122" cap="flat">
            <a:noFill/>
            <a:prstDash val="solid"/>
            <a:miter/>
          </a:ln>
        </p:spPr>
      </p:sp>
      <p:sp>
        <p:nvSpPr>
          <p:cNvPr id="645" name="타원 644">
            <a:extLst>
              <a:ext uri="{FF2B5EF4-FFF2-40B4-BE49-F238E27FC236}">
                <a16:creationId xmlns:a16="http://schemas.microsoft.com/office/drawing/2014/main" id="{4B846FC5-75AB-BAD6-A7DE-7B3C62F288C6}"/>
              </a:ext>
            </a:extLst>
          </p:cNvPr>
          <p:cNvSpPr/>
          <p:nvPr userDrawn="1"/>
        </p:nvSpPr>
        <p:spPr>
          <a:xfrm>
            <a:off x="518178" y="195156"/>
            <a:ext cx="48465" cy="48465"/>
          </a:xfrm>
          <a:prstGeom prst="ellipse">
            <a:avLst/>
          </a:prstGeom>
          <a:solidFill>
            <a:schemeClr val="bg1"/>
          </a:solidFill>
          <a:ln w="6122" cap="flat">
            <a:noFill/>
            <a:prstDash val="solid"/>
            <a:miter/>
          </a:ln>
        </p:spPr>
      </p:sp>
      <p:grpSp>
        <p:nvGrpSpPr>
          <p:cNvPr id="2" name="그래픽 7">
            <a:extLst>
              <a:ext uri="{FF2B5EF4-FFF2-40B4-BE49-F238E27FC236}">
                <a16:creationId xmlns:a16="http://schemas.microsoft.com/office/drawing/2014/main" id="{35375089-1B4F-E052-17DB-7FFECF23BAE5}"/>
              </a:ext>
            </a:extLst>
          </p:cNvPr>
          <p:cNvGrpSpPr/>
          <p:nvPr userDrawn="1"/>
        </p:nvGrpSpPr>
        <p:grpSpPr>
          <a:xfrm>
            <a:off x="714905" y="5878049"/>
            <a:ext cx="183941" cy="245418"/>
            <a:chOff x="2661100" y="4175576"/>
            <a:chExt cx="183941" cy="245418"/>
          </a:xfrm>
          <a:solidFill>
            <a:srgbClr val="FFFFFF"/>
          </a:solidFill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ACCD112E-C6C0-3183-A8C5-42917031CF77}"/>
                </a:ext>
              </a:extLst>
            </p:cNvPr>
            <p:cNvSpPr/>
            <p:nvPr/>
          </p:nvSpPr>
          <p:spPr>
            <a:xfrm>
              <a:off x="2661100" y="4328656"/>
              <a:ext cx="92338" cy="92338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  <p:txBody>
            <a:bodyPr/>
            <a:lstStyle/>
            <a:p>
              <a:endParaRPr lang="ko-KR" altLang="en-US" dirty="0"/>
            </a:p>
          </p:txBody>
        </p:sp>
        <p:sp>
          <p:nvSpPr>
            <p:cNvPr id="4" name="타원 3">
              <a:extLst>
                <a:ext uri="{FF2B5EF4-FFF2-40B4-BE49-F238E27FC236}">
                  <a16:creationId xmlns:a16="http://schemas.microsoft.com/office/drawing/2014/main" id="{73034F17-D9D2-0290-77D0-4A05B176F6B7}"/>
                </a:ext>
              </a:extLst>
            </p:cNvPr>
            <p:cNvSpPr/>
            <p:nvPr/>
          </p:nvSpPr>
          <p:spPr>
            <a:xfrm>
              <a:off x="2788096" y="4175576"/>
              <a:ext cx="56945" cy="56945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pic>
        <p:nvPicPr>
          <p:cNvPr id="6" name="그림 5">
            <a:extLst>
              <a:ext uri="{FF2B5EF4-FFF2-40B4-BE49-F238E27FC236}">
                <a16:creationId xmlns:a16="http://schemas.microsoft.com/office/drawing/2014/main" id="{826E9836-8949-167F-9FA8-CACFA26465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8286" y="6545922"/>
            <a:ext cx="615428" cy="265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0089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0" userDrawn="1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2260" userDrawn="1">
          <p15:clr>
            <a:srgbClr val="FBAE40"/>
          </p15:clr>
        </p15:guide>
        <p15:guide id="4" orient="horz" pos="21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직사각형 319">
            <a:extLst>
              <a:ext uri="{FF2B5EF4-FFF2-40B4-BE49-F238E27FC236}">
                <a16:creationId xmlns:a16="http://schemas.microsoft.com/office/drawing/2014/main" id="{678F5327-9EEF-DC02-1F18-9D3A49D8136D}"/>
              </a:ext>
            </a:extLst>
          </p:cNvPr>
          <p:cNvSpPr/>
          <p:nvPr userDrawn="1"/>
        </p:nvSpPr>
        <p:spPr>
          <a:xfrm>
            <a:off x="0" y="5616418"/>
            <a:ext cx="12192000" cy="1240251"/>
          </a:xfrm>
          <a:prstGeom prst="rect">
            <a:avLst/>
          </a:prstGeom>
          <a:solidFill>
            <a:srgbClr val="D4E88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/>
          </a:p>
        </p:txBody>
      </p:sp>
      <p:sp>
        <p:nvSpPr>
          <p:cNvPr id="314" name="자유형: 도형 313">
            <a:extLst>
              <a:ext uri="{FF2B5EF4-FFF2-40B4-BE49-F238E27FC236}">
                <a16:creationId xmlns:a16="http://schemas.microsoft.com/office/drawing/2014/main" id="{864FCC87-8050-C696-FFCB-486F0DF937E7}"/>
              </a:ext>
            </a:extLst>
          </p:cNvPr>
          <p:cNvSpPr/>
          <p:nvPr/>
        </p:nvSpPr>
        <p:spPr>
          <a:xfrm>
            <a:off x="10770295" y="9917715"/>
            <a:ext cx="143607" cy="44310"/>
          </a:xfrm>
          <a:custGeom>
            <a:avLst/>
            <a:gdLst>
              <a:gd name="csX0" fmla="*/ 1916 w 143607"/>
              <a:gd name="csY0" fmla="*/ 7682 h 44310"/>
              <a:gd name="csX1" fmla="*/ 814 w 143607"/>
              <a:gd name="csY1" fmla="*/ 22071 h 44310"/>
              <a:gd name="csX2" fmla="*/ 54024 w 143607"/>
              <a:gd name="csY2" fmla="*/ 26970 h 44310"/>
              <a:gd name="csX3" fmla="*/ 91988 w 143607"/>
              <a:gd name="csY3" fmla="*/ 8784 h 44310"/>
              <a:gd name="csX4" fmla="*/ 109501 w 143607"/>
              <a:gd name="csY4" fmla="*/ 6763 h 44310"/>
              <a:gd name="csX5" fmla="*/ 137913 w 143607"/>
              <a:gd name="csY5" fmla="*/ 15580 h 44310"/>
              <a:gd name="csX6" fmla="*/ 137361 w 143607"/>
              <a:gd name="csY6" fmla="*/ 42033 h 44310"/>
              <a:gd name="csX7" fmla="*/ 119298 w 143607"/>
              <a:gd name="csY7" fmla="*/ 43319 h 44310"/>
              <a:gd name="csX8" fmla="*/ 57698 w 143607"/>
              <a:gd name="csY8" fmla="*/ 9457 h 44310"/>
              <a:gd name="csX9" fmla="*/ 1977 w 143607"/>
              <a:gd name="csY9" fmla="*/ 7682 h 443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43607" h="44310">
                <a:moveTo>
                  <a:pt x="1916" y="7682"/>
                </a:moveTo>
                <a:cubicBezTo>
                  <a:pt x="-43" y="11049"/>
                  <a:pt x="-656" y="15764"/>
                  <a:pt x="814" y="22071"/>
                </a:cubicBezTo>
                <a:cubicBezTo>
                  <a:pt x="3937" y="35604"/>
                  <a:pt x="44840" y="30154"/>
                  <a:pt x="54024" y="26970"/>
                </a:cubicBezTo>
                <a:cubicBezTo>
                  <a:pt x="67312" y="22438"/>
                  <a:pt x="78395" y="12580"/>
                  <a:pt x="91988" y="8784"/>
                </a:cubicBezTo>
                <a:cubicBezTo>
                  <a:pt x="97683" y="7192"/>
                  <a:pt x="103623" y="6763"/>
                  <a:pt x="109501" y="6763"/>
                </a:cubicBezTo>
                <a:cubicBezTo>
                  <a:pt x="119665" y="6763"/>
                  <a:pt x="130626" y="8416"/>
                  <a:pt x="137913" y="15580"/>
                </a:cubicBezTo>
                <a:cubicBezTo>
                  <a:pt x="145199" y="22745"/>
                  <a:pt x="145995" y="36706"/>
                  <a:pt x="137361" y="42033"/>
                </a:cubicBezTo>
                <a:cubicBezTo>
                  <a:pt x="132095" y="45278"/>
                  <a:pt x="125360" y="44421"/>
                  <a:pt x="119298" y="43319"/>
                </a:cubicBezTo>
                <a:cubicBezTo>
                  <a:pt x="95907" y="39216"/>
                  <a:pt x="77905" y="20540"/>
                  <a:pt x="57698" y="9457"/>
                </a:cubicBezTo>
                <a:cubicBezTo>
                  <a:pt x="45207" y="2599"/>
                  <a:pt x="10550" y="-6953"/>
                  <a:pt x="1977" y="7682"/>
                </a:cubicBezTo>
                <a:close/>
              </a:path>
            </a:pathLst>
          </a:custGeom>
          <a:noFill/>
          <a:ln w="12245" cap="rnd">
            <a:solidFill>
              <a:srgbClr val="282A41"/>
            </a:solidFill>
            <a:prstDash val="solid"/>
            <a:miter/>
          </a:ln>
        </p:spPr>
      </p:sp>
      <p:sp>
        <p:nvSpPr>
          <p:cNvPr id="315" name="자유형: 도형 314">
            <a:extLst>
              <a:ext uri="{FF2B5EF4-FFF2-40B4-BE49-F238E27FC236}">
                <a16:creationId xmlns:a16="http://schemas.microsoft.com/office/drawing/2014/main" id="{B70804EB-5793-A4D2-B9BF-31E591C3B5ED}"/>
              </a:ext>
            </a:extLst>
          </p:cNvPr>
          <p:cNvSpPr/>
          <p:nvPr/>
        </p:nvSpPr>
        <p:spPr>
          <a:xfrm>
            <a:off x="11241170" y="9948454"/>
            <a:ext cx="143584" cy="44309"/>
          </a:xfrm>
          <a:custGeom>
            <a:avLst/>
            <a:gdLst>
              <a:gd name="csX0" fmla="*/ 1916 w 143584"/>
              <a:gd name="csY0" fmla="*/ 7681 h 44309"/>
              <a:gd name="csX1" fmla="*/ 814 w 143584"/>
              <a:gd name="csY1" fmla="*/ 22071 h 44309"/>
              <a:gd name="csX2" fmla="*/ 54025 w 143584"/>
              <a:gd name="csY2" fmla="*/ 26970 h 44309"/>
              <a:gd name="csX3" fmla="*/ 91988 w 143584"/>
              <a:gd name="csY3" fmla="*/ 8784 h 44309"/>
              <a:gd name="csX4" fmla="*/ 109501 w 143584"/>
              <a:gd name="csY4" fmla="*/ 6763 h 44309"/>
              <a:gd name="csX5" fmla="*/ 137913 w 143584"/>
              <a:gd name="csY5" fmla="*/ 15581 h 44309"/>
              <a:gd name="csX6" fmla="*/ 137361 w 143584"/>
              <a:gd name="csY6" fmla="*/ 42033 h 44309"/>
              <a:gd name="csX7" fmla="*/ 119298 w 143584"/>
              <a:gd name="csY7" fmla="*/ 43319 h 44309"/>
              <a:gd name="csX8" fmla="*/ 57698 w 143584"/>
              <a:gd name="csY8" fmla="*/ 9457 h 44309"/>
              <a:gd name="csX9" fmla="*/ 1977 w 143584"/>
              <a:gd name="csY9" fmla="*/ 7681 h 4430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43584" h="44309">
                <a:moveTo>
                  <a:pt x="1916" y="7681"/>
                </a:moveTo>
                <a:cubicBezTo>
                  <a:pt x="-43" y="11049"/>
                  <a:pt x="-656" y="15764"/>
                  <a:pt x="814" y="22071"/>
                </a:cubicBezTo>
                <a:cubicBezTo>
                  <a:pt x="3937" y="35603"/>
                  <a:pt x="44840" y="30154"/>
                  <a:pt x="54025" y="26970"/>
                </a:cubicBezTo>
                <a:cubicBezTo>
                  <a:pt x="67312" y="22439"/>
                  <a:pt x="78395" y="12580"/>
                  <a:pt x="91988" y="8784"/>
                </a:cubicBezTo>
                <a:cubicBezTo>
                  <a:pt x="97683" y="7192"/>
                  <a:pt x="103622" y="6763"/>
                  <a:pt x="109501" y="6763"/>
                </a:cubicBezTo>
                <a:cubicBezTo>
                  <a:pt x="119665" y="6763"/>
                  <a:pt x="130626" y="8416"/>
                  <a:pt x="137913" y="15581"/>
                </a:cubicBezTo>
                <a:cubicBezTo>
                  <a:pt x="145138" y="22683"/>
                  <a:pt x="145995" y="36705"/>
                  <a:pt x="137361" y="42033"/>
                </a:cubicBezTo>
                <a:cubicBezTo>
                  <a:pt x="132096" y="45278"/>
                  <a:pt x="125360" y="44421"/>
                  <a:pt x="119298" y="43319"/>
                </a:cubicBezTo>
                <a:cubicBezTo>
                  <a:pt x="95907" y="39216"/>
                  <a:pt x="77905" y="20540"/>
                  <a:pt x="57698" y="9457"/>
                </a:cubicBezTo>
                <a:cubicBezTo>
                  <a:pt x="45207" y="2599"/>
                  <a:pt x="10550" y="-6953"/>
                  <a:pt x="1977" y="7681"/>
                </a:cubicBezTo>
                <a:close/>
              </a:path>
            </a:pathLst>
          </a:custGeom>
          <a:noFill/>
          <a:ln w="12245" cap="rnd">
            <a:solidFill>
              <a:srgbClr val="282A41"/>
            </a:solidFill>
            <a:prstDash val="solid"/>
            <a:miter/>
          </a:ln>
        </p:spPr>
      </p:sp>
      <p:sp>
        <p:nvSpPr>
          <p:cNvPr id="317" name="사각형: 둥근 모서리 316">
            <a:extLst>
              <a:ext uri="{FF2B5EF4-FFF2-40B4-BE49-F238E27FC236}">
                <a16:creationId xmlns:a16="http://schemas.microsoft.com/office/drawing/2014/main" id="{191459A3-4C5B-515C-EB99-9DF917DF795A}"/>
              </a:ext>
            </a:extLst>
          </p:cNvPr>
          <p:cNvSpPr/>
          <p:nvPr/>
        </p:nvSpPr>
        <p:spPr>
          <a:xfrm>
            <a:off x="233727" y="561643"/>
            <a:ext cx="11724546" cy="5810197"/>
          </a:xfrm>
          <a:prstGeom prst="roundRect">
            <a:avLst>
              <a:gd name="adj" fmla="val 47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30" name="그래픽 7">
            <a:extLst>
              <a:ext uri="{FF2B5EF4-FFF2-40B4-BE49-F238E27FC236}">
                <a16:creationId xmlns:a16="http://schemas.microsoft.com/office/drawing/2014/main" id="{D187C040-E6AD-25DE-FC35-8019C77137F7}"/>
              </a:ext>
            </a:extLst>
          </p:cNvPr>
          <p:cNvGrpSpPr/>
          <p:nvPr/>
        </p:nvGrpSpPr>
        <p:grpSpPr>
          <a:xfrm>
            <a:off x="9630561" y="5900305"/>
            <a:ext cx="1920471" cy="728907"/>
            <a:chOff x="1751388" y="7140191"/>
            <a:chExt cx="1920471" cy="728907"/>
          </a:xfrm>
        </p:grpSpPr>
        <p:grpSp>
          <p:nvGrpSpPr>
            <p:cNvPr id="231" name="그래픽 7">
              <a:extLst>
                <a:ext uri="{FF2B5EF4-FFF2-40B4-BE49-F238E27FC236}">
                  <a16:creationId xmlns:a16="http://schemas.microsoft.com/office/drawing/2014/main" id="{E5B58FA2-77A6-D235-64CB-7BD0A7D61612}"/>
                </a:ext>
              </a:extLst>
            </p:cNvPr>
            <p:cNvGrpSpPr/>
            <p:nvPr/>
          </p:nvGrpSpPr>
          <p:grpSpPr>
            <a:xfrm>
              <a:off x="1944194" y="7140191"/>
              <a:ext cx="1450773" cy="663328"/>
              <a:chOff x="1944194" y="7140191"/>
              <a:chExt cx="1450773" cy="663328"/>
            </a:xfrm>
          </p:grpSpPr>
          <p:sp>
            <p:nvSpPr>
              <p:cNvPr id="232" name="직사각형 231">
                <a:extLst>
                  <a:ext uri="{FF2B5EF4-FFF2-40B4-BE49-F238E27FC236}">
                    <a16:creationId xmlns:a16="http://schemas.microsoft.com/office/drawing/2014/main" id="{BD7CADD0-35F5-65B4-2618-88F444DFE87D}"/>
                  </a:ext>
                </a:extLst>
              </p:cNvPr>
              <p:cNvSpPr/>
              <p:nvPr/>
            </p:nvSpPr>
            <p:spPr>
              <a:xfrm>
                <a:off x="1944194" y="7210669"/>
                <a:ext cx="436830" cy="570316"/>
              </a:xfrm>
              <a:prstGeom prst="rect">
                <a:avLst/>
              </a:prstGeom>
              <a:solidFill>
                <a:srgbClr val="6D4C2E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33" name="직사각형 232">
                <a:extLst>
                  <a:ext uri="{FF2B5EF4-FFF2-40B4-BE49-F238E27FC236}">
                    <a16:creationId xmlns:a16="http://schemas.microsoft.com/office/drawing/2014/main" id="{2EDC3CC4-BCCD-59C2-437E-D89BD657EC22}"/>
                  </a:ext>
                </a:extLst>
              </p:cNvPr>
              <p:cNvSpPr/>
              <p:nvPr/>
            </p:nvSpPr>
            <p:spPr>
              <a:xfrm>
                <a:off x="2216800" y="7225855"/>
                <a:ext cx="1178167" cy="577664"/>
              </a:xfrm>
              <a:prstGeom prst="rect">
                <a:avLst/>
              </a:prstGeom>
              <a:solidFill>
                <a:srgbClr val="6D4C2E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34" name="자유형: 도형 233">
                <a:extLst>
                  <a:ext uri="{FF2B5EF4-FFF2-40B4-BE49-F238E27FC236}">
                    <a16:creationId xmlns:a16="http://schemas.microsoft.com/office/drawing/2014/main" id="{546B7087-6F67-CC7E-0A73-3AFF41A260E0}"/>
                  </a:ext>
                </a:extLst>
              </p:cNvPr>
              <p:cNvSpPr/>
              <p:nvPr/>
            </p:nvSpPr>
            <p:spPr>
              <a:xfrm>
                <a:off x="1944204" y="7140191"/>
                <a:ext cx="1450707" cy="190187"/>
              </a:xfrm>
              <a:custGeom>
                <a:avLst/>
                <a:gdLst>
                  <a:gd name="csX0" fmla="*/ 269044 w 1450707"/>
                  <a:gd name="csY0" fmla="*/ 12982 h 190187"/>
                  <a:gd name="csX1" fmla="*/ 12727 w 1450707"/>
                  <a:gd name="csY1" fmla="*/ 54864 h 190187"/>
                  <a:gd name="csX2" fmla="*/ 358 w 1450707"/>
                  <a:gd name="csY2" fmla="*/ 73479 h 190187"/>
                  <a:gd name="csX3" fmla="*/ 44935 w 1450707"/>
                  <a:gd name="csY3" fmla="*/ 110096 h 190187"/>
                  <a:gd name="csX4" fmla="*/ 292129 w 1450707"/>
                  <a:gd name="csY4" fmla="*/ 126506 h 190187"/>
                  <a:gd name="csX5" fmla="*/ 315397 w 1450707"/>
                  <a:gd name="csY5" fmla="*/ 170838 h 190187"/>
                  <a:gd name="csX6" fmla="*/ 779904 w 1450707"/>
                  <a:gd name="csY6" fmla="*/ 190188 h 190187"/>
                  <a:gd name="csX7" fmla="*/ 1093903 w 1450707"/>
                  <a:gd name="csY7" fmla="*/ 153755 h 190187"/>
                  <a:gd name="csX8" fmla="*/ 1410105 w 1450707"/>
                  <a:gd name="csY8" fmla="*/ 121669 h 190187"/>
                  <a:gd name="csX9" fmla="*/ 1449416 w 1450707"/>
                  <a:gd name="csY9" fmla="*/ 93747 h 190187"/>
                  <a:gd name="csX10" fmla="*/ 1042896 w 1450707"/>
                  <a:gd name="csY10" fmla="*/ 1 h 190187"/>
                  <a:gd name="csX11" fmla="*/ 523342 w 1450707"/>
                  <a:gd name="csY11" fmla="*/ 5634 h 190187"/>
                  <a:gd name="csX12" fmla="*/ 269044 w 1450707"/>
                  <a:gd name="csY12" fmla="*/ 13043 h 19018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1450707" h="190187">
                    <a:moveTo>
                      <a:pt x="269044" y="12982"/>
                    </a:moveTo>
                    <a:cubicBezTo>
                      <a:pt x="222324" y="14390"/>
                      <a:pt x="69489" y="25902"/>
                      <a:pt x="12727" y="54864"/>
                    </a:cubicBezTo>
                    <a:cubicBezTo>
                      <a:pt x="5930" y="58293"/>
                      <a:pt x="1705" y="66009"/>
                      <a:pt x="358" y="73479"/>
                    </a:cubicBezTo>
                    <a:cubicBezTo>
                      <a:pt x="-3439" y="94665"/>
                      <a:pt x="23749" y="106483"/>
                      <a:pt x="44935" y="110096"/>
                    </a:cubicBezTo>
                    <a:cubicBezTo>
                      <a:pt x="126925" y="123934"/>
                      <a:pt x="209159" y="120812"/>
                      <a:pt x="292129" y="126506"/>
                    </a:cubicBezTo>
                    <a:cubicBezTo>
                      <a:pt x="281720" y="128404"/>
                      <a:pt x="203098" y="152775"/>
                      <a:pt x="315397" y="170838"/>
                    </a:cubicBezTo>
                    <a:cubicBezTo>
                      <a:pt x="382814" y="181676"/>
                      <a:pt x="518994" y="190188"/>
                      <a:pt x="779904" y="190188"/>
                    </a:cubicBezTo>
                    <a:cubicBezTo>
                      <a:pt x="1040814" y="190188"/>
                      <a:pt x="1040631" y="156755"/>
                      <a:pt x="1093903" y="153755"/>
                    </a:cubicBezTo>
                    <a:cubicBezTo>
                      <a:pt x="1214408" y="147080"/>
                      <a:pt x="1346240" y="144570"/>
                      <a:pt x="1410105" y="121669"/>
                    </a:cubicBezTo>
                    <a:cubicBezTo>
                      <a:pt x="1425720" y="116097"/>
                      <a:pt x="1442987" y="108994"/>
                      <a:pt x="1449416" y="93747"/>
                    </a:cubicBezTo>
                    <a:cubicBezTo>
                      <a:pt x="1461357" y="65641"/>
                      <a:pt x="1395410" y="-244"/>
                      <a:pt x="1042896" y="1"/>
                    </a:cubicBezTo>
                    <a:cubicBezTo>
                      <a:pt x="890796" y="123"/>
                      <a:pt x="675320" y="1715"/>
                      <a:pt x="523342" y="5634"/>
                    </a:cubicBezTo>
                    <a:cubicBezTo>
                      <a:pt x="438596" y="7838"/>
                      <a:pt x="353851" y="10410"/>
                      <a:pt x="269044" y="13043"/>
                    </a:cubicBezTo>
                    <a:close/>
                  </a:path>
                </a:pathLst>
              </a:custGeom>
              <a:solidFill>
                <a:srgbClr val="BE833C"/>
              </a:solidFill>
              <a:ln w="6122" cap="flat">
                <a:noFill/>
                <a:prstDash val="solid"/>
                <a:miter/>
              </a:ln>
            </p:spPr>
          </p:sp>
        </p:grpSp>
        <p:sp>
          <p:nvSpPr>
            <p:cNvPr id="235" name="자유형: 도형 234">
              <a:extLst>
                <a:ext uri="{FF2B5EF4-FFF2-40B4-BE49-F238E27FC236}">
                  <a16:creationId xmlns:a16="http://schemas.microsoft.com/office/drawing/2014/main" id="{71EBF268-703E-48A5-5E2D-5A340299C051}"/>
                </a:ext>
              </a:extLst>
            </p:cNvPr>
            <p:cNvSpPr/>
            <p:nvPr/>
          </p:nvSpPr>
          <p:spPr>
            <a:xfrm>
              <a:off x="1751388" y="7663772"/>
              <a:ext cx="633303" cy="139691"/>
            </a:xfrm>
            <a:custGeom>
              <a:avLst/>
              <a:gdLst>
                <a:gd name="csX0" fmla="*/ 844 w 633303"/>
                <a:gd name="csY0" fmla="*/ 132461 h 139691"/>
                <a:gd name="csX1" fmla="*/ 132493 w 633303"/>
                <a:gd name="csY1" fmla="*/ 136501 h 139691"/>
                <a:gd name="csX2" fmla="*/ 629576 w 633303"/>
                <a:gd name="csY2" fmla="*/ 138645 h 139691"/>
                <a:gd name="csX3" fmla="*/ 629453 w 633303"/>
                <a:gd name="csY3" fmla="*/ 23774 h 139691"/>
                <a:gd name="csX4" fmla="*/ 329538 w 633303"/>
                <a:gd name="csY4" fmla="*/ 2342 h 139691"/>
                <a:gd name="csX5" fmla="*/ 192745 w 633303"/>
                <a:gd name="csY5" fmla="*/ 2342 h 139691"/>
                <a:gd name="csX6" fmla="*/ 783 w 633303"/>
                <a:gd name="csY6" fmla="*/ 132399 h 1396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633303" h="139691">
                  <a:moveTo>
                    <a:pt x="844" y="132461"/>
                  </a:moveTo>
                  <a:cubicBezTo>
                    <a:pt x="28827" y="139624"/>
                    <a:pt x="103530" y="135889"/>
                    <a:pt x="132493" y="136501"/>
                  </a:cubicBezTo>
                  <a:cubicBezTo>
                    <a:pt x="327272" y="140543"/>
                    <a:pt x="457330" y="140115"/>
                    <a:pt x="629576" y="138645"/>
                  </a:cubicBezTo>
                  <a:cubicBezTo>
                    <a:pt x="635270" y="95170"/>
                    <a:pt x="633801" y="67432"/>
                    <a:pt x="629453" y="23774"/>
                  </a:cubicBezTo>
                  <a:lnTo>
                    <a:pt x="329538" y="2342"/>
                  </a:lnTo>
                  <a:cubicBezTo>
                    <a:pt x="290411" y="3383"/>
                    <a:pt x="231444" y="-3414"/>
                    <a:pt x="192745" y="2342"/>
                  </a:cubicBezTo>
                  <a:cubicBezTo>
                    <a:pt x="37155" y="25549"/>
                    <a:pt x="-6626" y="130501"/>
                    <a:pt x="783" y="132399"/>
                  </a:cubicBezTo>
                  <a:close/>
                </a:path>
              </a:pathLst>
            </a:custGeom>
            <a:solidFill>
              <a:srgbClr val="6D4C2E"/>
            </a:solidFill>
            <a:ln w="6122" cap="flat">
              <a:noFill/>
              <a:prstDash val="solid"/>
              <a:miter/>
            </a:ln>
          </p:spPr>
        </p:sp>
        <p:sp>
          <p:nvSpPr>
            <p:cNvPr id="236" name="자유형: 도형 235">
              <a:extLst>
                <a:ext uri="{FF2B5EF4-FFF2-40B4-BE49-F238E27FC236}">
                  <a16:creationId xmlns:a16="http://schemas.microsoft.com/office/drawing/2014/main" id="{E74B60C6-F325-5B0F-A6EA-11CC9C4C4C3D}"/>
                </a:ext>
              </a:extLst>
            </p:cNvPr>
            <p:cNvSpPr/>
            <p:nvPr/>
          </p:nvSpPr>
          <p:spPr>
            <a:xfrm>
              <a:off x="3187146" y="7342318"/>
              <a:ext cx="484713" cy="438728"/>
            </a:xfrm>
            <a:custGeom>
              <a:avLst/>
              <a:gdLst>
                <a:gd name="csX0" fmla="*/ 207822 w 484713"/>
                <a:gd name="csY0" fmla="*/ 47394 h 438728"/>
                <a:gd name="csX1" fmla="*/ 276769 w 484713"/>
                <a:gd name="csY1" fmla="*/ 128465 h 438728"/>
                <a:gd name="csX2" fmla="*/ 356187 w 484713"/>
                <a:gd name="csY2" fmla="*/ 339900 h 438728"/>
                <a:gd name="csX3" fmla="*/ 484714 w 484713"/>
                <a:gd name="csY3" fmla="*/ 438728 h 438728"/>
                <a:gd name="csX4" fmla="*/ 0 w 484713"/>
                <a:gd name="csY4" fmla="*/ 438728 h 438728"/>
                <a:gd name="csX5" fmla="*/ 0 w 484713"/>
                <a:gd name="csY5" fmla="*/ 0 h 438728"/>
                <a:gd name="csX6" fmla="*/ 207883 w 484713"/>
                <a:gd name="csY6" fmla="*/ 47394 h 4387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484713" h="438728">
                  <a:moveTo>
                    <a:pt x="207822" y="47394"/>
                  </a:moveTo>
                  <a:cubicBezTo>
                    <a:pt x="207822" y="47394"/>
                    <a:pt x="256012" y="69988"/>
                    <a:pt x="276769" y="128465"/>
                  </a:cubicBezTo>
                  <a:cubicBezTo>
                    <a:pt x="297466" y="186942"/>
                    <a:pt x="286138" y="315101"/>
                    <a:pt x="356187" y="339900"/>
                  </a:cubicBezTo>
                  <a:cubicBezTo>
                    <a:pt x="426237" y="364760"/>
                    <a:pt x="465915" y="393049"/>
                    <a:pt x="484714" y="438728"/>
                  </a:cubicBezTo>
                  <a:lnTo>
                    <a:pt x="0" y="438728"/>
                  </a:lnTo>
                  <a:lnTo>
                    <a:pt x="0" y="0"/>
                  </a:lnTo>
                  <a:lnTo>
                    <a:pt x="207883" y="47394"/>
                  </a:lnTo>
                  <a:close/>
                </a:path>
              </a:pathLst>
            </a:custGeom>
            <a:solidFill>
              <a:srgbClr val="6D4C2E"/>
            </a:solidFill>
            <a:ln w="6122" cap="flat">
              <a:noFill/>
              <a:prstDash val="solid"/>
              <a:miter/>
            </a:ln>
          </p:spPr>
        </p:sp>
        <p:sp>
          <p:nvSpPr>
            <p:cNvPr id="237" name="자유형: 도형 236">
              <a:extLst>
                <a:ext uri="{FF2B5EF4-FFF2-40B4-BE49-F238E27FC236}">
                  <a16:creationId xmlns:a16="http://schemas.microsoft.com/office/drawing/2014/main" id="{49436A53-96CC-9BE0-D9E2-58AC7B79BF2A}"/>
                </a:ext>
              </a:extLst>
            </p:cNvPr>
            <p:cNvSpPr/>
            <p:nvPr/>
          </p:nvSpPr>
          <p:spPr>
            <a:xfrm>
              <a:off x="2152653" y="7626007"/>
              <a:ext cx="1266629" cy="243091"/>
            </a:xfrm>
            <a:custGeom>
              <a:avLst/>
              <a:gdLst>
                <a:gd name="csX0" fmla="*/ 64146 w 1266629"/>
                <a:gd name="csY0" fmla="*/ 14084 h 243091"/>
                <a:gd name="csX1" fmla="*/ 220 w 1266629"/>
                <a:gd name="csY1" fmla="*/ 209598 h 243091"/>
                <a:gd name="csX2" fmla="*/ 597723 w 1266629"/>
                <a:gd name="csY2" fmla="*/ 243091 h 243091"/>
                <a:gd name="csX3" fmla="*/ 1265705 w 1266629"/>
                <a:gd name="csY3" fmla="*/ 198637 h 243091"/>
                <a:gd name="csX4" fmla="*/ 1183531 w 1266629"/>
                <a:gd name="csY4" fmla="*/ 0 h 243091"/>
                <a:gd name="csX5" fmla="*/ 64269 w 1266629"/>
                <a:gd name="csY5" fmla="*/ 14145 h 2430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266629" h="243091">
                  <a:moveTo>
                    <a:pt x="64146" y="14084"/>
                  </a:moveTo>
                  <a:cubicBezTo>
                    <a:pt x="64146" y="14084"/>
                    <a:pt x="30653" y="103421"/>
                    <a:pt x="220" y="209598"/>
                  </a:cubicBezTo>
                  <a:cubicBezTo>
                    <a:pt x="-8842" y="241132"/>
                    <a:pt x="263090" y="243091"/>
                    <a:pt x="597723" y="243091"/>
                  </a:cubicBezTo>
                  <a:cubicBezTo>
                    <a:pt x="932357" y="243091"/>
                    <a:pt x="1254561" y="221109"/>
                    <a:pt x="1265705" y="198637"/>
                  </a:cubicBezTo>
                  <a:cubicBezTo>
                    <a:pt x="1276849" y="176165"/>
                    <a:pt x="1183531" y="0"/>
                    <a:pt x="1183531" y="0"/>
                  </a:cubicBezTo>
                  <a:lnTo>
                    <a:pt x="64269" y="14145"/>
                  </a:lnTo>
                  <a:close/>
                </a:path>
              </a:pathLst>
            </a:custGeom>
            <a:solidFill>
              <a:srgbClr val="6D4C2E"/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238" name="그래픽 7">
              <a:extLst>
                <a:ext uri="{FF2B5EF4-FFF2-40B4-BE49-F238E27FC236}">
                  <a16:creationId xmlns:a16="http://schemas.microsoft.com/office/drawing/2014/main" id="{F36FCA6A-0FE2-6FB4-24EC-C399DE6CE93D}"/>
                </a:ext>
              </a:extLst>
            </p:cNvPr>
            <p:cNvGrpSpPr/>
            <p:nvPr/>
          </p:nvGrpSpPr>
          <p:grpSpPr>
            <a:xfrm>
              <a:off x="2088438" y="7305518"/>
              <a:ext cx="1313142" cy="511839"/>
              <a:chOff x="2088438" y="7305518"/>
              <a:chExt cx="1313142" cy="511839"/>
            </a:xfrm>
            <a:noFill/>
          </p:grpSpPr>
          <p:sp>
            <p:nvSpPr>
              <p:cNvPr id="239" name="자유형: 도형 238">
                <a:extLst>
                  <a:ext uri="{FF2B5EF4-FFF2-40B4-BE49-F238E27FC236}">
                    <a16:creationId xmlns:a16="http://schemas.microsoft.com/office/drawing/2014/main" id="{5FB0BDE1-80DC-18EB-CA2B-F05216CF51DC}"/>
                  </a:ext>
                </a:extLst>
              </p:cNvPr>
              <p:cNvSpPr/>
              <p:nvPr/>
            </p:nvSpPr>
            <p:spPr>
              <a:xfrm>
                <a:off x="2169161" y="7374037"/>
                <a:ext cx="47831" cy="406949"/>
              </a:xfrm>
              <a:custGeom>
                <a:avLst/>
                <a:gdLst>
                  <a:gd name="csX0" fmla="*/ 47639 w 47831"/>
                  <a:gd name="csY0" fmla="*/ 0 h 406949"/>
                  <a:gd name="csX1" fmla="*/ 35086 w 47831"/>
                  <a:gd name="csY1" fmla="*/ 300895 h 406949"/>
                  <a:gd name="csX2" fmla="*/ 0 w 47831"/>
                  <a:gd name="csY2" fmla="*/ 406949 h 40694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47831" h="406949">
                    <a:moveTo>
                      <a:pt x="47639" y="0"/>
                    </a:moveTo>
                    <a:cubicBezTo>
                      <a:pt x="47639" y="0"/>
                      <a:pt x="50394" y="256196"/>
                      <a:pt x="35086" y="300895"/>
                    </a:cubicBezTo>
                    <a:cubicBezTo>
                      <a:pt x="19778" y="345656"/>
                      <a:pt x="0" y="406949"/>
                      <a:pt x="0" y="406949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0" name="자유형: 도형 239">
                <a:extLst>
                  <a:ext uri="{FF2B5EF4-FFF2-40B4-BE49-F238E27FC236}">
                    <a16:creationId xmlns:a16="http://schemas.microsoft.com/office/drawing/2014/main" id="{567CD92B-EC4F-BE7E-7239-03DFB454FA81}"/>
                  </a:ext>
                </a:extLst>
              </p:cNvPr>
              <p:cNvSpPr/>
              <p:nvPr/>
            </p:nvSpPr>
            <p:spPr>
              <a:xfrm>
                <a:off x="3397520" y="7479417"/>
                <a:ext cx="4060" cy="301568"/>
              </a:xfrm>
              <a:custGeom>
                <a:avLst/>
                <a:gdLst>
                  <a:gd name="csX0" fmla="*/ 4061 w 4060"/>
                  <a:gd name="csY0" fmla="*/ 301569 h 301568"/>
                  <a:gd name="csX1" fmla="*/ 571 w 4060"/>
                  <a:gd name="csY1" fmla="*/ 0 h 30156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0" h="301568">
                    <a:moveTo>
                      <a:pt x="4061" y="301569"/>
                    </a:moveTo>
                    <a:cubicBezTo>
                      <a:pt x="4061" y="301569"/>
                      <a:pt x="-1817" y="81990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1" name="자유형: 도형 240">
                <a:extLst>
                  <a:ext uri="{FF2B5EF4-FFF2-40B4-BE49-F238E27FC236}">
                    <a16:creationId xmlns:a16="http://schemas.microsoft.com/office/drawing/2014/main" id="{582C4EB1-F311-C678-89F6-525987A816D0}"/>
                  </a:ext>
                </a:extLst>
              </p:cNvPr>
              <p:cNvSpPr/>
              <p:nvPr/>
            </p:nvSpPr>
            <p:spPr>
              <a:xfrm>
                <a:off x="3014206" y="7305518"/>
                <a:ext cx="4061" cy="301568"/>
              </a:xfrm>
              <a:custGeom>
                <a:avLst/>
                <a:gdLst>
                  <a:gd name="csX0" fmla="*/ 4061 w 4061"/>
                  <a:gd name="csY0" fmla="*/ 301568 h 301568"/>
                  <a:gd name="csX1" fmla="*/ 571 w 4061"/>
                  <a:gd name="csY1" fmla="*/ 0 h 30156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1" h="301568">
                    <a:moveTo>
                      <a:pt x="4061" y="301568"/>
                    </a:moveTo>
                    <a:cubicBezTo>
                      <a:pt x="4061" y="301568"/>
                      <a:pt x="-1817" y="81990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2" name="자유형: 도형 241">
                <a:extLst>
                  <a:ext uri="{FF2B5EF4-FFF2-40B4-BE49-F238E27FC236}">
                    <a16:creationId xmlns:a16="http://schemas.microsoft.com/office/drawing/2014/main" id="{7060D894-3AC5-985C-4357-916DD30C31AA}"/>
                  </a:ext>
                </a:extLst>
              </p:cNvPr>
              <p:cNvSpPr/>
              <p:nvPr/>
            </p:nvSpPr>
            <p:spPr>
              <a:xfrm>
                <a:off x="2088438" y="7418308"/>
                <a:ext cx="4060" cy="210271"/>
              </a:xfrm>
              <a:custGeom>
                <a:avLst/>
                <a:gdLst>
                  <a:gd name="csX0" fmla="*/ 4061 w 4060"/>
                  <a:gd name="csY0" fmla="*/ 210271 h 210271"/>
                  <a:gd name="csX1" fmla="*/ 571 w 4060"/>
                  <a:gd name="csY1" fmla="*/ 0 h 21027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0" h="210271">
                    <a:moveTo>
                      <a:pt x="4061" y="210271"/>
                    </a:moveTo>
                    <a:cubicBezTo>
                      <a:pt x="4061" y="210271"/>
                      <a:pt x="-1817" y="57191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3" name="자유형: 도형 242">
                <a:extLst>
                  <a:ext uri="{FF2B5EF4-FFF2-40B4-BE49-F238E27FC236}">
                    <a16:creationId xmlns:a16="http://schemas.microsoft.com/office/drawing/2014/main" id="{25F8681B-6819-8642-9AEF-D603E17539F9}"/>
                  </a:ext>
                </a:extLst>
              </p:cNvPr>
              <p:cNvSpPr/>
              <p:nvPr/>
            </p:nvSpPr>
            <p:spPr>
              <a:xfrm>
                <a:off x="2922236" y="7472437"/>
                <a:ext cx="4060" cy="210271"/>
              </a:xfrm>
              <a:custGeom>
                <a:avLst/>
                <a:gdLst>
                  <a:gd name="csX0" fmla="*/ 4061 w 4060"/>
                  <a:gd name="csY0" fmla="*/ 210271 h 210271"/>
                  <a:gd name="csX1" fmla="*/ 571 w 4060"/>
                  <a:gd name="csY1" fmla="*/ 0 h 21027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0" h="210271">
                    <a:moveTo>
                      <a:pt x="4061" y="210271"/>
                    </a:moveTo>
                    <a:cubicBezTo>
                      <a:pt x="4061" y="210271"/>
                      <a:pt x="-1817" y="57191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4" name="자유형: 도형 243">
                <a:extLst>
                  <a:ext uri="{FF2B5EF4-FFF2-40B4-BE49-F238E27FC236}">
                    <a16:creationId xmlns:a16="http://schemas.microsoft.com/office/drawing/2014/main" id="{B0A417A0-193F-DA6F-51DC-A79F43B65A3A}"/>
                  </a:ext>
                </a:extLst>
              </p:cNvPr>
              <p:cNvSpPr/>
              <p:nvPr/>
            </p:nvSpPr>
            <p:spPr>
              <a:xfrm>
                <a:off x="2639282" y="7655337"/>
                <a:ext cx="4060" cy="162020"/>
              </a:xfrm>
              <a:custGeom>
                <a:avLst/>
                <a:gdLst>
                  <a:gd name="csX0" fmla="*/ 4061 w 4060"/>
                  <a:gd name="csY0" fmla="*/ 162020 h 162020"/>
                  <a:gd name="csX1" fmla="*/ 571 w 4060"/>
                  <a:gd name="csY1" fmla="*/ 0 h 1620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0" h="162020">
                    <a:moveTo>
                      <a:pt x="4061" y="162020"/>
                    </a:moveTo>
                    <a:cubicBezTo>
                      <a:pt x="4061" y="162020"/>
                      <a:pt x="-1817" y="44087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</p:grpSp>
      </p:grpSp>
      <p:grpSp>
        <p:nvGrpSpPr>
          <p:cNvPr id="13" name="그래픽 7">
            <a:extLst>
              <a:ext uri="{FF2B5EF4-FFF2-40B4-BE49-F238E27FC236}">
                <a16:creationId xmlns:a16="http://schemas.microsoft.com/office/drawing/2014/main" id="{950219FB-599D-3583-DBC2-6C97B0C6E0AB}"/>
              </a:ext>
            </a:extLst>
          </p:cNvPr>
          <p:cNvGrpSpPr/>
          <p:nvPr/>
        </p:nvGrpSpPr>
        <p:grpSpPr>
          <a:xfrm>
            <a:off x="11182618" y="2696004"/>
            <a:ext cx="1810148" cy="3540113"/>
            <a:chOff x="905547" y="2172228"/>
            <a:chExt cx="2388220" cy="5338295"/>
          </a:xfrm>
        </p:grpSpPr>
        <p:sp>
          <p:nvSpPr>
            <p:cNvPr id="14" name="자유형: 도형 13">
              <a:extLst>
                <a:ext uri="{FF2B5EF4-FFF2-40B4-BE49-F238E27FC236}">
                  <a16:creationId xmlns:a16="http://schemas.microsoft.com/office/drawing/2014/main" id="{EF326FB7-37F7-D5DB-3D06-E4378E790067}"/>
                </a:ext>
              </a:extLst>
            </p:cNvPr>
            <p:cNvSpPr/>
            <p:nvPr/>
          </p:nvSpPr>
          <p:spPr>
            <a:xfrm>
              <a:off x="1852163" y="5041337"/>
              <a:ext cx="431747" cy="2469186"/>
            </a:xfrm>
            <a:custGeom>
              <a:avLst/>
              <a:gdLst>
                <a:gd name="csX0" fmla="*/ 431748 w 431747"/>
                <a:gd name="csY0" fmla="*/ 2469186 h 2469186"/>
                <a:gd name="csX1" fmla="*/ 0 w 431747"/>
                <a:gd name="csY1" fmla="*/ 2469186 h 2469186"/>
                <a:gd name="csX2" fmla="*/ 115116 w 431747"/>
                <a:gd name="csY2" fmla="*/ 250439 h 2469186"/>
                <a:gd name="csX3" fmla="*/ 326612 w 431747"/>
                <a:gd name="csY3" fmla="*/ 0 h 2469186"/>
                <a:gd name="csX4" fmla="*/ 431748 w 431747"/>
                <a:gd name="csY4" fmla="*/ 2469186 h 24691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31747" h="2469186">
                  <a:moveTo>
                    <a:pt x="431748" y="2469186"/>
                  </a:moveTo>
                  <a:lnTo>
                    <a:pt x="0" y="2469186"/>
                  </a:lnTo>
                  <a:lnTo>
                    <a:pt x="115116" y="250439"/>
                  </a:lnTo>
                  <a:lnTo>
                    <a:pt x="326612" y="0"/>
                  </a:lnTo>
                  <a:lnTo>
                    <a:pt x="431748" y="2469186"/>
                  </a:lnTo>
                  <a:close/>
                </a:path>
              </a:pathLst>
            </a:custGeom>
            <a:solidFill>
              <a:srgbClr val="B6963E"/>
            </a:solidFill>
            <a:ln w="6122" cap="flat">
              <a:noFill/>
              <a:prstDash val="solid"/>
              <a:miter/>
            </a:ln>
          </p:spPr>
        </p:sp>
        <p:sp>
          <p:nvSpPr>
            <p:cNvPr id="15" name="자유형: 도형 14">
              <a:extLst>
                <a:ext uri="{FF2B5EF4-FFF2-40B4-BE49-F238E27FC236}">
                  <a16:creationId xmlns:a16="http://schemas.microsoft.com/office/drawing/2014/main" id="{22FA3496-B1F7-255B-10BA-5654378E7088}"/>
                </a:ext>
              </a:extLst>
            </p:cNvPr>
            <p:cNvSpPr/>
            <p:nvPr/>
          </p:nvSpPr>
          <p:spPr>
            <a:xfrm>
              <a:off x="905547" y="2172228"/>
              <a:ext cx="2388220" cy="3884126"/>
            </a:xfrm>
            <a:custGeom>
              <a:avLst/>
              <a:gdLst>
                <a:gd name="csX0" fmla="*/ 1559672 w 2388220"/>
                <a:gd name="csY0" fmla="*/ 381063 h 3884126"/>
                <a:gd name="csX1" fmla="*/ 1414429 w 2388220"/>
                <a:gd name="csY1" fmla="*/ 106805 h 3884126"/>
                <a:gd name="csX2" fmla="*/ 1131659 w 2388220"/>
                <a:gd name="csY2" fmla="*/ 4608 h 3884126"/>
                <a:gd name="csX3" fmla="*/ 833459 w 2388220"/>
                <a:gd name="csY3" fmla="*/ 371021 h 3884126"/>
                <a:gd name="csX4" fmla="*/ 560425 w 2388220"/>
                <a:gd name="csY4" fmla="*/ 1043656 h 3884126"/>
                <a:gd name="csX5" fmla="*/ 294800 w 2388220"/>
                <a:gd name="csY5" fmla="*/ 1384474 h 3884126"/>
                <a:gd name="csX6" fmla="*/ 317517 w 2388220"/>
                <a:gd name="csY6" fmla="*/ 1815794 h 3884126"/>
                <a:gd name="csX7" fmla="*/ 232404 w 2388220"/>
                <a:gd name="csY7" fmla="*/ 2018350 h 3884126"/>
                <a:gd name="csX8" fmla="*/ 2294 w 2388220"/>
                <a:gd name="csY8" fmla="*/ 2636366 h 3884126"/>
                <a:gd name="csX9" fmla="*/ 266020 w 2388220"/>
                <a:gd name="csY9" fmla="*/ 3206804 h 3884126"/>
                <a:gd name="csX10" fmla="*/ 416958 w 2388220"/>
                <a:gd name="csY10" fmla="*/ 3311940 h 3884126"/>
                <a:gd name="csX11" fmla="*/ 442920 w 2388220"/>
                <a:gd name="csY11" fmla="*/ 3505617 h 3884126"/>
                <a:gd name="csX12" fmla="*/ 745468 w 2388220"/>
                <a:gd name="csY12" fmla="*/ 3805165 h 3884126"/>
                <a:gd name="csX13" fmla="*/ 1725917 w 2388220"/>
                <a:gd name="csY13" fmla="*/ 3812942 h 3884126"/>
                <a:gd name="csX14" fmla="*/ 2084186 w 2388220"/>
                <a:gd name="csY14" fmla="*/ 3628326 h 3884126"/>
                <a:gd name="csX15" fmla="*/ 2109537 w 2388220"/>
                <a:gd name="csY15" fmla="*/ 3256096 h 3884126"/>
                <a:gd name="csX16" fmla="*/ 2377121 w 2388220"/>
                <a:gd name="csY16" fmla="*/ 2785466 h 3884126"/>
                <a:gd name="csX17" fmla="*/ 2251534 w 2388220"/>
                <a:gd name="csY17" fmla="*/ 2176696 h 3884126"/>
                <a:gd name="csX18" fmla="*/ 2036732 w 2388220"/>
                <a:gd name="csY18" fmla="*/ 1963118 h 3884126"/>
                <a:gd name="csX19" fmla="*/ 1927861 w 2388220"/>
                <a:gd name="csY19" fmla="*/ 1378229 h 3884126"/>
                <a:gd name="csX20" fmla="*/ 1766269 w 2388220"/>
                <a:gd name="csY20" fmla="*/ 1052780 h 3884126"/>
                <a:gd name="csX21" fmla="*/ 1559672 w 2388220"/>
                <a:gd name="csY21" fmla="*/ 381186 h 38841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2388220" h="3884126">
                  <a:moveTo>
                    <a:pt x="1559672" y="381063"/>
                  </a:moveTo>
                  <a:cubicBezTo>
                    <a:pt x="1529913" y="280888"/>
                    <a:pt x="1487234" y="181753"/>
                    <a:pt x="1414429" y="106805"/>
                  </a:cubicBezTo>
                  <a:cubicBezTo>
                    <a:pt x="1341624" y="31856"/>
                    <a:pt x="1234162" y="-15415"/>
                    <a:pt x="1131659" y="4608"/>
                  </a:cubicBezTo>
                  <a:cubicBezTo>
                    <a:pt x="968904" y="36449"/>
                    <a:pt x="881465" y="212308"/>
                    <a:pt x="833459" y="371021"/>
                  </a:cubicBezTo>
                  <a:cubicBezTo>
                    <a:pt x="762797" y="604622"/>
                    <a:pt x="719077" y="858245"/>
                    <a:pt x="560425" y="1043656"/>
                  </a:cubicBezTo>
                  <a:cubicBezTo>
                    <a:pt x="465576" y="1154487"/>
                    <a:pt x="329273" y="1242722"/>
                    <a:pt x="294800" y="1384474"/>
                  </a:cubicBezTo>
                  <a:cubicBezTo>
                    <a:pt x="260571" y="1525308"/>
                    <a:pt x="340540" y="1672694"/>
                    <a:pt x="317517" y="1815794"/>
                  </a:cubicBezTo>
                  <a:cubicBezTo>
                    <a:pt x="305821" y="1888538"/>
                    <a:pt x="268409" y="1954117"/>
                    <a:pt x="232404" y="2018350"/>
                  </a:cubicBezTo>
                  <a:cubicBezTo>
                    <a:pt x="124023" y="2211660"/>
                    <a:pt x="20296" y="2415501"/>
                    <a:pt x="2294" y="2636366"/>
                  </a:cubicBezTo>
                  <a:cubicBezTo>
                    <a:pt x="-15647" y="2857230"/>
                    <a:pt x="71608" y="3100444"/>
                    <a:pt x="266020" y="3206804"/>
                  </a:cubicBezTo>
                  <a:cubicBezTo>
                    <a:pt x="320640" y="3236686"/>
                    <a:pt x="385423" y="3258301"/>
                    <a:pt x="416958" y="3311940"/>
                  </a:cubicBezTo>
                  <a:cubicBezTo>
                    <a:pt x="450390" y="3368641"/>
                    <a:pt x="434348" y="3440344"/>
                    <a:pt x="442920" y="3505617"/>
                  </a:cubicBezTo>
                  <a:cubicBezTo>
                    <a:pt x="462392" y="3653615"/>
                    <a:pt x="605614" y="3752995"/>
                    <a:pt x="745468" y="3805165"/>
                  </a:cubicBezTo>
                  <a:cubicBezTo>
                    <a:pt x="1056650" y="3921077"/>
                    <a:pt x="1404632" y="3896891"/>
                    <a:pt x="1725917" y="3812942"/>
                  </a:cubicBezTo>
                  <a:cubicBezTo>
                    <a:pt x="1857872" y="3778468"/>
                    <a:pt x="1993563" y="3730217"/>
                    <a:pt x="2084186" y="3628326"/>
                  </a:cubicBezTo>
                  <a:cubicBezTo>
                    <a:pt x="2174810" y="3526436"/>
                    <a:pt x="2201813" y="3356517"/>
                    <a:pt x="2109537" y="3256096"/>
                  </a:cubicBezTo>
                  <a:cubicBezTo>
                    <a:pt x="2151174" y="3301347"/>
                    <a:pt x="2367569" y="2840514"/>
                    <a:pt x="2377121" y="2785466"/>
                  </a:cubicBezTo>
                  <a:cubicBezTo>
                    <a:pt x="2410492" y="2593136"/>
                    <a:pt x="2368610" y="2334430"/>
                    <a:pt x="2251534" y="2176696"/>
                  </a:cubicBezTo>
                  <a:cubicBezTo>
                    <a:pt x="2191281" y="2095502"/>
                    <a:pt x="2108740" y="2034086"/>
                    <a:pt x="2036732" y="1963118"/>
                  </a:cubicBezTo>
                  <a:cubicBezTo>
                    <a:pt x="1847096" y="1776115"/>
                    <a:pt x="1893326" y="1611829"/>
                    <a:pt x="1927861" y="1378229"/>
                  </a:cubicBezTo>
                  <a:cubicBezTo>
                    <a:pt x="1946230" y="1253989"/>
                    <a:pt x="1852117" y="1144445"/>
                    <a:pt x="1766269" y="1052780"/>
                  </a:cubicBezTo>
                  <a:cubicBezTo>
                    <a:pt x="1571857" y="845203"/>
                    <a:pt x="1634559" y="633462"/>
                    <a:pt x="1559672" y="381186"/>
                  </a:cubicBezTo>
                  <a:close/>
                </a:path>
              </a:pathLst>
            </a:custGeom>
            <a:solidFill>
              <a:srgbClr val="F8E688"/>
            </a:solidFill>
            <a:ln w="6122" cap="flat">
              <a:noFill/>
              <a:prstDash val="solid"/>
              <a:miter/>
            </a:ln>
          </p:spPr>
        </p:sp>
        <p:sp>
          <p:nvSpPr>
            <p:cNvPr id="16" name="자유형: 도형 15">
              <a:extLst>
                <a:ext uri="{FF2B5EF4-FFF2-40B4-BE49-F238E27FC236}">
                  <a16:creationId xmlns:a16="http://schemas.microsoft.com/office/drawing/2014/main" id="{2D52989B-7975-4586-E167-00355FA03545}"/>
                </a:ext>
              </a:extLst>
            </p:cNvPr>
            <p:cNvSpPr/>
            <p:nvPr/>
          </p:nvSpPr>
          <p:spPr>
            <a:xfrm>
              <a:off x="1126329" y="4725563"/>
              <a:ext cx="413733" cy="149790"/>
            </a:xfrm>
            <a:custGeom>
              <a:avLst/>
              <a:gdLst>
                <a:gd name="csX0" fmla="*/ 39605 w 413733"/>
                <a:gd name="csY0" fmla="*/ 0 h 149790"/>
                <a:gd name="csX1" fmla="*/ 49 w 413733"/>
                <a:gd name="csY1" fmla="*/ 95461 h 149790"/>
                <a:gd name="csX2" fmla="*/ 26379 w 413733"/>
                <a:gd name="csY2" fmla="*/ 143467 h 149790"/>
                <a:gd name="csX3" fmla="*/ 54607 w 413733"/>
                <a:gd name="csY3" fmla="*/ 136303 h 149790"/>
                <a:gd name="csX4" fmla="*/ 159559 w 413733"/>
                <a:gd name="csY4" fmla="*/ 42495 h 149790"/>
                <a:gd name="csX5" fmla="*/ 158947 w 413733"/>
                <a:gd name="csY5" fmla="*/ 128036 h 149790"/>
                <a:gd name="csX6" fmla="*/ 250428 w 413733"/>
                <a:gd name="csY6" fmla="*/ 135629 h 149790"/>
                <a:gd name="csX7" fmla="*/ 307680 w 413733"/>
                <a:gd name="csY7" fmla="*/ 52537 h 149790"/>
                <a:gd name="csX8" fmla="*/ 319191 w 413733"/>
                <a:gd name="csY8" fmla="*/ 107218 h 149790"/>
                <a:gd name="csX9" fmla="*/ 379199 w 413733"/>
                <a:gd name="csY9" fmla="*/ 99992 h 149790"/>
                <a:gd name="csX10" fmla="*/ 413734 w 413733"/>
                <a:gd name="csY10" fmla="*/ 47026 h 1497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413733" h="149790">
                  <a:moveTo>
                    <a:pt x="39605" y="0"/>
                  </a:moveTo>
                  <a:cubicBezTo>
                    <a:pt x="15664" y="25779"/>
                    <a:pt x="1335" y="60314"/>
                    <a:pt x="49" y="95461"/>
                  </a:cubicBezTo>
                  <a:cubicBezTo>
                    <a:pt x="-685" y="115422"/>
                    <a:pt x="6724" y="140038"/>
                    <a:pt x="26379" y="143467"/>
                  </a:cubicBezTo>
                  <a:cubicBezTo>
                    <a:pt x="36115" y="145182"/>
                    <a:pt x="45851" y="140895"/>
                    <a:pt x="54607" y="136303"/>
                  </a:cubicBezTo>
                  <a:cubicBezTo>
                    <a:pt x="96490" y="114137"/>
                    <a:pt x="132862" y="81684"/>
                    <a:pt x="159559" y="42495"/>
                  </a:cubicBezTo>
                  <a:cubicBezTo>
                    <a:pt x="150497" y="70662"/>
                    <a:pt x="142108" y="103727"/>
                    <a:pt x="158947" y="128036"/>
                  </a:cubicBezTo>
                  <a:cubicBezTo>
                    <a:pt x="178357" y="156019"/>
                    <a:pt x="222628" y="155285"/>
                    <a:pt x="250428" y="135629"/>
                  </a:cubicBezTo>
                  <a:cubicBezTo>
                    <a:pt x="278227" y="115974"/>
                    <a:pt x="293535" y="83521"/>
                    <a:pt x="307680" y="52537"/>
                  </a:cubicBezTo>
                  <a:cubicBezTo>
                    <a:pt x="293229" y="68274"/>
                    <a:pt x="300638" y="96563"/>
                    <a:pt x="319191" y="107218"/>
                  </a:cubicBezTo>
                  <a:cubicBezTo>
                    <a:pt x="337745" y="117872"/>
                    <a:pt x="362299" y="113035"/>
                    <a:pt x="379199" y="99992"/>
                  </a:cubicBezTo>
                  <a:cubicBezTo>
                    <a:pt x="396099" y="86950"/>
                    <a:pt x="406508" y="67111"/>
                    <a:pt x="413734" y="47026"/>
                  </a:cubicBezTo>
                </a:path>
              </a:pathLst>
            </a:custGeom>
            <a:noFill/>
            <a:ln w="18367" cap="rnd">
              <a:solidFill>
                <a:srgbClr val="F0C965"/>
              </a:solidFill>
              <a:prstDash val="solid"/>
              <a:round/>
            </a:ln>
          </p:spPr>
        </p:sp>
        <p:sp>
          <p:nvSpPr>
            <p:cNvPr id="17" name="자유형: 도형 16">
              <a:extLst>
                <a:ext uri="{FF2B5EF4-FFF2-40B4-BE49-F238E27FC236}">
                  <a16:creationId xmlns:a16="http://schemas.microsoft.com/office/drawing/2014/main" id="{A1968A76-A5B5-7A07-C34B-F907A8BB2547}"/>
                </a:ext>
              </a:extLst>
            </p:cNvPr>
            <p:cNvSpPr/>
            <p:nvPr/>
          </p:nvSpPr>
          <p:spPr>
            <a:xfrm>
              <a:off x="1928519" y="5632533"/>
              <a:ext cx="246320" cy="116682"/>
            </a:xfrm>
            <a:custGeom>
              <a:avLst/>
              <a:gdLst>
                <a:gd name="csX0" fmla="*/ 228702 w 246320"/>
                <a:gd name="csY0" fmla="*/ 0 h 116682"/>
                <a:gd name="csX1" fmla="*/ 242847 w 246320"/>
                <a:gd name="csY1" fmla="*/ 80459 h 116682"/>
                <a:gd name="csX2" fmla="*/ 233172 w 246320"/>
                <a:gd name="csY2" fmla="*/ 101523 h 116682"/>
                <a:gd name="csX3" fmla="*/ 166551 w 246320"/>
                <a:gd name="csY3" fmla="*/ 107830 h 116682"/>
                <a:gd name="csX4" fmla="*/ 119648 w 246320"/>
                <a:gd name="csY4" fmla="*/ 52659 h 116682"/>
                <a:gd name="csX5" fmla="*/ 101890 w 246320"/>
                <a:gd name="csY5" fmla="*/ 104829 h 116682"/>
                <a:gd name="csX6" fmla="*/ 60497 w 246320"/>
                <a:gd name="csY6" fmla="*/ 103482 h 116682"/>
                <a:gd name="csX7" fmla="*/ 0 w 246320"/>
                <a:gd name="csY7" fmla="*/ 35392 h 1166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46320" h="116682">
                  <a:moveTo>
                    <a:pt x="228702" y="0"/>
                  </a:moveTo>
                  <a:cubicBezTo>
                    <a:pt x="245663" y="24677"/>
                    <a:pt x="250378" y="51496"/>
                    <a:pt x="242847" y="80459"/>
                  </a:cubicBezTo>
                  <a:cubicBezTo>
                    <a:pt x="240887" y="87991"/>
                    <a:pt x="238009" y="95461"/>
                    <a:pt x="233172" y="101523"/>
                  </a:cubicBezTo>
                  <a:cubicBezTo>
                    <a:pt x="217986" y="120627"/>
                    <a:pt x="187432" y="120444"/>
                    <a:pt x="166551" y="107830"/>
                  </a:cubicBezTo>
                  <a:cubicBezTo>
                    <a:pt x="145671" y="95216"/>
                    <a:pt x="132261" y="73540"/>
                    <a:pt x="119648" y="52659"/>
                  </a:cubicBezTo>
                  <a:cubicBezTo>
                    <a:pt x="115116" y="70968"/>
                    <a:pt x="117260" y="93808"/>
                    <a:pt x="101890" y="104829"/>
                  </a:cubicBezTo>
                  <a:cubicBezTo>
                    <a:pt x="90073" y="113279"/>
                    <a:pt x="73601" y="109728"/>
                    <a:pt x="60497" y="103482"/>
                  </a:cubicBezTo>
                  <a:cubicBezTo>
                    <a:pt x="32392" y="89950"/>
                    <a:pt x="10103" y="64845"/>
                    <a:pt x="0" y="35392"/>
                  </a:cubicBezTo>
                </a:path>
              </a:pathLst>
            </a:custGeom>
            <a:noFill/>
            <a:ln w="18367" cap="rnd">
              <a:solidFill>
                <a:srgbClr val="F0C965"/>
              </a:solidFill>
              <a:prstDash val="solid"/>
              <a:round/>
            </a:ln>
          </p:spPr>
        </p:sp>
        <p:sp>
          <p:nvSpPr>
            <p:cNvPr id="18" name="자유형: 도형 17">
              <a:extLst>
                <a:ext uri="{FF2B5EF4-FFF2-40B4-BE49-F238E27FC236}">
                  <a16:creationId xmlns:a16="http://schemas.microsoft.com/office/drawing/2014/main" id="{EC4C649C-4152-C968-8BC0-1620916975B0}"/>
                </a:ext>
              </a:extLst>
            </p:cNvPr>
            <p:cNvSpPr/>
            <p:nvPr/>
          </p:nvSpPr>
          <p:spPr>
            <a:xfrm>
              <a:off x="2575258" y="4280528"/>
              <a:ext cx="187855" cy="107586"/>
            </a:xfrm>
            <a:custGeom>
              <a:avLst/>
              <a:gdLst>
                <a:gd name="csX0" fmla="*/ 485 w 187855"/>
                <a:gd name="csY0" fmla="*/ 3735 h 107586"/>
                <a:gd name="csX1" fmla="*/ 18671 w 187855"/>
                <a:gd name="csY1" fmla="*/ 81194 h 107586"/>
                <a:gd name="csX2" fmla="*/ 55288 w 187855"/>
                <a:gd name="csY2" fmla="*/ 107585 h 107586"/>
                <a:gd name="csX3" fmla="*/ 91537 w 187855"/>
                <a:gd name="csY3" fmla="*/ 77275 h 107586"/>
                <a:gd name="csX4" fmla="*/ 100599 w 187855"/>
                <a:gd name="csY4" fmla="*/ 27738 h 107586"/>
                <a:gd name="csX5" fmla="*/ 119030 w 187855"/>
                <a:gd name="csY5" fmla="*/ 75009 h 107586"/>
                <a:gd name="csX6" fmla="*/ 135257 w 187855"/>
                <a:gd name="csY6" fmla="*/ 96808 h 107586"/>
                <a:gd name="csX7" fmla="*/ 171751 w 187855"/>
                <a:gd name="csY7" fmla="*/ 72193 h 107586"/>
                <a:gd name="csX8" fmla="*/ 187855 w 187855"/>
                <a:gd name="csY8" fmla="*/ 0 h 1075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87855" h="107586">
                  <a:moveTo>
                    <a:pt x="485" y="3735"/>
                  </a:moveTo>
                  <a:cubicBezTo>
                    <a:pt x="-1903" y="30616"/>
                    <a:pt x="4588" y="58171"/>
                    <a:pt x="18671" y="81194"/>
                  </a:cubicBezTo>
                  <a:cubicBezTo>
                    <a:pt x="26876" y="94604"/>
                    <a:pt x="39551" y="107401"/>
                    <a:pt x="55288" y="107585"/>
                  </a:cubicBezTo>
                  <a:cubicBezTo>
                    <a:pt x="72127" y="107768"/>
                    <a:pt x="85781" y="93073"/>
                    <a:pt x="91537" y="77275"/>
                  </a:cubicBezTo>
                  <a:cubicBezTo>
                    <a:pt x="97293" y="61477"/>
                    <a:pt x="97415" y="44271"/>
                    <a:pt x="100599" y="27738"/>
                  </a:cubicBezTo>
                  <a:cubicBezTo>
                    <a:pt x="106723" y="43475"/>
                    <a:pt x="112907" y="59211"/>
                    <a:pt x="119030" y="75009"/>
                  </a:cubicBezTo>
                  <a:cubicBezTo>
                    <a:pt x="122398" y="83704"/>
                    <a:pt x="126623" y="93256"/>
                    <a:pt x="135257" y="96808"/>
                  </a:cubicBezTo>
                  <a:cubicBezTo>
                    <a:pt x="150320" y="103115"/>
                    <a:pt x="164954" y="87011"/>
                    <a:pt x="171751" y="72193"/>
                  </a:cubicBezTo>
                  <a:cubicBezTo>
                    <a:pt x="182038" y="49598"/>
                    <a:pt x="187549" y="24860"/>
                    <a:pt x="187855" y="0"/>
                  </a:cubicBezTo>
                </a:path>
              </a:pathLst>
            </a:custGeom>
            <a:noFill/>
            <a:ln w="18367" cap="rnd">
              <a:solidFill>
                <a:srgbClr val="F0C965"/>
              </a:solidFill>
              <a:prstDash val="solid"/>
              <a:round/>
            </a:ln>
          </p:spPr>
        </p:sp>
      </p:grpSp>
      <p:grpSp>
        <p:nvGrpSpPr>
          <p:cNvPr id="31" name="그래픽 7">
            <a:extLst>
              <a:ext uri="{FF2B5EF4-FFF2-40B4-BE49-F238E27FC236}">
                <a16:creationId xmlns:a16="http://schemas.microsoft.com/office/drawing/2014/main" id="{A2D42489-6A58-ADFB-AC5E-32CA2CCCBD18}"/>
              </a:ext>
            </a:extLst>
          </p:cNvPr>
          <p:cNvGrpSpPr/>
          <p:nvPr/>
        </p:nvGrpSpPr>
        <p:grpSpPr>
          <a:xfrm>
            <a:off x="11426933" y="4860602"/>
            <a:ext cx="648204" cy="1647554"/>
            <a:chOff x="849476" y="5828618"/>
            <a:chExt cx="648204" cy="1647554"/>
          </a:xfrm>
        </p:grpSpPr>
        <p:sp>
          <p:nvSpPr>
            <p:cNvPr id="32" name="자유형: 도형 31">
              <a:extLst>
                <a:ext uri="{FF2B5EF4-FFF2-40B4-BE49-F238E27FC236}">
                  <a16:creationId xmlns:a16="http://schemas.microsoft.com/office/drawing/2014/main" id="{DBE59837-FE02-E986-9370-C96150CC3A93}"/>
                </a:ext>
              </a:extLst>
            </p:cNvPr>
            <p:cNvSpPr/>
            <p:nvPr/>
          </p:nvSpPr>
          <p:spPr>
            <a:xfrm>
              <a:off x="1083209" y="6561915"/>
              <a:ext cx="155897" cy="914257"/>
            </a:xfrm>
            <a:custGeom>
              <a:avLst/>
              <a:gdLst>
                <a:gd name="csX0" fmla="*/ 155897 w 155897"/>
                <a:gd name="csY0" fmla="*/ 914257 h 914257"/>
                <a:gd name="csX1" fmla="*/ 0 w 155897"/>
                <a:gd name="csY1" fmla="*/ 914257 h 914257"/>
                <a:gd name="csX2" fmla="*/ 46536 w 155897"/>
                <a:gd name="csY2" fmla="*/ 0 h 914257"/>
                <a:gd name="csX3" fmla="*/ 126567 w 155897"/>
                <a:gd name="csY3" fmla="*/ 0 h 914257"/>
                <a:gd name="csX4" fmla="*/ 155897 w 155897"/>
                <a:gd name="csY4" fmla="*/ 914257 h 9142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55897" h="914257">
                  <a:moveTo>
                    <a:pt x="155897" y="914257"/>
                  </a:moveTo>
                  <a:lnTo>
                    <a:pt x="0" y="914257"/>
                  </a:lnTo>
                  <a:lnTo>
                    <a:pt x="46536" y="0"/>
                  </a:lnTo>
                  <a:lnTo>
                    <a:pt x="126567" y="0"/>
                  </a:lnTo>
                  <a:lnTo>
                    <a:pt x="155897" y="914257"/>
                  </a:lnTo>
                  <a:close/>
                </a:path>
              </a:pathLst>
            </a:custGeom>
            <a:solidFill>
              <a:srgbClr val="324525"/>
            </a:solidFill>
            <a:ln w="6122" cap="flat">
              <a:noFill/>
              <a:prstDash val="solid"/>
              <a:miter/>
            </a:ln>
          </p:spPr>
        </p:sp>
        <p:sp>
          <p:nvSpPr>
            <p:cNvPr id="33" name="자유형: 도형 32">
              <a:extLst>
                <a:ext uri="{FF2B5EF4-FFF2-40B4-BE49-F238E27FC236}">
                  <a16:creationId xmlns:a16="http://schemas.microsoft.com/office/drawing/2014/main" id="{0108ED4B-8C42-9F41-0BFF-1888974848C6}"/>
                </a:ext>
              </a:extLst>
            </p:cNvPr>
            <p:cNvSpPr/>
            <p:nvPr/>
          </p:nvSpPr>
          <p:spPr>
            <a:xfrm>
              <a:off x="849476" y="5828618"/>
              <a:ext cx="648204" cy="1108978"/>
            </a:xfrm>
            <a:custGeom>
              <a:avLst/>
              <a:gdLst>
                <a:gd name="csX0" fmla="*/ 392631 w 648204"/>
                <a:gd name="csY0" fmla="*/ 73521 h 1108978"/>
                <a:gd name="csX1" fmla="*/ 360300 w 648204"/>
                <a:gd name="csY1" fmla="*/ 28454 h 1108978"/>
                <a:gd name="csX2" fmla="*/ 181747 w 648204"/>
                <a:gd name="csY2" fmla="*/ 115036 h 1108978"/>
                <a:gd name="csX3" fmla="*/ 172869 w 648204"/>
                <a:gd name="csY3" fmla="*/ 236827 h 1108978"/>
                <a:gd name="csX4" fmla="*/ 78938 w 648204"/>
                <a:gd name="csY4" fmla="*/ 390030 h 1108978"/>
                <a:gd name="csX5" fmla="*/ 65957 w 648204"/>
                <a:gd name="csY5" fmla="*/ 557928 h 1108978"/>
                <a:gd name="csX6" fmla="*/ 132149 w 648204"/>
                <a:gd name="csY6" fmla="*/ 633734 h 1108978"/>
                <a:gd name="csX7" fmla="*/ 127740 w 648204"/>
                <a:gd name="csY7" fmla="*/ 668269 h 1108978"/>
                <a:gd name="csX8" fmla="*/ 32096 w 648204"/>
                <a:gd name="csY8" fmla="*/ 846026 h 1108978"/>
                <a:gd name="csX9" fmla="*/ 20707 w 648204"/>
                <a:gd name="csY9" fmla="*/ 1038601 h 1108978"/>
                <a:gd name="csX10" fmla="*/ 172440 w 648204"/>
                <a:gd name="csY10" fmla="*/ 1108895 h 1108978"/>
                <a:gd name="csX11" fmla="*/ 345788 w 648204"/>
                <a:gd name="csY11" fmla="*/ 1093526 h 1108978"/>
                <a:gd name="csX12" fmla="*/ 539465 w 648204"/>
                <a:gd name="csY12" fmla="*/ 1081463 h 1108978"/>
                <a:gd name="csX13" fmla="*/ 629415 w 648204"/>
                <a:gd name="csY13" fmla="*/ 1016496 h 1108978"/>
                <a:gd name="csX14" fmla="*/ 646622 w 648204"/>
                <a:gd name="csY14" fmla="*/ 902971 h 1108978"/>
                <a:gd name="csX15" fmla="*/ 601738 w 648204"/>
                <a:gd name="csY15" fmla="*/ 777629 h 1108978"/>
                <a:gd name="csX16" fmla="*/ 536649 w 648204"/>
                <a:gd name="csY16" fmla="*/ 725704 h 1108978"/>
                <a:gd name="csX17" fmla="*/ 480621 w 648204"/>
                <a:gd name="csY17" fmla="*/ 665146 h 1108978"/>
                <a:gd name="csX18" fmla="*/ 550671 w 648204"/>
                <a:gd name="csY18" fmla="*/ 540294 h 1108978"/>
                <a:gd name="csX19" fmla="*/ 443698 w 648204"/>
                <a:gd name="csY19" fmla="*/ 278955 h 1108978"/>
                <a:gd name="csX20" fmla="*/ 414919 w 648204"/>
                <a:gd name="csY20" fmla="*/ 148285 h 1108978"/>
                <a:gd name="csX21" fmla="*/ 392508 w 648204"/>
                <a:gd name="csY21" fmla="*/ 73521 h 11089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648204" h="1108978">
                  <a:moveTo>
                    <a:pt x="392631" y="73521"/>
                  </a:moveTo>
                  <a:cubicBezTo>
                    <a:pt x="384548" y="56682"/>
                    <a:pt x="374077" y="41252"/>
                    <a:pt x="360300" y="28454"/>
                  </a:cubicBezTo>
                  <a:cubicBezTo>
                    <a:pt x="284923" y="-41473"/>
                    <a:pt x="190013" y="29066"/>
                    <a:pt x="181747" y="115036"/>
                  </a:cubicBezTo>
                  <a:cubicBezTo>
                    <a:pt x="177828" y="155633"/>
                    <a:pt x="183094" y="197332"/>
                    <a:pt x="172869" y="236827"/>
                  </a:cubicBezTo>
                  <a:cubicBezTo>
                    <a:pt x="157805" y="295181"/>
                    <a:pt x="111943" y="339574"/>
                    <a:pt x="78938" y="390030"/>
                  </a:cubicBezTo>
                  <a:cubicBezTo>
                    <a:pt x="45934" y="440485"/>
                    <a:pt x="27136" y="511882"/>
                    <a:pt x="65957" y="557928"/>
                  </a:cubicBezTo>
                  <a:cubicBezTo>
                    <a:pt x="88062" y="584136"/>
                    <a:pt x="126883" y="599872"/>
                    <a:pt x="132149" y="633734"/>
                  </a:cubicBezTo>
                  <a:cubicBezTo>
                    <a:pt x="133986" y="645306"/>
                    <a:pt x="131231" y="657063"/>
                    <a:pt x="127740" y="668269"/>
                  </a:cubicBezTo>
                  <a:cubicBezTo>
                    <a:pt x="107656" y="732624"/>
                    <a:pt x="63202" y="786202"/>
                    <a:pt x="32096" y="846026"/>
                  </a:cubicBezTo>
                  <a:cubicBezTo>
                    <a:pt x="929" y="905850"/>
                    <a:pt x="-15726" y="981900"/>
                    <a:pt x="20707" y="1038601"/>
                  </a:cubicBezTo>
                  <a:cubicBezTo>
                    <a:pt x="52057" y="1087464"/>
                    <a:pt x="114392" y="1107670"/>
                    <a:pt x="172440" y="1108895"/>
                  </a:cubicBezTo>
                  <a:cubicBezTo>
                    <a:pt x="230488" y="1110181"/>
                    <a:pt x="287801" y="1096220"/>
                    <a:pt x="345788" y="1093526"/>
                  </a:cubicBezTo>
                  <a:cubicBezTo>
                    <a:pt x="408918" y="1090587"/>
                    <a:pt x="478172" y="1098914"/>
                    <a:pt x="539465" y="1081463"/>
                  </a:cubicBezTo>
                  <a:cubicBezTo>
                    <a:pt x="575960" y="1071115"/>
                    <a:pt x="610433" y="1049316"/>
                    <a:pt x="629415" y="1016496"/>
                  </a:cubicBezTo>
                  <a:cubicBezTo>
                    <a:pt x="648887" y="982818"/>
                    <a:pt x="650234" y="941731"/>
                    <a:pt x="646622" y="902971"/>
                  </a:cubicBezTo>
                  <a:cubicBezTo>
                    <a:pt x="642458" y="858027"/>
                    <a:pt x="631436" y="811613"/>
                    <a:pt x="601738" y="777629"/>
                  </a:cubicBezTo>
                  <a:cubicBezTo>
                    <a:pt x="583430" y="756688"/>
                    <a:pt x="559243" y="741870"/>
                    <a:pt x="536649" y="725704"/>
                  </a:cubicBezTo>
                  <a:cubicBezTo>
                    <a:pt x="513993" y="709478"/>
                    <a:pt x="491888" y="690618"/>
                    <a:pt x="480621" y="665146"/>
                  </a:cubicBezTo>
                  <a:cubicBezTo>
                    <a:pt x="448168" y="591851"/>
                    <a:pt x="525749" y="588606"/>
                    <a:pt x="550671" y="540294"/>
                  </a:cubicBezTo>
                  <a:cubicBezTo>
                    <a:pt x="603269" y="438464"/>
                    <a:pt x="478662" y="361924"/>
                    <a:pt x="443698" y="278955"/>
                  </a:cubicBezTo>
                  <a:cubicBezTo>
                    <a:pt x="426308" y="237745"/>
                    <a:pt x="422879" y="192311"/>
                    <a:pt x="414919" y="148285"/>
                  </a:cubicBezTo>
                  <a:cubicBezTo>
                    <a:pt x="410327" y="122752"/>
                    <a:pt x="403652" y="96789"/>
                    <a:pt x="392508" y="73521"/>
                  </a:cubicBezTo>
                  <a:close/>
                </a:path>
              </a:pathLst>
            </a:custGeom>
            <a:solidFill>
              <a:srgbClr val="B6E084"/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34" name="그래픽 7">
              <a:extLst>
                <a:ext uri="{FF2B5EF4-FFF2-40B4-BE49-F238E27FC236}">
                  <a16:creationId xmlns:a16="http://schemas.microsoft.com/office/drawing/2014/main" id="{A3E3B609-5A2A-2B53-82E2-E79560300F8B}"/>
                </a:ext>
              </a:extLst>
            </p:cNvPr>
            <p:cNvGrpSpPr/>
            <p:nvPr/>
          </p:nvGrpSpPr>
          <p:grpSpPr>
            <a:xfrm>
              <a:off x="973540" y="6066363"/>
              <a:ext cx="310480" cy="641161"/>
              <a:chOff x="973540" y="6066363"/>
              <a:chExt cx="310480" cy="641161"/>
            </a:xfrm>
            <a:noFill/>
          </p:grpSpPr>
          <p:sp>
            <p:nvSpPr>
              <p:cNvPr id="35" name="자유형: 도형 34">
                <a:extLst>
                  <a:ext uri="{FF2B5EF4-FFF2-40B4-BE49-F238E27FC236}">
                    <a16:creationId xmlns:a16="http://schemas.microsoft.com/office/drawing/2014/main" id="{6FECB453-87D1-A090-1861-00C27511C7EA}"/>
                  </a:ext>
                </a:extLst>
              </p:cNvPr>
              <p:cNvSpPr/>
              <p:nvPr/>
            </p:nvSpPr>
            <p:spPr>
              <a:xfrm>
                <a:off x="973540" y="6662887"/>
                <a:ext cx="139183" cy="44637"/>
              </a:xfrm>
              <a:custGeom>
                <a:avLst/>
                <a:gdLst>
                  <a:gd name="csX0" fmla="*/ 9861 w 139183"/>
                  <a:gd name="csY0" fmla="*/ 0 h 44637"/>
                  <a:gd name="csX1" fmla="*/ 370 w 139183"/>
                  <a:gd name="csY1" fmla="*/ 28595 h 44637"/>
                  <a:gd name="csX2" fmla="*/ 2391 w 139183"/>
                  <a:gd name="csY2" fmla="*/ 33861 h 44637"/>
                  <a:gd name="csX3" fmla="*/ 15311 w 139183"/>
                  <a:gd name="csY3" fmla="*/ 34596 h 44637"/>
                  <a:gd name="csX4" fmla="*/ 40783 w 139183"/>
                  <a:gd name="csY4" fmla="*/ 12308 h 44637"/>
                  <a:gd name="csX5" fmla="*/ 41090 w 139183"/>
                  <a:gd name="csY5" fmla="*/ 33555 h 44637"/>
                  <a:gd name="csX6" fmla="*/ 45560 w 139183"/>
                  <a:gd name="csY6" fmla="*/ 42617 h 44637"/>
                  <a:gd name="csX7" fmla="*/ 57194 w 139183"/>
                  <a:gd name="csY7" fmla="*/ 43965 h 44637"/>
                  <a:gd name="csX8" fmla="*/ 92280 w 139183"/>
                  <a:gd name="csY8" fmla="*/ 7838 h 44637"/>
                  <a:gd name="csX9" fmla="*/ 92280 w 139183"/>
                  <a:gd name="csY9" fmla="*/ 34229 h 44637"/>
                  <a:gd name="csX10" fmla="*/ 93627 w 139183"/>
                  <a:gd name="csY10" fmla="*/ 38576 h 44637"/>
                  <a:gd name="csX11" fmla="*/ 99015 w 139183"/>
                  <a:gd name="csY11" fmla="*/ 40168 h 44637"/>
                  <a:gd name="csX12" fmla="*/ 139183 w 139183"/>
                  <a:gd name="csY12" fmla="*/ 6613 h 4463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139183" h="44637">
                    <a:moveTo>
                      <a:pt x="9861" y="0"/>
                    </a:moveTo>
                    <a:cubicBezTo>
                      <a:pt x="2391" y="7287"/>
                      <a:pt x="-1222" y="18308"/>
                      <a:pt x="370" y="28595"/>
                    </a:cubicBezTo>
                    <a:cubicBezTo>
                      <a:pt x="676" y="30493"/>
                      <a:pt x="1166" y="32392"/>
                      <a:pt x="2391" y="33861"/>
                    </a:cubicBezTo>
                    <a:cubicBezTo>
                      <a:pt x="5391" y="37351"/>
                      <a:pt x="11025" y="36372"/>
                      <a:pt x="15311" y="34596"/>
                    </a:cubicBezTo>
                    <a:cubicBezTo>
                      <a:pt x="25843" y="30065"/>
                      <a:pt x="34905" y="22166"/>
                      <a:pt x="40783" y="12308"/>
                    </a:cubicBezTo>
                    <a:cubicBezTo>
                      <a:pt x="39620" y="19349"/>
                      <a:pt x="39742" y="26575"/>
                      <a:pt x="41090" y="33555"/>
                    </a:cubicBezTo>
                    <a:cubicBezTo>
                      <a:pt x="41763" y="36923"/>
                      <a:pt x="42865" y="40474"/>
                      <a:pt x="45560" y="42617"/>
                    </a:cubicBezTo>
                    <a:cubicBezTo>
                      <a:pt x="48744" y="45128"/>
                      <a:pt x="53275" y="44944"/>
                      <a:pt x="57194" y="43965"/>
                    </a:cubicBezTo>
                    <a:cubicBezTo>
                      <a:pt x="73910" y="39556"/>
                      <a:pt x="83952" y="23023"/>
                      <a:pt x="92280" y="7838"/>
                    </a:cubicBezTo>
                    <a:cubicBezTo>
                      <a:pt x="91545" y="16594"/>
                      <a:pt x="91545" y="25472"/>
                      <a:pt x="92280" y="34229"/>
                    </a:cubicBezTo>
                    <a:cubicBezTo>
                      <a:pt x="92402" y="35759"/>
                      <a:pt x="92586" y="37413"/>
                      <a:pt x="93627" y="38576"/>
                    </a:cubicBezTo>
                    <a:cubicBezTo>
                      <a:pt x="94913" y="40046"/>
                      <a:pt x="97056" y="40230"/>
                      <a:pt x="99015" y="40168"/>
                    </a:cubicBezTo>
                    <a:cubicBezTo>
                      <a:pt x="117875" y="39801"/>
                      <a:pt x="135448" y="25105"/>
                      <a:pt x="139183" y="6613"/>
                    </a:cubicBezTo>
                  </a:path>
                </a:pathLst>
              </a:custGeom>
              <a:noFill/>
              <a:ln w="12245" cap="rnd">
                <a:solidFill>
                  <a:srgbClr val="9CC886"/>
                </a:solidFill>
                <a:prstDash val="solid"/>
                <a:round/>
              </a:ln>
            </p:spPr>
          </p:sp>
          <p:sp>
            <p:nvSpPr>
              <p:cNvPr id="36" name="자유형: 도형 35">
                <a:extLst>
                  <a:ext uri="{FF2B5EF4-FFF2-40B4-BE49-F238E27FC236}">
                    <a16:creationId xmlns:a16="http://schemas.microsoft.com/office/drawing/2014/main" id="{DAC3D253-E7D5-0F99-7C8F-6ECCC572F3BA}"/>
                  </a:ext>
                </a:extLst>
              </p:cNvPr>
              <p:cNvSpPr/>
              <p:nvPr/>
            </p:nvSpPr>
            <p:spPr>
              <a:xfrm>
                <a:off x="1185590" y="6329600"/>
                <a:ext cx="98430" cy="31428"/>
              </a:xfrm>
              <a:custGeom>
                <a:avLst/>
                <a:gdLst>
                  <a:gd name="csX0" fmla="*/ 91481 w 98430"/>
                  <a:gd name="csY0" fmla="*/ 0 h 31428"/>
                  <a:gd name="csX1" fmla="*/ 98155 w 98430"/>
                  <a:gd name="csY1" fmla="*/ 20207 h 31428"/>
                  <a:gd name="csX2" fmla="*/ 96747 w 98430"/>
                  <a:gd name="csY2" fmla="*/ 23880 h 31428"/>
                  <a:gd name="csX3" fmla="*/ 87623 w 98430"/>
                  <a:gd name="csY3" fmla="*/ 24370 h 31428"/>
                  <a:gd name="csX4" fmla="*/ 69621 w 98430"/>
                  <a:gd name="csY4" fmla="*/ 8634 h 31428"/>
                  <a:gd name="csX5" fmla="*/ 69376 w 98430"/>
                  <a:gd name="csY5" fmla="*/ 23636 h 31428"/>
                  <a:gd name="csX6" fmla="*/ 66192 w 98430"/>
                  <a:gd name="csY6" fmla="*/ 30004 h 31428"/>
                  <a:gd name="csX7" fmla="*/ 57987 w 98430"/>
                  <a:gd name="csY7" fmla="*/ 30922 h 31428"/>
                  <a:gd name="csX8" fmla="*/ 33188 w 98430"/>
                  <a:gd name="csY8" fmla="*/ 5388 h 31428"/>
                  <a:gd name="csX9" fmla="*/ 33188 w 98430"/>
                  <a:gd name="csY9" fmla="*/ 24064 h 31428"/>
                  <a:gd name="csX10" fmla="*/ 32208 w 98430"/>
                  <a:gd name="csY10" fmla="*/ 27126 h 31428"/>
                  <a:gd name="csX11" fmla="*/ 28412 w 98430"/>
                  <a:gd name="csY11" fmla="*/ 28289 h 31428"/>
                  <a:gd name="csX12" fmla="*/ 0 w 98430"/>
                  <a:gd name="csY12" fmla="*/ 4592 h 314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98430" h="31428">
                    <a:moveTo>
                      <a:pt x="91481" y="0"/>
                    </a:moveTo>
                    <a:cubicBezTo>
                      <a:pt x="96747" y="5143"/>
                      <a:pt x="99319" y="12920"/>
                      <a:pt x="98155" y="20207"/>
                    </a:cubicBezTo>
                    <a:cubicBezTo>
                      <a:pt x="97971" y="21553"/>
                      <a:pt x="97604" y="22901"/>
                      <a:pt x="96747" y="23880"/>
                    </a:cubicBezTo>
                    <a:cubicBezTo>
                      <a:pt x="94604" y="26391"/>
                      <a:pt x="90624" y="25656"/>
                      <a:pt x="87623" y="24370"/>
                    </a:cubicBezTo>
                    <a:cubicBezTo>
                      <a:pt x="80153" y="21186"/>
                      <a:pt x="73785" y="15614"/>
                      <a:pt x="69621" y="8634"/>
                    </a:cubicBezTo>
                    <a:cubicBezTo>
                      <a:pt x="70478" y="13593"/>
                      <a:pt x="70356" y="18737"/>
                      <a:pt x="69376" y="23636"/>
                    </a:cubicBezTo>
                    <a:cubicBezTo>
                      <a:pt x="68886" y="26024"/>
                      <a:pt x="68090" y="28534"/>
                      <a:pt x="66192" y="30004"/>
                    </a:cubicBezTo>
                    <a:cubicBezTo>
                      <a:pt x="63926" y="31779"/>
                      <a:pt x="60742" y="31657"/>
                      <a:pt x="57987" y="30922"/>
                    </a:cubicBezTo>
                    <a:cubicBezTo>
                      <a:pt x="46169" y="27799"/>
                      <a:pt x="39066" y="16104"/>
                      <a:pt x="33188" y="5388"/>
                    </a:cubicBezTo>
                    <a:cubicBezTo>
                      <a:pt x="33739" y="11573"/>
                      <a:pt x="33739" y="17818"/>
                      <a:pt x="33188" y="24064"/>
                    </a:cubicBezTo>
                    <a:cubicBezTo>
                      <a:pt x="33127" y="25166"/>
                      <a:pt x="32943" y="26330"/>
                      <a:pt x="32208" y="27126"/>
                    </a:cubicBezTo>
                    <a:cubicBezTo>
                      <a:pt x="31290" y="28167"/>
                      <a:pt x="29759" y="28289"/>
                      <a:pt x="28412" y="28289"/>
                    </a:cubicBezTo>
                    <a:cubicBezTo>
                      <a:pt x="15063" y="28044"/>
                      <a:pt x="2633" y="17635"/>
                      <a:pt x="0" y="4592"/>
                    </a:cubicBezTo>
                  </a:path>
                </a:pathLst>
              </a:custGeom>
              <a:noFill/>
              <a:ln w="12245" cap="rnd">
                <a:solidFill>
                  <a:srgbClr val="9CC886"/>
                </a:solidFill>
                <a:prstDash val="solid"/>
                <a:round/>
              </a:ln>
            </p:spPr>
          </p:sp>
          <p:sp>
            <p:nvSpPr>
              <p:cNvPr id="37" name="자유형: 도형 36">
                <a:extLst>
                  <a:ext uri="{FF2B5EF4-FFF2-40B4-BE49-F238E27FC236}">
                    <a16:creationId xmlns:a16="http://schemas.microsoft.com/office/drawing/2014/main" id="{AAF7EA8F-F370-A06D-CDA8-C9EC5256F9DA}"/>
                  </a:ext>
                </a:extLst>
              </p:cNvPr>
              <p:cNvSpPr/>
              <p:nvPr/>
            </p:nvSpPr>
            <p:spPr>
              <a:xfrm>
                <a:off x="1094105" y="6066363"/>
                <a:ext cx="87688" cy="64329"/>
              </a:xfrm>
              <a:custGeom>
                <a:avLst/>
                <a:gdLst>
                  <a:gd name="csX0" fmla="*/ 6434 w 87688"/>
                  <a:gd name="csY0" fmla="*/ 0 h 64329"/>
                  <a:gd name="csX1" fmla="*/ 5393 w 87688"/>
                  <a:gd name="csY1" fmla="*/ 60253 h 64329"/>
                  <a:gd name="csX2" fmla="*/ 38948 w 87688"/>
                  <a:gd name="csY2" fmla="*/ 13839 h 64329"/>
                  <a:gd name="csX3" fmla="*/ 44397 w 87688"/>
                  <a:gd name="csY3" fmla="*/ 55844 h 64329"/>
                  <a:gd name="csX4" fmla="*/ 48990 w 87688"/>
                  <a:gd name="csY4" fmla="*/ 63069 h 64329"/>
                  <a:gd name="csX5" fmla="*/ 64971 w 87688"/>
                  <a:gd name="csY5" fmla="*/ 58171 h 64329"/>
                  <a:gd name="csX6" fmla="*/ 87689 w 87688"/>
                  <a:gd name="csY6" fmla="*/ 3735 h 6432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87688" h="64329">
                    <a:moveTo>
                      <a:pt x="6434" y="0"/>
                    </a:moveTo>
                    <a:cubicBezTo>
                      <a:pt x="-1772" y="18921"/>
                      <a:pt x="-2139" y="41087"/>
                      <a:pt x="5393" y="60253"/>
                    </a:cubicBezTo>
                    <a:cubicBezTo>
                      <a:pt x="22660" y="50762"/>
                      <a:pt x="35335" y="33249"/>
                      <a:pt x="38948" y="13839"/>
                    </a:cubicBezTo>
                    <a:cubicBezTo>
                      <a:pt x="37784" y="28044"/>
                      <a:pt x="39683" y="42434"/>
                      <a:pt x="44397" y="55844"/>
                    </a:cubicBezTo>
                    <a:cubicBezTo>
                      <a:pt x="45377" y="58599"/>
                      <a:pt x="46602" y="61477"/>
                      <a:pt x="48990" y="63069"/>
                    </a:cubicBezTo>
                    <a:cubicBezTo>
                      <a:pt x="54011" y="66437"/>
                      <a:pt x="60685" y="62457"/>
                      <a:pt x="64971" y="58171"/>
                    </a:cubicBezTo>
                    <a:cubicBezTo>
                      <a:pt x="79239" y="43904"/>
                      <a:pt x="87566" y="23881"/>
                      <a:pt x="87689" y="3735"/>
                    </a:cubicBezTo>
                  </a:path>
                </a:pathLst>
              </a:custGeom>
              <a:noFill/>
              <a:ln w="12245" cap="rnd">
                <a:solidFill>
                  <a:srgbClr val="9CC886"/>
                </a:solidFill>
                <a:prstDash val="solid"/>
                <a:round/>
              </a:ln>
            </p:spPr>
          </p:sp>
        </p:grpSp>
      </p:grpSp>
      <p:grpSp>
        <p:nvGrpSpPr>
          <p:cNvPr id="223" name="그래픽 7">
            <a:extLst>
              <a:ext uri="{FF2B5EF4-FFF2-40B4-BE49-F238E27FC236}">
                <a16:creationId xmlns:a16="http://schemas.microsoft.com/office/drawing/2014/main" id="{B806A76B-21AE-34E0-3139-7184508B10AF}"/>
              </a:ext>
            </a:extLst>
          </p:cNvPr>
          <p:cNvGrpSpPr/>
          <p:nvPr/>
        </p:nvGrpSpPr>
        <p:grpSpPr>
          <a:xfrm>
            <a:off x="8708055" y="5958864"/>
            <a:ext cx="1023679" cy="475038"/>
            <a:chOff x="4814818" y="7152315"/>
            <a:chExt cx="1023679" cy="475038"/>
          </a:xfrm>
        </p:grpSpPr>
        <p:sp>
          <p:nvSpPr>
            <p:cNvPr id="224" name="자유형: 도형 223">
              <a:extLst>
                <a:ext uri="{FF2B5EF4-FFF2-40B4-BE49-F238E27FC236}">
                  <a16:creationId xmlns:a16="http://schemas.microsoft.com/office/drawing/2014/main" id="{1B5A6699-D2F5-85C1-2F2E-36DBDD3D2AF2}"/>
                </a:ext>
              </a:extLst>
            </p:cNvPr>
            <p:cNvSpPr/>
            <p:nvPr/>
          </p:nvSpPr>
          <p:spPr>
            <a:xfrm>
              <a:off x="4814818" y="7193294"/>
              <a:ext cx="1023679" cy="434059"/>
            </a:xfrm>
            <a:custGeom>
              <a:avLst/>
              <a:gdLst>
                <a:gd name="csX0" fmla="*/ 1023679 w 1023679"/>
                <a:gd name="csY0" fmla="*/ 434060 h 434059"/>
                <a:gd name="csX1" fmla="*/ 0 w 1023679"/>
                <a:gd name="csY1" fmla="*/ 434060 h 434059"/>
                <a:gd name="csX2" fmla="*/ 193432 w 1023679"/>
                <a:gd name="csY2" fmla="*/ 212339 h 434059"/>
                <a:gd name="csX3" fmla="*/ 396295 w 1023679"/>
                <a:gd name="csY3" fmla="*/ 259487 h 434059"/>
                <a:gd name="csX4" fmla="*/ 651020 w 1023679"/>
                <a:gd name="csY4" fmla="*/ 4761 h 434059"/>
                <a:gd name="csX5" fmla="*/ 863312 w 1023679"/>
                <a:gd name="csY5" fmla="*/ 292553 h 434059"/>
                <a:gd name="csX6" fmla="*/ 1023679 w 1023679"/>
                <a:gd name="csY6" fmla="*/ 434060 h 4340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023679" h="434059">
                  <a:moveTo>
                    <a:pt x="1023679" y="434060"/>
                  </a:moveTo>
                  <a:lnTo>
                    <a:pt x="0" y="434060"/>
                  </a:lnTo>
                  <a:cubicBezTo>
                    <a:pt x="0" y="434060"/>
                    <a:pt x="51864" y="217054"/>
                    <a:pt x="193432" y="212339"/>
                  </a:cubicBezTo>
                  <a:cubicBezTo>
                    <a:pt x="335001" y="207624"/>
                    <a:pt x="363290" y="301983"/>
                    <a:pt x="396295" y="259487"/>
                  </a:cubicBezTo>
                  <a:cubicBezTo>
                    <a:pt x="429299" y="217054"/>
                    <a:pt x="467079" y="-37734"/>
                    <a:pt x="651020" y="4761"/>
                  </a:cubicBezTo>
                  <a:cubicBezTo>
                    <a:pt x="835023" y="47195"/>
                    <a:pt x="844453" y="283123"/>
                    <a:pt x="863312" y="292553"/>
                  </a:cubicBezTo>
                  <a:cubicBezTo>
                    <a:pt x="882172" y="301983"/>
                    <a:pt x="981245" y="311412"/>
                    <a:pt x="1023679" y="434060"/>
                  </a:cubicBezTo>
                  <a:close/>
                </a:path>
              </a:pathLst>
            </a:custGeom>
            <a:solidFill>
              <a:srgbClr val="93CA82"/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225" name="그래픽 7">
              <a:extLst>
                <a:ext uri="{FF2B5EF4-FFF2-40B4-BE49-F238E27FC236}">
                  <a16:creationId xmlns:a16="http://schemas.microsoft.com/office/drawing/2014/main" id="{1377EF22-6BB3-4628-6CDF-B83DD52D55ED}"/>
                </a:ext>
              </a:extLst>
            </p:cNvPr>
            <p:cNvGrpSpPr/>
            <p:nvPr/>
          </p:nvGrpSpPr>
          <p:grpSpPr>
            <a:xfrm>
              <a:off x="5281530" y="7152315"/>
              <a:ext cx="278300" cy="309344"/>
              <a:chOff x="5281530" y="7152315"/>
              <a:chExt cx="278300" cy="309344"/>
            </a:xfrm>
            <a:solidFill>
              <a:srgbClr val="EAE080"/>
            </a:solidFill>
          </p:grpSpPr>
          <p:sp>
            <p:nvSpPr>
              <p:cNvPr id="226" name="타원 225">
                <a:extLst>
                  <a:ext uri="{FF2B5EF4-FFF2-40B4-BE49-F238E27FC236}">
                    <a16:creationId xmlns:a16="http://schemas.microsoft.com/office/drawing/2014/main" id="{BB1CACD1-FD3E-8092-1E0A-B8275E2D55CD}"/>
                  </a:ext>
                </a:extLst>
              </p:cNvPr>
              <p:cNvSpPr/>
              <p:nvPr/>
            </p:nvSpPr>
            <p:spPr>
              <a:xfrm>
                <a:off x="5407484" y="7152315"/>
                <a:ext cx="38086" cy="38086"/>
              </a:xfrm>
              <a:prstGeom prst="ellipse">
                <a:avLst/>
              </a:prstGeom>
              <a:solidFill>
                <a:srgbClr val="EAE080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27" name="타원 226">
                <a:extLst>
                  <a:ext uri="{FF2B5EF4-FFF2-40B4-BE49-F238E27FC236}">
                    <a16:creationId xmlns:a16="http://schemas.microsoft.com/office/drawing/2014/main" id="{2432E5E5-B4AA-5D53-29EE-F467A9177AF0}"/>
                  </a:ext>
                </a:extLst>
              </p:cNvPr>
              <p:cNvSpPr/>
              <p:nvPr/>
            </p:nvSpPr>
            <p:spPr>
              <a:xfrm>
                <a:off x="5281530" y="7423574"/>
                <a:ext cx="38086" cy="38086"/>
              </a:xfrm>
              <a:prstGeom prst="ellipse">
                <a:avLst/>
              </a:prstGeom>
              <a:solidFill>
                <a:srgbClr val="EAE080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28" name="타원 227">
                <a:extLst>
                  <a:ext uri="{FF2B5EF4-FFF2-40B4-BE49-F238E27FC236}">
                    <a16:creationId xmlns:a16="http://schemas.microsoft.com/office/drawing/2014/main" id="{8CABB786-964A-9461-9EE7-212A15FAC06F}"/>
                  </a:ext>
                </a:extLst>
              </p:cNvPr>
              <p:cNvSpPr/>
              <p:nvPr/>
            </p:nvSpPr>
            <p:spPr>
              <a:xfrm>
                <a:off x="5497373" y="7241285"/>
                <a:ext cx="62456" cy="62456"/>
              </a:xfrm>
              <a:prstGeom prst="ellipse">
                <a:avLst/>
              </a:prstGeom>
              <a:solidFill>
                <a:srgbClr val="EAE080"/>
              </a:solidFill>
              <a:ln w="6122" cap="flat">
                <a:noFill/>
                <a:prstDash val="solid"/>
                <a:miter/>
              </a:ln>
            </p:spPr>
          </p:sp>
        </p:grpSp>
      </p:grpSp>
      <p:sp>
        <p:nvSpPr>
          <p:cNvPr id="24" name="자유형: 도형 23">
            <a:extLst>
              <a:ext uri="{FF2B5EF4-FFF2-40B4-BE49-F238E27FC236}">
                <a16:creationId xmlns:a16="http://schemas.microsoft.com/office/drawing/2014/main" id="{E15893BA-D440-E0D1-CA78-A0361F4667F7}"/>
              </a:ext>
            </a:extLst>
          </p:cNvPr>
          <p:cNvSpPr/>
          <p:nvPr/>
        </p:nvSpPr>
        <p:spPr>
          <a:xfrm>
            <a:off x="114566" y="5816744"/>
            <a:ext cx="1891847" cy="613446"/>
          </a:xfrm>
          <a:custGeom>
            <a:avLst/>
            <a:gdLst>
              <a:gd name="csX0" fmla="*/ 409092 w 1891847"/>
              <a:gd name="csY0" fmla="*/ 612321 h 613446"/>
              <a:gd name="csX1" fmla="*/ 724499 w 1891847"/>
              <a:gd name="csY1" fmla="*/ 609627 h 613446"/>
              <a:gd name="csX2" fmla="*/ 1526946 w 1891847"/>
              <a:gd name="csY2" fmla="*/ 609505 h 613446"/>
              <a:gd name="csX3" fmla="*/ 1884542 w 1891847"/>
              <a:gd name="csY3" fmla="*/ 609382 h 613446"/>
              <a:gd name="csX4" fmla="*/ 1865988 w 1891847"/>
              <a:gd name="csY4" fmla="*/ 508716 h 613446"/>
              <a:gd name="csX5" fmla="*/ 1587076 w 1891847"/>
              <a:gd name="csY5" fmla="*/ 349635 h 613446"/>
              <a:gd name="csX6" fmla="*/ 1429771 w 1891847"/>
              <a:gd name="csY6" fmla="*/ 421399 h 613446"/>
              <a:gd name="csX7" fmla="*/ 1336575 w 1891847"/>
              <a:gd name="csY7" fmla="*/ 339165 h 613446"/>
              <a:gd name="csX8" fmla="*/ 1212519 w 1891847"/>
              <a:gd name="csY8" fmla="*/ 347186 h 613446"/>
              <a:gd name="csX9" fmla="*/ 1167758 w 1891847"/>
              <a:gd name="csY9" fmla="*/ 185839 h 613446"/>
              <a:gd name="csX10" fmla="*/ 775505 w 1891847"/>
              <a:gd name="csY10" fmla="*/ 0 h 613446"/>
              <a:gd name="csX11" fmla="*/ 628915 w 1891847"/>
              <a:gd name="csY11" fmla="*/ 21860 h 613446"/>
              <a:gd name="csX12" fmla="*/ 505839 w 1891847"/>
              <a:gd name="csY12" fmla="*/ 128098 h 613446"/>
              <a:gd name="csX13" fmla="*/ 446566 w 1891847"/>
              <a:gd name="csY13" fmla="*/ 201209 h 613446"/>
              <a:gd name="csX14" fmla="*/ 297711 w 1891847"/>
              <a:gd name="csY14" fmla="*/ 194779 h 613446"/>
              <a:gd name="csX15" fmla="*/ 184186 w 1891847"/>
              <a:gd name="csY15" fmla="*/ 215292 h 613446"/>
              <a:gd name="csX16" fmla="*/ 37107 w 1891847"/>
              <a:gd name="csY16" fmla="*/ 383680 h 613446"/>
              <a:gd name="csX17" fmla="*/ 0 w 1891847"/>
              <a:gd name="csY17" fmla="*/ 610056 h 613446"/>
              <a:gd name="csX18" fmla="*/ 409153 w 1891847"/>
              <a:gd name="csY18" fmla="*/ 612382 h 61344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1891847" h="613446">
                <a:moveTo>
                  <a:pt x="409092" y="612321"/>
                </a:moveTo>
                <a:cubicBezTo>
                  <a:pt x="514166" y="611219"/>
                  <a:pt x="619241" y="609627"/>
                  <a:pt x="724499" y="609627"/>
                </a:cubicBezTo>
                <a:cubicBezTo>
                  <a:pt x="991961" y="609627"/>
                  <a:pt x="1259484" y="609627"/>
                  <a:pt x="1526946" y="609505"/>
                </a:cubicBezTo>
                <a:cubicBezTo>
                  <a:pt x="1646165" y="609505"/>
                  <a:pt x="1765323" y="609443"/>
                  <a:pt x="1884542" y="609382"/>
                </a:cubicBezTo>
                <a:cubicBezTo>
                  <a:pt x="1907687" y="609382"/>
                  <a:pt x="1868682" y="513064"/>
                  <a:pt x="1865988" y="508716"/>
                </a:cubicBezTo>
                <a:cubicBezTo>
                  <a:pt x="1809716" y="417603"/>
                  <a:pt x="1696253" y="341798"/>
                  <a:pt x="1587076" y="349635"/>
                </a:cubicBezTo>
                <a:cubicBezTo>
                  <a:pt x="1528354" y="353860"/>
                  <a:pt x="1471408" y="379823"/>
                  <a:pt x="1429771" y="421399"/>
                </a:cubicBezTo>
                <a:cubicBezTo>
                  <a:pt x="1411095" y="383190"/>
                  <a:pt x="1376805" y="352881"/>
                  <a:pt x="1336575" y="339165"/>
                </a:cubicBezTo>
                <a:cubicBezTo>
                  <a:pt x="1296346" y="325387"/>
                  <a:pt x="1250666" y="328388"/>
                  <a:pt x="1212519" y="347186"/>
                </a:cubicBezTo>
                <a:cubicBezTo>
                  <a:pt x="1213499" y="303405"/>
                  <a:pt x="1189740" y="224110"/>
                  <a:pt x="1167758" y="185839"/>
                </a:cubicBezTo>
                <a:cubicBezTo>
                  <a:pt x="1081605" y="36004"/>
                  <a:pt x="945608" y="184"/>
                  <a:pt x="775505" y="0"/>
                </a:cubicBezTo>
                <a:cubicBezTo>
                  <a:pt x="725785" y="0"/>
                  <a:pt x="674717" y="2449"/>
                  <a:pt x="628915" y="21860"/>
                </a:cubicBezTo>
                <a:cubicBezTo>
                  <a:pt x="578460" y="43291"/>
                  <a:pt x="538292" y="83888"/>
                  <a:pt x="505839" y="128098"/>
                </a:cubicBezTo>
                <a:cubicBezTo>
                  <a:pt x="485816" y="155407"/>
                  <a:pt x="478774" y="188717"/>
                  <a:pt x="446566" y="201209"/>
                </a:cubicBezTo>
                <a:cubicBezTo>
                  <a:pt x="411847" y="214680"/>
                  <a:pt x="336899" y="193249"/>
                  <a:pt x="297711" y="194779"/>
                </a:cubicBezTo>
                <a:cubicBezTo>
                  <a:pt x="259073" y="196249"/>
                  <a:pt x="219946" y="200657"/>
                  <a:pt x="184186" y="215292"/>
                </a:cubicBezTo>
                <a:cubicBezTo>
                  <a:pt x="113157" y="244377"/>
                  <a:pt x="63314" y="311549"/>
                  <a:pt x="37107" y="383680"/>
                </a:cubicBezTo>
                <a:cubicBezTo>
                  <a:pt x="10961" y="455812"/>
                  <a:pt x="5327" y="533515"/>
                  <a:pt x="0" y="610056"/>
                </a:cubicBezTo>
                <a:cubicBezTo>
                  <a:pt x="136670" y="614464"/>
                  <a:pt x="272912" y="613791"/>
                  <a:pt x="409153" y="612382"/>
                </a:cubicBezTo>
                <a:close/>
              </a:path>
            </a:pathLst>
          </a:custGeom>
          <a:solidFill>
            <a:srgbClr val="75A07A"/>
          </a:solidFill>
          <a:ln w="6122" cap="flat">
            <a:noFill/>
            <a:prstDash val="solid"/>
            <a:miter/>
          </a:ln>
        </p:spPr>
      </p:sp>
      <p:grpSp>
        <p:nvGrpSpPr>
          <p:cNvPr id="559" name="그래픽 336">
            <a:extLst>
              <a:ext uri="{FF2B5EF4-FFF2-40B4-BE49-F238E27FC236}">
                <a16:creationId xmlns:a16="http://schemas.microsoft.com/office/drawing/2014/main" id="{8E0C0B89-B716-07D9-8F21-C419946D3A42}"/>
              </a:ext>
            </a:extLst>
          </p:cNvPr>
          <p:cNvGrpSpPr/>
          <p:nvPr/>
        </p:nvGrpSpPr>
        <p:grpSpPr>
          <a:xfrm>
            <a:off x="9967611" y="5791081"/>
            <a:ext cx="551067" cy="345807"/>
            <a:chOff x="3573666" y="5007809"/>
            <a:chExt cx="800118" cy="509385"/>
          </a:xfrm>
        </p:grpSpPr>
        <p:sp>
          <p:nvSpPr>
            <p:cNvPr id="560" name="자유형: 도형 559">
              <a:extLst>
                <a:ext uri="{FF2B5EF4-FFF2-40B4-BE49-F238E27FC236}">
                  <a16:creationId xmlns:a16="http://schemas.microsoft.com/office/drawing/2014/main" id="{F3E52EB5-F454-2A38-876E-830E9EF449AC}"/>
                </a:ext>
              </a:extLst>
            </p:cNvPr>
            <p:cNvSpPr/>
            <p:nvPr/>
          </p:nvSpPr>
          <p:spPr>
            <a:xfrm>
              <a:off x="3986465" y="5041299"/>
              <a:ext cx="288578" cy="233874"/>
            </a:xfrm>
            <a:custGeom>
              <a:avLst/>
              <a:gdLst>
                <a:gd name="csX0" fmla="*/ 156719 w 288578"/>
                <a:gd name="csY0" fmla="*/ 7658 h 233874"/>
                <a:gd name="csX1" fmla="*/ 268039 w 288578"/>
                <a:gd name="csY1" fmla="*/ 71584 h 233874"/>
                <a:gd name="csX2" fmla="*/ 281693 w 288578"/>
                <a:gd name="csY2" fmla="*/ 160494 h 233874"/>
                <a:gd name="csX3" fmla="*/ 258670 w 288578"/>
                <a:gd name="csY3" fmla="*/ 199927 h 233874"/>
                <a:gd name="csX4" fmla="*/ 196642 w 288578"/>
                <a:gd name="csY4" fmla="*/ 233176 h 233874"/>
                <a:gd name="csX5" fmla="*/ 194866 w 288578"/>
                <a:gd name="csY5" fmla="*/ 199866 h 233874"/>
                <a:gd name="csX6" fmla="*/ 47480 w 288578"/>
                <a:gd name="csY6" fmla="*/ 87811 h 233874"/>
                <a:gd name="csX7" fmla="*/ 11782 w 288578"/>
                <a:gd name="csY7" fmla="*/ 17945 h 233874"/>
                <a:gd name="csX8" fmla="*/ 156657 w 288578"/>
                <a:gd name="csY8" fmla="*/ 7597 h 2338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88578" h="233874">
                  <a:moveTo>
                    <a:pt x="156719" y="7658"/>
                  </a:moveTo>
                  <a:cubicBezTo>
                    <a:pt x="203255" y="19353"/>
                    <a:pt x="241403" y="31722"/>
                    <a:pt x="268039" y="71584"/>
                  </a:cubicBezTo>
                  <a:cubicBezTo>
                    <a:pt x="285551" y="97792"/>
                    <a:pt x="296389" y="132633"/>
                    <a:pt x="281693" y="160494"/>
                  </a:cubicBezTo>
                  <a:cubicBezTo>
                    <a:pt x="276060" y="171148"/>
                    <a:pt x="267365" y="191538"/>
                    <a:pt x="258670" y="199927"/>
                  </a:cubicBezTo>
                  <a:cubicBezTo>
                    <a:pt x="245505" y="212602"/>
                    <a:pt x="214154" y="238442"/>
                    <a:pt x="196642" y="233176"/>
                  </a:cubicBezTo>
                  <a:cubicBezTo>
                    <a:pt x="190702" y="231400"/>
                    <a:pt x="199826" y="203601"/>
                    <a:pt x="194866" y="199866"/>
                  </a:cubicBezTo>
                  <a:cubicBezTo>
                    <a:pt x="145758" y="162514"/>
                    <a:pt x="96589" y="125163"/>
                    <a:pt x="47480" y="87811"/>
                  </a:cubicBezTo>
                  <a:cubicBezTo>
                    <a:pt x="23967" y="69931"/>
                    <a:pt x="-21528" y="43907"/>
                    <a:pt x="11782" y="17945"/>
                  </a:cubicBezTo>
                  <a:cubicBezTo>
                    <a:pt x="43562" y="-6793"/>
                    <a:pt x="120285" y="-1527"/>
                    <a:pt x="156657" y="7597"/>
                  </a:cubicBezTo>
                  <a:close/>
                </a:path>
              </a:pathLst>
            </a:custGeom>
            <a:solidFill>
              <a:srgbClr val="200027"/>
            </a:solidFill>
            <a:ln w="6122" cap="flat">
              <a:noFill/>
              <a:prstDash val="solid"/>
              <a:miter/>
            </a:ln>
          </p:spPr>
        </p:sp>
        <p:sp>
          <p:nvSpPr>
            <p:cNvPr id="561" name="자유형: 도형 560">
              <a:extLst>
                <a:ext uri="{FF2B5EF4-FFF2-40B4-BE49-F238E27FC236}">
                  <a16:creationId xmlns:a16="http://schemas.microsoft.com/office/drawing/2014/main" id="{A0A9E822-2E26-88FB-FDB2-7C4D7B8EC032}"/>
                </a:ext>
              </a:extLst>
            </p:cNvPr>
            <p:cNvSpPr/>
            <p:nvPr/>
          </p:nvSpPr>
          <p:spPr>
            <a:xfrm>
              <a:off x="3573666" y="5033139"/>
              <a:ext cx="660450" cy="484055"/>
            </a:xfrm>
            <a:custGeom>
              <a:avLst/>
              <a:gdLst>
                <a:gd name="csX0" fmla="*/ 660447 w 660450"/>
                <a:gd name="csY0" fmla="*/ 226456 h 484055"/>
                <a:gd name="csX1" fmla="*/ 538595 w 660450"/>
                <a:gd name="csY1" fmla="*/ 408928 h 484055"/>
                <a:gd name="csX2" fmla="*/ 186878 w 660450"/>
                <a:gd name="csY2" fmla="*/ 477569 h 484055"/>
                <a:gd name="csX3" fmla="*/ 95887 w 660450"/>
                <a:gd name="csY3" fmla="*/ 448300 h 484055"/>
                <a:gd name="csX4" fmla="*/ 4529 w 660450"/>
                <a:gd name="csY4" fmla="*/ 313651 h 484055"/>
                <a:gd name="csX5" fmla="*/ 14509 w 660450"/>
                <a:gd name="csY5" fmla="*/ 186839 h 484055"/>
                <a:gd name="csX6" fmla="*/ 18489 w 660450"/>
                <a:gd name="csY6" fmla="*/ 177103 h 484055"/>
                <a:gd name="csX7" fmla="*/ 120012 w 660450"/>
                <a:gd name="csY7" fmla="*/ 60150 h 484055"/>
                <a:gd name="csX8" fmla="*/ 255213 w 660450"/>
                <a:gd name="csY8" fmla="*/ 6939 h 484055"/>
                <a:gd name="csX9" fmla="*/ 260418 w 660450"/>
                <a:gd name="csY9" fmla="*/ 6082 h 484055"/>
                <a:gd name="csX10" fmla="*/ 502897 w 660450"/>
                <a:gd name="csY10" fmla="*/ 44352 h 484055"/>
                <a:gd name="csX11" fmla="*/ 660447 w 660450"/>
                <a:gd name="csY11" fmla="*/ 226456 h 4840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660450" h="484055">
                  <a:moveTo>
                    <a:pt x="660447" y="226456"/>
                  </a:moveTo>
                  <a:cubicBezTo>
                    <a:pt x="660019" y="284198"/>
                    <a:pt x="618932" y="360126"/>
                    <a:pt x="538595" y="408928"/>
                  </a:cubicBezTo>
                  <a:cubicBezTo>
                    <a:pt x="434378" y="472242"/>
                    <a:pt x="307322" y="497041"/>
                    <a:pt x="186878" y="477569"/>
                  </a:cubicBezTo>
                  <a:cubicBezTo>
                    <a:pt x="155221" y="472426"/>
                    <a:pt x="123686" y="464160"/>
                    <a:pt x="95887" y="448300"/>
                  </a:cubicBezTo>
                  <a:cubicBezTo>
                    <a:pt x="46595" y="420195"/>
                    <a:pt x="15550" y="369372"/>
                    <a:pt x="4529" y="313651"/>
                  </a:cubicBezTo>
                  <a:cubicBezTo>
                    <a:pt x="-3799" y="271584"/>
                    <a:pt x="-737" y="226824"/>
                    <a:pt x="14509" y="186839"/>
                  </a:cubicBezTo>
                  <a:cubicBezTo>
                    <a:pt x="15795" y="183533"/>
                    <a:pt x="17081" y="180348"/>
                    <a:pt x="18489" y="177103"/>
                  </a:cubicBezTo>
                  <a:cubicBezTo>
                    <a:pt x="39798" y="128852"/>
                    <a:pt x="76048" y="89296"/>
                    <a:pt x="120012" y="60150"/>
                  </a:cubicBezTo>
                  <a:cubicBezTo>
                    <a:pt x="160426" y="33330"/>
                    <a:pt x="207329" y="15144"/>
                    <a:pt x="255213" y="6939"/>
                  </a:cubicBezTo>
                  <a:cubicBezTo>
                    <a:pt x="256927" y="6633"/>
                    <a:pt x="258703" y="6327"/>
                    <a:pt x="260418" y="6082"/>
                  </a:cubicBezTo>
                  <a:cubicBezTo>
                    <a:pt x="362124" y="-9839"/>
                    <a:pt x="407130" y="6388"/>
                    <a:pt x="502897" y="44352"/>
                  </a:cubicBezTo>
                  <a:cubicBezTo>
                    <a:pt x="571783" y="71661"/>
                    <a:pt x="661121" y="146671"/>
                    <a:pt x="660447" y="226456"/>
                  </a:cubicBezTo>
                  <a:close/>
                </a:path>
              </a:pathLst>
            </a:custGeom>
            <a:solidFill>
              <a:srgbClr val="B94C58"/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562" name="그래픽 336">
              <a:extLst>
                <a:ext uri="{FF2B5EF4-FFF2-40B4-BE49-F238E27FC236}">
                  <a16:creationId xmlns:a16="http://schemas.microsoft.com/office/drawing/2014/main" id="{27976D49-2E06-6F58-1416-796DECD12DC4}"/>
                </a:ext>
              </a:extLst>
            </p:cNvPr>
            <p:cNvGrpSpPr/>
            <p:nvPr/>
          </p:nvGrpSpPr>
          <p:grpSpPr>
            <a:xfrm>
              <a:off x="3573666" y="5040140"/>
              <a:ext cx="637948" cy="433717"/>
              <a:chOff x="3573666" y="5040140"/>
              <a:chExt cx="637948" cy="433717"/>
            </a:xfrm>
            <a:solidFill>
              <a:srgbClr val="392627"/>
            </a:solidFill>
          </p:grpSpPr>
          <p:sp>
            <p:nvSpPr>
              <p:cNvPr id="563" name="자유형: 도형 562">
                <a:extLst>
                  <a:ext uri="{FF2B5EF4-FFF2-40B4-BE49-F238E27FC236}">
                    <a16:creationId xmlns:a16="http://schemas.microsoft.com/office/drawing/2014/main" id="{2B25831E-AE82-B79E-0CDE-3DE35913C1AE}"/>
                  </a:ext>
                </a:extLst>
              </p:cNvPr>
              <p:cNvSpPr/>
              <p:nvPr/>
            </p:nvSpPr>
            <p:spPr>
              <a:xfrm>
                <a:off x="3742752" y="5317379"/>
                <a:ext cx="194507" cy="156478"/>
              </a:xfrm>
              <a:custGeom>
                <a:avLst/>
                <a:gdLst>
                  <a:gd name="csX0" fmla="*/ 53491 w 194507"/>
                  <a:gd name="csY0" fmla="*/ 10307 h 156478"/>
                  <a:gd name="csX1" fmla="*/ 4566 w 194507"/>
                  <a:gd name="csY1" fmla="*/ 65477 h 156478"/>
                  <a:gd name="csX2" fmla="*/ 18160 w 194507"/>
                  <a:gd name="csY2" fmla="*/ 137731 h 156478"/>
                  <a:gd name="csX3" fmla="*/ 69227 w 194507"/>
                  <a:gd name="csY3" fmla="*/ 155672 h 156478"/>
                  <a:gd name="csX4" fmla="*/ 159483 w 194507"/>
                  <a:gd name="csY4" fmla="*/ 137303 h 156478"/>
                  <a:gd name="csX5" fmla="*/ 191324 w 194507"/>
                  <a:gd name="csY5" fmla="*/ 56047 h 156478"/>
                  <a:gd name="csX6" fmla="*/ 53491 w 194507"/>
                  <a:gd name="csY6" fmla="*/ 10307 h 1564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94507" h="156478">
                    <a:moveTo>
                      <a:pt x="53491" y="10307"/>
                    </a:moveTo>
                    <a:cubicBezTo>
                      <a:pt x="30835" y="21390"/>
                      <a:pt x="12894" y="41658"/>
                      <a:pt x="4566" y="65477"/>
                    </a:cubicBezTo>
                    <a:cubicBezTo>
                      <a:pt x="-4006" y="89970"/>
                      <a:pt x="-1067" y="120280"/>
                      <a:pt x="18160" y="137731"/>
                    </a:cubicBezTo>
                    <a:cubicBezTo>
                      <a:pt x="31753" y="150100"/>
                      <a:pt x="50919" y="154080"/>
                      <a:pt x="69227" y="155672"/>
                    </a:cubicBezTo>
                    <a:cubicBezTo>
                      <a:pt x="100394" y="158366"/>
                      <a:pt x="133521" y="154815"/>
                      <a:pt x="159483" y="137303"/>
                    </a:cubicBezTo>
                    <a:cubicBezTo>
                      <a:pt x="185446" y="119790"/>
                      <a:pt x="201734" y="85561"/>
                      <a:pt x="191324" y="56047"/>
                    </a:cubicBezTo>
                    <a:cubicBezTo>
                      <a:pt x="172465" y="2531"/>
                      <a:pt x="100149" y="-12533"/>
                      <a:pt x="53491" y="10307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64" name="자유형: 도형 563">
                <a:extLst>
                  <a:ext uri="{FF2B5EF4-FFF2-40B4-BE49-F238E27FC236}">
                    <a16:creationId xmlns:a16="http://schemas.microsoft.com/office/drawing/2014/main" id="{6ACB6556-B0A5-7CB1-927C-C38659AF1260}"/>
                  </a:ext>
                </a:extLst>
              </p:cNvPr>
              <p:cNvSpPr/>
              <p:nvPr/>
            </p:nvSpPr>
            <p:spPr>
              <a:xfrm>
                <a:off x="4088398" y="5192580"/>
                <a:ext cx="123216" cy="124759"/>
              </a:xfrm>
              <a:custGeom>
                <a:avLst/>
                <a:gdLst>
                  <a:gd name="csX0" fmla="*/ 42845 w 123216"/>
                  <a:gd name="csY0" fmla="*/ 3457 h 124759"/>
                  <a:gd name="csX1" fmla="*/ 40028 w 123216"/>
                  <a:gd name="csY1" fmla="*/ 4559 h 124759"/>
                  <a:gd name="csX2" fmla="*/ 656 w 123216"/>
                  <a:gd name="csY2" fmla="*/ 56668 h 124759"/>
                  <a:gd name="csX3" fmla="*/ 13454 w 123216"/>
                  <a:gd name="csY3" fmla="*/ 102286 h 124759"/>
                  <a:gd name="csX4" fmla="*/ 28455 w 123216"/>
                  <a:gd name="csY4" fmla="*/ 115328 h 124759"/>
                  <a:gd name="csX5" fmla="*/ 70461 w 123216"/>
                  <a:gd name="csY5" fmla="*/ 124758 h 124759"/>
                  <a:gd name="csX6" fmla="*/ 119202 w 123216"/>
                  <a:gd name="csY6" fmla="*/ 92733 h 124759"/>
                  <a:gd name="csX7" fmla="*/ 117303 w 123216"/>
                  <a:gd name="csY7" fmla="*/ 30766 h 124759"/>
                  <a:gd name="csX8" fmla="*/ 42845 w 123216"/>
                  <a:gd name="csY8" fmla="*/ 3518 h 12475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123216" h="124759">
                    <a:moveTo>
                      <a:pt x="42845" y="3457"/>
                    </a:moveTo>
                    <a:cubicBezTo>
                      <a:pt x="41865" y="3825"/>
                      <a:pt x="40947" y="4192"/>
                      <a:pt x="40028" y="4559"/>
                    </a:cubicBezTo>
                    <a:cubicBezTo>
                      <a:pt x="16821" y="14356"/>
                      <a:pt x="3595" y="32420"/>
                      <a:pt x="656" y="56668"/>
                    </a:cubicBezTo>
                    <a:cubicBezTo>
                      <a:pt x="-1426" y="73935"/>
                      <a:pt x="1085" y="88753"/>
                      <a:pt x="13454" y="102286"/>
                    </a:cubicBezTo>
                    <a:cubicBezTo>
                      <a:pt x="17924" y="107184"/>
                      <a:pt x="23189" y="111287"/>
                      <a:pt x="28455" y="115328"/>
                    </a:cubicBezTo>
                    <a:cubicBezTo>
                      <a:pt x="38008" y="122676"/>
                      <a:pt x="58704" y="124819"/>
                      <a:pt x="70461" y="124758"/>
                    </a:cubicBezTo>
                    <a:cubicBezTo>
                      <a:pt x="91341" y="124697"/>
                      <a:pt x="113813" y="112879"/>
                      <a:pt x="119202" y="92733"/>
                    </a:cubicBezTo>
                    <a:cubicBezTo>
                      <a:pt x="124284" y="73874"/>
                      <a:pt x="125447" y="48953"/>
                      <a:pt x="117303" y="30766"/>
                    </a:cubicBezTo>
                    <a:cubicBezTo>
                      <a:pt x="105302" y="4131"/>
                      <a:pt x="69175" y="-6034"/>
                      <a:pt x="42845" y="3518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65" name="자유형: 도형 564">
                <a:extLst>
                  <a:ext uri="{FF2B5EF4-FFF2-40B4-BE49-F238E27FC236}">
                    <a16:creationId xmlns:a16="http://schemas.microsoft.com/office/drawing/2014/main" id="{85088C04-F884-8CB4-2E65-45B801F69C50}"/>
                  </a:ext>
                </a:extLst>
              </p:cNvPr>
              <p:cNvSpPr/>
              <p:nvPr/>
            </p:nvSpPr>
            <p:spPr>
              <a:xfrm>
                <a:off x="3836153" y="5087077"/>
                <a:ext cx="176392" cy="124826"/>
              </a:xfrm>
              <a:custGeom>
                <a:avLst/>
                <a:gdLst>
                  <a:gd name="csX0" fmla="*/ 13 w 176392"/>
                  <a:gd name="csY0" fmla="*/ 58565 h 124826"/>
                  <a:gd name="csX1" fmla="*/ 16117 w 176392"/>
                  <a:gd name="csY1" fmla="*/ 98244 h 124826"/>
                  <a:gd name="csX2" fmla="*/ 92167 w 176392"/>
                  <a:gd name="csY2" fmla="*/ 124635 h 124826"/>
                  <a:gd name="csX3" fmla="*/ 171830 w 176392"/>
                  <a:gd name="csY3" fmla="*/ 43441 h 124826"/>
                  <a:gd name="csX4" fmla="*/ 78145 w 176392"/>
                  <a:gd name="csY4" fmla="*/ 28 h 124826"/>
                  <a:gd name="csX5" fmla="*/ 34977 w 176392"/>
                  <a:gd name="csY5" fmla="*/ 8355 h 124826"/>
                  <a:gd name="csX6" fmla="*/ 13 w 176392"/>
                  <a:gd name="csY6" fmla="*/ 58627 h 12482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76392" h="124826">
                    <a:moveTo>
                      <a:pt x="13" y="58565"/>
                    </a:moveTo>
                    <a:cubicBezTo>
                      <a:pt x="-293" y="72037"/>
                      <a:pt x="4789" y="85998"/>
                      <a:pt x="16117" y="98244"/>
                    </a:cubicBezTo>
                    <a:cubicBezTo>
                      <a:pt x="34915" y="118634"/>
                      <a:pt x="64490" y="126166"/>
                      <a:pt x="92167" y="124635"/>
                    </a:cubicBezTo>
                    <a:cubicBezTo>
                      <a:pt x="134907" y="122247"/>
                      <a:pt x="193200" y="94937"/>
                      <a:pt x="171830" y="43441"/>
                    </a:cubicBezTo>
                    <a:cubicBezTo>
                      <a:pt x="157502" y="8845"/>
                      <a:pt x="111517" y="-585"/>
                      <a:pt x="78145" y="28"/>
                    </a:cubicBezTo>
                    <a:cubicBezTo>
                      <a:pt x="63388" y="273"/>
                      <a:pt x="48264" y="1865"/>
                      <a:pt x="34977" y="8355"/>
                    </a:cubicBezTo>
                    <a:cubicBezTo>
                      <a:pt x="13117" y="19010"/>
                      <a:pt x="442" y="38237"/>
                      <a:pt x="13" y="58627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66" name="자유형: 도형 565">
                <a:extLst>
                  <a:ext uri="{FF2B5EF4-FFF2-40B4-BE49-F238E27FC236}">
                    <a16:creationId xmlns:a16="http://schemas.microsoft.com/office/drawing/2014/main" id="{6294DFED-1D1B-0D8F-8F82-FE73113C8543}"/>
                  </a:ext>
                </a:extLst>
              </p:cNvPr>
              <p:cNvSpPr/>
              <p:nvPr/>
            </p:nvSpPr>
            <p:spPr>
              <a:xfrm>
                <a:off x="3693678" y="5040140"/>
                <a:ext cx="136604" cy="58070"/>
              </a:xfrm>
              <a:custGeom>
                <a:avLst/>
                <a:gdLst>
                  <a:gd name="csX0" fmla="*/ 111749 w 136604"/>
                  <a:gd name="csY0" fmla="*/ 39311 h 58070"/>
                  <a:gd name="csX1" fmla="*/ 0 w 136604"/>
                  <a:gd name="csY1" fmla="*/ 53211 h 58070"/>
                  <a:gd name="csX2" fmla="*/ 135201 w 136604"/>
                  <a:gd name="csY2" fmla="*/ 0 h 58070"/>
                  <a:gd name="csX3" fmla="*/ 136425 w 136604"/>
                  <a:gd name="csY3" fmla="*/ 5021 h 58070"/>
                  <a:gd name="csX4" fmla="*/ 111749 w 136604"/>
                  <a:gd name="csY4" fmla="*/ 39311 h 5807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36604" h="58070">
                    <a:moveTo>
                      <a:pt x="111749" y="39311"/>
                    </a:moveTo>
                    <a:cubicBezTo>
                      <a:pt x="78071" y="57926"/>
                      <a:pt x="37229" y="62947"/>
                      <a:pt x="0" y="53211"/>
                    </a:cubicBezTo>
                    <a:cubicBezTo>
                      <a:pt x="40413" y="26391"/>
                      <a:pt x="87317" y="8205"/>
                      <a:pt x="135201" y="0"/>
                    </a:cubicBezTo>
                    <a:cubicBezTo>
                      <a:pt x="135752" y="1592"/>
                      <a:pt x="136242" y="3306"/>
                      <a:pt x="136425" y="5021"/>
                    </a:cubicBezTo>
                    <a:cubicBezTo>
                      <a:pt x="138323" y="19900"/>
                      <a:pt x="124852" y="32086"/>
                      <a:pt x="111749" y="39311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67" name="자유형: 도형 566">
                <a:extLst>
                  <a:ext uri="{FF2B5EF4-FFF2-40B4-BE49-F238E27FC236}">
                    <a16:creationId xmlns:a16="http://schemas.microsoft.com/office/drawing/2014/main" id="{CBFCE2F9-BA0F-F22E-C49D-A2713B089EA3}"/>
                  </a:ext>
                </a:extLst>
              </p:cNvPr>
              <p:cNvSpPr/>
              <p:nvPr/>
            </p:nvSpPr>
            <p:spPr>
              <a:xfrm>
                <a:off x="3573666" y="5219143"/>
                <a:ext cx="102654" cy="134681"/>
              </a:xfrm>
              <a:custGeom>
                <a:avLst/>
                <a:gdLst>
                  <a:gd name="csX0" fmla="*/ 101888 w 102654"/>
                  <a:gd name="csY0" fmla="*/ 83192 h 134681"/>
                  <a:gd name="csX1" fmla="*/ 63311 w 102654"/>
                  <a:gd name="csY1" fmla="*/ 131872 h 134681"/>
                  <a:gd name="csX2" fmla="*/ 4529 w 102654"/>
                  <a:gd name="csY2" fmla="*/ 127647 h 134681"/>
                  <a:gd name="csX3" fmla="*/ 14509 w 102654"/>
                  <a:gd name="csY3" fmla="*/ 835 h 134681"/>
                  <a:gd name="csX4" fmla="*/ 99132 w 102654"/>
                  <a:gd name="csY4" fmla="*/ 55332 h 134681"/>
                  <a:gd name="csX5" fmla="*/ 101888 w 102654"/>
                  <a:gd name="csY5" fmla="*/ 83192 h 13468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102654" h="134681">
                    <a:moveTo>
                      <a:pt x="101888" y="83192"/>
                    </a:moveTo>
                    <a:cubicBezTo>
                      <a:pt x="95642" y="116564"/>
                      <a:pt x="81987" y="124647"/>
                      <a:pt x="63311" y="131872"/>
                    </a:cubicBezTo>
                    <a:cubicBezTo>
                      <a:pt x="47820" y="137873"/>
                      <a:pt x="19898" y="133219"/>
                      <a:pt x="4529" y="127647"/>
                    </a:cubicBezTo>
                    <a:cubicBezTo>
                      <a:pt x="-3799" y="85581"/>
                      <a:pt x="-737" y="40820"/>
                      <a:pt x="14509" y="835"/>
                    </a:cubicBezTo>
                    <a:cubicBezTo>
                      <a:pt x="54310" y="-4492"/>
                      <a:pt x="85539" y="15898"/>
                      <a:pt x="99132" y="55332"/>
                    </a:cubicBezTo>
                    <a:cubicBezTo>
                      <a:pt x="102194" y="64272"/>
                      <a:pt x="103663" y="73885"/>
                      <a:pt x="101888" y="83192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</p:grpSp>
        <p:sp>
          <p:nvSpPr>
            <p:cNvPr id="568" name="자유형: 도형 567">
              <a:extLst>
                <a:ext uri="{FF2B5EF4-FFF2-40B4-BE49-F238E27FC236}">
                  <a16:creationId xmlns:a16="http://schemas.microsoft.com/office/drawing/2014/main" id="{58353290-1B73-BE5C-6FE8-87113A2F1369}"/>
                </a:ext>
              </a:extLst>
            </p:cNvPr>
            <p:cNvSpPr/>
            <p:nvPr/>
          </p:nvSpPr>
          <p:spPr>
            <a:xfrm>
              <a:off x="4220275" y="5076511"/>
              <a:ext cx="153509" cy="21676"/>
            </a:xfrm>
            <a:custGeom>
              <a:avLst/>
              <a:gdLst>
                <a:gd name="csX0" fmla="*/ 0 w 153509"/>
                <a:gd name="csY0" fmla="*/ 21676 h 21676"/>
                <a:gd name="csX1" fmla="*/ 153509 w 153509"/>
                <a:gd name="csY1" fmla="*/ 10532 h 216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53509" h="21676">
                  <a:moveTo>
                    <a:pt x="0" y="21676"/>
                  </a:moveTo>
                  <a:cubicBezTo>
                    <a:pt x="0" y="21676"/>
                    <a:pt x="81010" y="-18492"/>
                    <a:pt x="153509" y="10532"/>
                  </a:cubicBezTo>
                </a:path>
              </a:pathLst>
            </a:custGeom>
            <a:noFill/>
            <a:ln w="12245" cap="rnd">
              <a:solidFill>
                <a:srgbClr val="200027"/>
              </a:solidFill>
              <a:prstDash val="solid"/>
              <a:miter/>
            </a:ln>
          </p:spPr>
        </p:sp>
        <p:sp>
          <p:nvSpPr>
            <p:cNvPr id="569" name="자유형: 도형 568">
              <a:extLst>
                <a:ext uri="{FF2B5EF4-FFF2-40B4-BE49-F238E27FC236}">
                  <a16:creationId xmlns:a16="http://schemas.microsoft.com/office/drawing/2014/main" id="{157D75EC-1059-3B56-E7B8-3ACD531FEA50}"/>
                </a:ext>
              </a:extLst>
            </p:cNvPr>
            <p:cNvSpPr/>
            <p:nvPr/>
          </p:nvSpPr>
          <p:spPr>
            <a:xfrm>
              <a:off x="4169820" y="5007809"/>
              <a:ext cx="50455" cy="68702"/>
            </a:xfrm>
            <a:custGeom>
              <a:avLst/>
              <a:gdLst>
                <a:gd name="csX0" fmla="*/ 0 w 50455"/>
                <a:gd name="csY0" fmla="*/ 68702 h 68702"/>
                <a:gd name="csX1" fmla="*/ 50455 w 50455"/>
                <a:gd name="csY1" fmla="*/ 0 h 687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50455" h="68702">
                  <a:moveTo>
                    <a:pt x="0" y="68702"/>
                  </a:moveTo>
                  <a:cubicBezTo>
                    <a:pt x="0" y="68702"/>
                    <a:pt x="49169" y="29330"/>
                    <a:pt x="50455" y="0"/>
                  </a:cubicBezTo>
                </a:path>
              </a:pathLst>
            </a:custGeom>
            <a:noFill/>
            <a:ln w="12245" cap="rnd">
              <a:solidFill>
                <a:srgbClr val="200027"/>
              </a:solidFill>
              <a:prstDash val="solid"/>
              <a:miter/>
            </a:ln>
          </p:spPr>
        </p:sp>
        <p:sp>
          <p:nvSpPr>
            <p:cNvPr id="570" name="자유형: 도형 569">
              <a:extLst>
                <a:ext uri="{FF2B5EF4-FFF2-40B4-BE49-F238E27FC236}">
                  <a16:creationId xmlns:a16="http://schemas.microsoft.com/office/drawing/2014/main" id="{2F0378C3-9181-DACC-25B6-7113566DA54C}"/>
                </a:ext>
              </a:extLst>
            </p:cNvPr>
            <p:cNvSpPr/>
            <p:nvPr/>
          </p:nvSpPr>
          <p:spPr>
            <a:xfrm>
              <a:off x="3627993" y="5060014"/>
              <a:ext cx="412443" cy="390258"/>
            </a:xfrm>
            <a:custGeom>
              <a:avLst/>
              <a:gdLst>
                <a:gd name="csX0" fmla="*/ 412444 w 412443"/>
                <a:gd name="csY0" fmla="*/ 3394 h 390258"/>
                <a:gd name="csX1" fmla="*/ 76095 w 412443"/>
                <a:gd name="csY1" fmla="*/ 114531 h 390258"/>
                <a:gd name="csX2" fmla="*/ 13945 w 412443"/>
                <a:gd name="csY2" fmla="*/ 390259 h 3902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412443" h="390258">
                  <a:moveTo>
                    <a:pt x="412444" y="3394"/>
                  </a:moveTo>
                  <a:cubicBezTo>
                    <a:pt x="412444" y="3394"/>
                    <a:pt x="196110" y="-30284"/>
                    <a:pt x="76095" y="114531"/>
                  </a:cubicBezTo>
                  <a:cubicBezTo>
                    <a:pt x="-43920" y="259344"/>
                    <a:pt x="13945" y="390259"/>
                    <a:pt x="13945" y="390259"/>
                  </a:cubicBezTo>
                </a:path>
              </a:pathLst>
            </a:custGeom>
            <a:noFill/>
            <a:ln w="12245" cap="rnd">
              <a:solidFill>
                <a:srgbClr val="7B3448"/>
              </a:solidFill>
              <a:prstDash val="solid"/>
              <a:miter/>
            </a:ln>
          </p:spPr>
        </p:sp>
      </p:grpSp>
      <p:grpSp>
        <p:nvGrpSpPr>
          <p:cNvPr id="571" name="그래픽 336">
            <a:extLst>
              <a:ext uri="{FF2B5EF4-FFF2-40B4-BE49-F238E27FC236}">
                <a16:creationId xmlns:a16="http://schemas.microsoft.com/office/drawing/2014/main" id="{131BA9DF-D90F-12D6-F701-F0F0E68F71FE}"/>
              </a:ext>
            </a:extLst>
          </p:cNvPr>
          <p:cNvGrpSpPr/>
          <p:nvPr/>
        </p:nvGrpSpPr>
        <p:grpSpPr>
          <a:xfrm>
            <a:off x="1394436" y="6289268"/>
            <a:ext cx="1651786" cy="576406"/>
            <a:chOff x="6374711" y="5330502"/>
            <a:chExt cx="3520252" cy="1647404"/>
          </a:xfrm>
        </p:grpSpPr>
        <p:sp>
          <p:nvSpPr>
            <p:cNvPr id="572" name="자유형: 도형 571">
              <a:extLst>
                <a:ext uri="{FF2B5EF4-FFF2-40B4-BE49-F238E27FC236}">
                  <a16:creationId xmlns:a16="http://schemas.microsoft.com/office/drawing/2014/main" id="{715EDF73-53AF-C0E5-8989-155B28273DBC}"/>
                </a:ext>
              </a:extLst>
            </p:cNvPr>
            <p:cNvSpPr/>
            <p:nvPr/>
          </p:nvSpPr>
          <p:spPr>
            <a:xfrm>
              <a:off x="6374711" y="5330502"/>
              <a:ext cx="3520252" cy="1635697"/>
            </a:xfrm>
            <a:custGeom>
              <a:avLst/>
              <a:gdLst>
                <a:gd name="csX0" fmla="*/ 11773 w 3520252"/>
                <a:gd name="csY0" fmla="*/ 1635695 h 1635697"/>
                <a:gd name="csX1" fmla="*/ 41655 w 3520252"/>
                <a:gd name="csY1" fmla="*/ 1473430 h 1635697"/>
                <a:gd name="csX2" fmla="*/ 417926 w 3520252"/>
                <a:gd name="csY2" fmla="*/ 1219132 h 1635697"/>
                <a:gd name="csX3" fmla="*/ 800749 w 3520252"/>
                <a:gd name="csY3" fmla="*/ 1067032 h 1635697"/>
                <a:gd name="csX4" fmla="*/ 850715 w 3520252"/>
                <a:gd name="csY4" fmla="*/ 902133 h 1635697"/>
                <a:gd name="csX5" fmla="*/ 1462424 w 3520252"/>
                <a:gd name="csY5" fmla="*/ 660879 h 1635697"/>
                <a:gd name="csX6" fmla="*/ 1722722 w 3520252"/>
                <a:gd name="csY6" fmla="*/ 252522 h 1635697"/>
                <a:gd name="csX7" fmla="*/ 2256544 w 3520252"/>
                <a:gd name="csY7" fmla="*/ 0 h 1635697"/>
                <a:gd name="csX8" fmla="*/ 2829431 w 3520252"/>
                <a:gd name="csY8" fmla="*/ 359800 h 1635697"/>
                <a:gd name="csX9" fmla="*/ 3000698 w 3520252"/>
                <a:gd name="csY9" fmla="*/ 1048601 h 1635697"/>
                <a:gd name="csX10" fmla="*/ 3260934 w 3520252"/>
                <a:gd name="csY10" fmla="*/ 1045294 h 1635697"/>
                <a:gd name="csX11" fmla="*/ 3419464 w 3520252"/>
                <a:gd name="csY11" fmla="*/ 1274241 h 1635697"/>
                <a:gd name="csX12" fmla="*/ 3520253 w 3520252"/>
                <a:gd name="csY12" fmla="*/ 1635695 h 1635697"/>
                <a:gd name="csX13" fmla="*/ 11712 w 3520252"/>
                <a:gd name="csY13" fmla="*/ 1635695 h 16356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3520252" h="1635697">
                  <a:moveTo>
                    <a:pt x="11773" y="1635695"/>
                  </a:moveTo>
                  <a:cubicBezTo>
                    <a:pt x="-25517" y="1635695"/>
                    <a:pt x="37307" y="1480410"/>
                    <a:pt x="41655" y="1473430"/>
                  </a:cubicBezTo>
                  <a:cubicBezTo>
                    <a:pt x="123032" y="1341658"/>
                    <a:pt x="263927" y="1241788"/>
                    <a:pt x="417926" y="1219132"/>
                  </a:cubicBezTo>
                  <a:cubicBezTo>
                    <a:pt x="575660" y="1195986"/>
                    <a:pt x="727210" y="1257769"/>
                    <a:pt x="800749" y="1067032"/>
                  </a:cubicBezTo>
                  <a:cubicBezTo>
                    <a:pt x="821446" y="1013454"/>
                    <a:pt x="830080" y="955773"/>
                    <a:pt x="850715" y="902133"/>
                  </a:cubicBezTo>
                  <a:cubicBezTo>
                    <a:pt x="941094" y="667124"/>
                    <a:pt x="1236110" y="526046"/>
                    <a:pt x="1462424" y="660879"/>
                  </a:cubicBezTo>
                  <a:cubicBezTo>
                    <a:pt x="1533331" y="515207"/>
                    <a:pt x="1612871" y="371557"/>
                    <a:pt x="1722722" y="252522"/>
                  </a:cubicBezTo>
                  <a:cubicBezTo>
                    <a:pt x="1859331" y="104523"/>
                    <a:pt x="2051355" y="0"/>
                    <a:pt x="2256544" y="0"/>
                  </a:cubicBezTo>
                  <a:cubicBezTo>
                    <a:pt x="2499329" y="0"/>
                    <a:pt x="2711315" y="152713"/>
                    <a:pt x="2829431" y="359800"/>
                  </a:cubicBezTo>
                  <a:cubicBezTo>
                    <a:pt x="2947487" y="566887"/>
                    <a:pt x="2975286" y="811571"/>
                    <a:pt x="3000698" y="1048601"/>
                  </a:cubicBezTo>
                  <a:cubicBezTo>
                    <a:pt x="3067869" y="982654"/>
                    <a:pt x="3183782" y="991348"/>
                    <a:pt x="3260934" y="1045294"/>
                  </a:cubicBezTo>
                  <a:cubicBezTo>
                    <a:pt x="3338087" y="1099240"/>
                    <a:pt x="3383889" y="1187047"/>
                    <a:pt x="3419464" y="1274241"/>
                  </a:cubicBezTo>
                  <a:cubicBezTo>
                    <a:pt x="3465572" y="1387337"/>
                    <a:pt x="3499434" y="1515373"/>
                    <a:pt x="3520253" y="1635695"/>
                  </a:cubicBezTo>
                  <a:cubicBezTo>
                    <a:pt x="3157391" y="1609303"/>
                    <a:pt x="814833" y="1636000"/>
                    <a:pt x="11712" y="1635695"/>
                  </a:cubicBezTo>
                  <a:close/>
                </a:path>
              </a:pathLst>
            </a:custGeom>
            <a:solidFill>
              <a:srgbClr val="9CC879"/>
            </a:solidFill>
            <a:ln w="6122" cap="flat">
              <a:noFill/>
              <a:prstDash val="solid"/>
              <a:miter/>
            </a:ln>
          </p:spPr>
        </p:sp>
        <p:sp>
          <p:nvSpPr>
            <p:cNvPr id="573" name="자유형: 도형 572">
              <a:extLst>
                <a:ext uri="{FF2B5EF4-FFF2-40B4-BE49-F238E27FC236}">
                  <a16:creationId xmlns:a16="http://schemas.microsoft.com/office/drawing/2014/main" id="{D7B9F37A-DB6E-C256-1A74-87861C037EC1}"/>
                </a:ext>
              </a:extLst>
            </p:cNvPr>
            <p:cNvSpPr/>
            <p:nvPr/>
          </p:nvSpPr>
          <p:spPr>
            <a:xfrm>
              <a:off x="7099713" y="5818155"/>
              <a:ext cx="2558587" cy="1159752"/>
            </a:xfrm>
            <a:custGeom>
              <a:avLst/>
              <a:gdLst>
                <a:gd name="csX0" fmla="*/ 97729 w 2558587"/>
                <a:gd name="csY0" fmla="*/ 1141980 h 1159752"/>
                <a:gd name="csX1" fmla="*/ 493 w 2558587"/>
                <a:gd name="csY1" fmla="*/ 1061826 h 1159752"/>
                <a:gd name="csX2" fmla="*/ 53948 w 2558587"/>
                <a:gd name="csY2" fmla="*/ 932382 h 1159752"/>
                <a:gd name="csX3" fmla="*/ 394215 w 2558587"/>
                <a:gd name="csY3" fmla="*/ 790385 h 1159752"/>
                <a:gd name="csX4" fmla="*/ 764486 w 2558587"/>
                <a:gd name="csY4" fmla="*/ 861352 h 1159752"/>
                <a:gd name="csX5" fmla="*/ 794122 w 2558587"/>
                <a:gd name="csY5" fmla="*/ 551457 h 1159752"/>
                <a:gd name="csX6" fmla="*/ 1114305 w 2558587"/>
                <a:gd name="csY6" fmla="*/ 463894 h 1159752"/>
                <a:gd name="csX7" fmla="*/ 1297022 w 2558587"/>
                <a:gd name="csY7" fmla="*/ 177267 h 1159752"/>
                <a:gd name="csX8" fmla="*/ 1671701 w 2558587"/>
                <a:gd name="csY8" fmla="*/ 0 h 1159752"/>
                <a:gd name="csX9" fmla="*/ 2073752 w 2558587"/>
                <a:gd name="csY9" fmla="*/ 252521 h 1159752"/>
                <a:gd name="csX10" fmla="*/ 2193950 w 2558587"/>
                <a:gd name="csY10" fmla="*/ 735949 h 1159752"/>
                <a:gd name="csX11" fmla="*/ 2376606 w 2558587"/>
                <a:gd name="csY11" fmla="*/ 733622 h 1159752"/>
                <a:gd name="csX12" fmla="*/ 2487864 w 2558587"/>
                <a:gd name="csY12" fmla="*/ 894295 h 1159752"/>
                <a:gd name="csX13" fmla="*/ 2558588 w 2558587"/>
                <a:gd name="csY13" fmla="*/ 1147981 h 1159752"/>
                <a:gd name="csX14" fmla="*/ 578157 w 2558587"/>
                <a:gd name="csY14" fmla="*/ 1146082 h 1159752"/>
                <a:gd name="csX15" fmla="*/ 97729 w 2558587"/>
                <a:gd name="csY15" fmla="*/ 1141919 h 11597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2558587" h="1159752">
                  <a:moveTo>
                    <a:pt x="97729" y="1141980"/>
                  </a:moveTo>
                  <a:cubicBezTo>
                    <a:pt x="42436" y="1127590"/>
                    <a:pt x="4289" y="1102852"/>
                    <a:pt x="493" y="1061826"/>
                  </a:cubicBezTo>
                  <a:cubicBezTo>
                    <a:pt x="-3916" y="1014005"/>
                    <a:pt x="21863" y="968142"/>
                    <a:pt x="53948" y="932382"/>
                  </a:cubicBezTo>
                  <a:cubicBezTo>
                    <a:pt x="138326" y="838329"/>
                    <a:pt x="267893" y="793875"/>
                    <a:pt x="394215" y="790385"/>
                  </a:cubicBezTo>
                  <a:cubicBezTo>
                    <a:pt x="520537" y="786894"/>
                    <a:pt x="644961" y="820327"/>
                    <a:pt x="764486" y="861352"/>
                  </a:cubicBezTo>
                  <a:cubicBezTo>
                    <a:pt x="756771" y="756646"/>
                    <a:pt x="749913" y="646673"/>
                    <a:pt x="794122" y="551457"/>
                  </a:cubicBezTo>
                  <a:cubicBezTo>
                    <a:pt x="859886" y="409704"/>
                    <a:pt x="992821" y="391518"/>
                    <a:pt x="1114305" y="463894"/>
                  </a:cubicBezTo>
                  <a:cubicBezTo>
                    <a:pt x="1164087" y="361637"/>
                    <a:pt x="1219870" y="260849"/>
                    <a:pt x="1297022" y="177267"/>
                  </a:cubicBezTo>
                  <a:cubicBezTo>
                    <a:pt x="1392912" y="73417"/>
                    <a:pt x="1527683" y="0"/>
                    <a:pt x="1671701" y="0"/>
                  </a:cubicBezTo>
                  <a:cubicBezTo>
                    <a:pt x="1842111" y="0"/>
                    <a:pt x="1990905" y="107156"/>
                    <a:pt x="2073752" y="252521"/>
                  </a:cubicBezTo>
                  <a:cubicBezTo>
                    <a:pt x="2156599" y="397886"/>
                    <a:pt x="2176132" y="569581"/>
                    <a:pt x="2193950" y="735949"/>
                  </a:cubicBezTo>
                  <a:cubicBezTo>
                    <a:pt x="2241099" y="689658"/>
                    <a:pt x="2322477" y="695781"/>
                    <a:pt x="2376606" y="733622"/>
                  </a:cubicBezTo>
                  <a:cubicBezTo>
                    <a:pt x="2430735" y="771464"/>
                    <a:pt x="2462943" y="833125"/>
                    <a:pt x="2487864" y="894295"/>
                  </a:cubicBezTo>
                  <a:cubicBezTo>
                    <a:pt x="2520257" y="973652"/>
                    <a:pt x="2544015" y="1063541"/>
                    <a:pt x="2558588" y="1147981"/>
                  </a:cubicBezTo>
                  <a:cubicBezTo>
                    <a:pt x="1903833" y="1100403"/>
                    <a:pt x="1234075" y="1142286"/>
                    <a:pt x="578157" y="1146082"/>
                  </a:cubicBezTo>
                  <a:cubicBezTo>
                    <a:pt x="501065" y="1146511"/>
                    <a:pt x="241380" y="1179209"/>
                    <a:pt x="97729" y="1141919"/>
                  </a:cubicBezTo>
                  <a:close/>
                </a:path>
              </a:pathLst>
            </a:custGeom>
            <a:noFill/>
            <a:ln w="18367" cap="rnd">
              <a:solidFill>
                <a:srgbClr val="80B675"/>
              </a:solidFill>
              <a:prstDash val="solid"/>
              <a:miter/>
            </a:ln>
          </p:spPr>
        </p:sp>
        <p:grpSp>
          <p:nvGrpSpPr>
            <p:cNvPr id="574" name="그래픽 336">
              <a:extLst>
                <a:ext uri="{FF2B5EF4-FFF2-40B4-BE49-F238E27FC236}">
                  <a16:creationId xmlns:a16="http://schemas.microsoft.com/office/drawing/2014/main" id="{9372B638-8985-F54B-8CFA-0CF6A307A607}"/>
                </a:ext>
              </a:extLst>
            </p:cNvPr>
            <p:cNvGrpSpPr/>
            <p:nvPr/>
          </p:nvGrpSpPr>
          <p:grpSpPr>
            <a:xfrm>
              <a:off x="7771368" y="6559072"/>
              <a:ext cx="241111" cy="248505"/>
              <a:chOff x="7771368" y="6559072"/>
              <a:chExt cx="241111" cy="248505"/>
            </a:xfrm>
          </p:grpSpPr>
          <p:sp>
            <p:nvSpPr>
              <p:cNvPr id="575" name="자유형: 도형 574">
                <a:extLst>
                  <a:ext uri="{FF2B5EF4-FFF2-40B4-BE49-F238E27FC236}">
                    <a16:creationId xmlns:a16="http://schemas.microsoft.com/office/drawing/2014/main" id="{FBAE63E8-102F-4F05-81C5-F49DB5D1F42E}"/>
                  </a:ext>
                </a:extLst>
              </p:cNvPr>
              <p:cNvSpPr/>
              <p:nvPr/>
            </p:nvSpPr>
            <p:spPr>
              <a:xfrm>
                <a:off x="7771368" y="6559072"/>
                <a:ext cx="241111" cy="248505"/>
              </a:xfrm>
              <a:custGeom>
                <a:avLst/>
                <a:gdLst>
                  <a:gd name="csX0" fmla="*/ 59950 w 241111"/>
                  <a:gd name="csY0" fmla="*/ 105373 h 248505"/>
                  <a:gd name="csX1" fmla="*/ 56031 w 241111"/>
                  <a:gd name="csY1" fmla="*/ 97351 h 248505"/>
                  <a:gd name="csX2" fmla="*/ 42192 w 241111"/>
                  <a:gd name="csY2" fmla="*/ 85717 h 248505"/>
                  <a:gd name="csX3" fmla="*/ 26455 w 241111"/>
                  <a:gd name="csY3" fmla="*/ 51856 h 248505"/>
                  <a:gd name="csX4" fmla="*/ 45866 w 241111"/>
                  <a:gd name="csY4" fmla="*/ 21852 h 248505"/>
                  <a:gd name="csX5" fmla="*/ 69624 w 241111"/>
                  <a:gd name="csY5" fmla="*/ 24240 h 248505"/>
                  <a:gd name="csX6" fmla="*/ 88422 w 241111"/>
                  <a:gd name="csY6" fmla="*/ 39732 h 248505"/>
                  <a:gd name="csX7" fmla="*/ 98709 w 241111"/>
                  <a:gd name="csY7" fmla="*/ 53509 h 248505"/>
                  <a:gd name="csX8" fmla="*/ 113283 w 241111"/>
                  <a:gd name="csY8" fmla="*/ 26383 h 248505"/>
                  <a:gd name="csX9" fmla="*/ 135204 w 241111"/>
                  <a:gd name="csY9" fmla="*/ 2319 h 248505"/>
                  <a:gd name="csX10" fmla="*/ 163187 w 241111"/>
                  <a:gd name="csY10" fmla="*/ 4217 h 248505"/>
                  <a:gd name="csX11" fmla="*/ 182842 w 241111"/>
                  <a:gd name="csY11" fmla="*/ 40406 h 248505"/>
                  <a:gd name="csX12" fmla="*/ 180209 w 241111"/>
                  <a:gd name="csY12" fmla="*/ 61837 h 248505"/>
                  <a:gd name="csX13" fmla="*/ 180699 w 241111"/>
                  <a:gd name="csY13" fmla="*/ 87677 h 248505"/>
                  <a:gd name="csX14" fmla="*/ 199191 w 241111"/>
                  <a:gd name="csY14" fmla="*/ 89330 h 248505"/>
                  <a:gd name="csX15" fmla="*/ 217439 w 241111"/>
                  <a:gd name="csY15" fmla="*/ 96311 h 248505"/>
                  <a:gd name="csX16" fmla="*/ 231461 w 241111"/>
                  <a:gd name="csY16" fmla="*/ 153073 h 248505"/>
                  <a:gd name="csX17" fmla="*/ 217439 w 241111"/>
                  <a:gd name="csY17" fmla="*/ 162258 h 248505"/>
                  <a:gd name="csX18" fmla="*/ 188047 w 241111"/>
                  <a:gd name="csY18" fmla="*/ 164829 h 248505"/>
                  <a:gd name="csX19" fmla="*/ 169371 w 241111"/>
                  <a:gd name="csY19" fmla="*/ 163482 h 248505"/>
                  <a:gd name="csX20" fmla="*/ 164473 w 241111"/>
                  <a:gd name="csY20" fmla="*/ 201384 h 248505"/>
                  <a:gd name="csX21" fmla="*/ 129754 w 241111"/>
                  <a:gd name="csY21" fmla="*/ 247554 h 248505"/>
                  <a:gd name="csX22" fmla="*/ 107343 w 241111"/>
                  <a:gd name="csY22" fmla="*/ 245227 h 248505"/>
                  <a:gd name="csX23" fmla="*/ 87932 w 241111"/>
                  <a:gd name="csY23" fmla="*/ 198017 h 248505"/>
                  <a:gd name="csX24" fmla="*/ 86218 w 241111"/>
                  <a:gd name="csY24" fmla="*/ 172851 h 248505"/>
                  <a:gd name="csX25" fmla="*/ 65154 w 241111"/>
                  <a:gd name="csY25" fmla="*/ 180994 h 248505"/>
                  <a:gd name="csX26" fmla="*/ 36130 w 241111"/>
                  <a:gd name="csY26" fmla="*/ 187363 h 248505"/>
                  <a:gd name="csX27" fmla="*/ 3555 w 241111"/>
                  <a:gd name="csY27" fmla="*/ 165993 h 248505"/>
                  <a:gd name="csX28" fmla="*/ 8086 w 241111"/>
                  <a:gd name="csY28" fmla="*/ 127723 h 248505"/>
                  <a:gd name="csX29" fmla="*/ 26700 w 241111"/>
                  <a:gd name="csY29" fmla="*/ 115476 h 248505"/>
                  <a:gd name="csX30" fmla="*/ 59950 w 241111"/>
                  <a:gd name="csY30" fmla="*/ 105557 h 24850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</a:cxnLst>
                <a:rect l="l" t="t" r="r" b="b"/>
                <a:pathLst>
                  <a:path w="241111" h="248505">
                    <a:moveTo>
                      <a:pt x="59950" y="105373"/>
                    </a:moveTo>
                    <a:cubicBezTo>
                      <a:pt x="60929" y="103352"/>
                      <a:pt x="59950" y="100719"/>
                      <a:pt x="56031" y="97351"/>
                    </a:cubicBezTo>
                    <a:cubicBezTo>
                      <a:pt x="51438" y="93371"/>
                      <a:pt x="46417" y="90126"/>
                      <a:pt x="42192" y="85717"/>
                    </a:cubicBezTo>
                    <a:cubicBezTo>
                      <a:pt x="33313" y="76593"/>
                      <a:pt x="26639" y="64592"/>
                      <a:pt x="26455" y="51856"/>
                    </a:cubicBezTo>
                    <a:cubicBezTo>
                      <a:pt x="26272" y="39119"/>
                      <a:pt x="33803" y="25894"/>
                      <a:pt x="45866" y="21852"/>
                    </a:cubicBezTo>
                    <a:cubicBezTo>
                      <a:pt x="53581" y="19280"/>
                      <a:pt x="62276" y="20628"/>
                      <a:pt x="69624" y="24240"/>
                    </a:cubicBezTo>
                    <a:cubicBezTo>
                      <a:pt x="76972" y="27853"/>
                      <a:pt x="83034" y="33548"/>
                      <a:pt x="88422" y="39732"/>
                    </a:cubicBezTo>
                    <a:cubicBezTo>
                      <a:pt x="90688" y="42365"/>
                      <a:pt x="95770" y="52407"/>
                      <a:pt x="98709" y="53509"/>
                    </a:cubicBezTo>
                    <a:cubicBezTo>
                      <a:pt x="109609" y="57550"/>
                      <a:pt x="110772" y="32629"/>
                      <a:pt x="113283" y="26383"/>
                    </a:cubicBezTo>
                    <a:cubicBezTo>
                      <a:pt x="117446" y="16035"/>
                      <a:pt x="124917" y="6544"/>
                      <a:pt x="135204" y="2319"/>
                    </a:cubicBezTo>
                    <a:cubicBezTo>
                      <a:pt x="144144" y="-1355"/>
                      <a:pt x="154859" y="-620"/>
                      <a:pt x="163187" y="4217"/>
                    </a:cubicBezTo>
                    <a:cubicBezTo>
                      <a:pt x="176046" y="11749"/>
                      <a:pt x="182107" y="26077"/>
                      <a:pt x="182842" y="40406"/>
                    </a:cubicBezTo>
                    <a:cubicBezTo>
                      <a:pt x="183210" y="47569"/>
                      <a:pt x="182291" y="54918"/>
                      <a:pt x="180209" y="61837"/>
                    </a:cubicBezTo>
                    <a:cubicBezTo>
                      <a:pt x="177393" y="71144"/>
                      <a:pt x="167167" y="82900"/>
                      <a:pt x="180699" y="87677"/>
                    </a:cubicBezTo>
                    <a:cubicBezTo>
                      <a:pt x="185108" y="89207"/>
                      <a:pt x="193742" y="87799"/>
                      <a:pt x="199191" y="89330"/>
                    </a:cubicBezTo>
                    <a:cubicBezTo>
                      <a:pt x="205437" y="91106"/>
                      <a:pt x="211621" y="93371"/>
                      <a:pt x="217439" y="96311"/>
                    </a:cubicBezTo>
                    <a:cubicBezTo>
                      <a:pt x="237400" y="106353"/>
                      <a:pt x="251361" y="132498"/>
                      <a:pt x="231461" y="153073"/>
                    </a:cubicBezTo>
                    <a:cubicBezTo>
                      <a:pt x="227542" y="157114"/>
                      <a:pt x="222704" y="160237"/>
                      <a:pt x="217439" y="162258"/>
                    </a:cubicBezTo>
                    <a:cubicBezTo>
                      <a:pt x="207948" y="165870"/>
                      <a:pt x="198028" y="166115"/>
                      <a:pt x="188047" y="164829"/>
                    </a:cubicBezTo>
                    <a:cubicBezTo>
                      <a:pt x="182414" y="164094"/>
                      <a:pt x="174882" y="160727"/>
                      <a:pt x="169371" y="163482"/>
                    </a:cubicBezTo>
                    <a:cubicBezTo>
                      <a:pt x="155962" y="170217"/>
                      <a:pt x="165269" y="190424"/>
                      <a:pt x="164473" y="201384"/>
                    </a:cubicBezTo>
                    <a:cubicBezTo>
                      <a:pt x="163064" y="221775"/>
                      <a:pt x="151308" y="242410"/>
                      <a:pt x="129754" y="247554"/>
                    </a:cubicBezTo>
                    <a:cubicBezTo>
                      <a:pt x="122284" y="249330"/>
                      <a:pt x="114263" y="248656"/>
                      <a:pt x="107343" y="245227"/>
                    </a:cubicBezTo>
                    <a:cubicBezTo>
                      <a:pt x="89402" y="236410"/>
                      <a:pt x="86647" y="215958"/>
                      <a:pt x="87932" y="198017"/>
                    </a:cubicBezTo>
                    <a:cubicBezTo>
                      <a:pt x="88545" y="189628"/>
                      <a:pt x="98526" y="175178"/>
                      <a:pt x="86218" y="172851"/>
                    </a:cubicBezTo>
                    <a:cubicBezTo>
                      <a:pt x="79605" y="171564"/>
                      <a:pt x="70910" y="178484"/>
                      <a:pt x="65154" y="180994"/>
                    </a:cubicBezTo>
                    <a:cubicBezTo>
                      <a:pt x="55969" y="184975"/>
                      <a:pt x="46111" y="187975"/>
                      <a:pt x="36130" y="187363"/>
                    </a:cubicBezTo>
                    <a:cubicBezTo>
                      <a:pt x="22536" y="186444"/>
                      <a:pt x="9555" y="178178"/>
                      <a:pt x="3555" y="165993"/>
                    </a:cubicBezTo>
                    <a:cubicBezTo>
                      <a:pt x="-2446" y="153808"/>
                      <a:pt x="-793" y="138009"/>
                      <a:pt x="8086" y="127723"/>
                    </a:cubicBezTo>
                    <a:cubicBezTo>
                      <a:pt x="12984" y="122028"/>
                      <a:pt x="19659" y="118109"/>
                      <a:pt x="26700" y="115476"/>
                    </a:cubicBezTo>
                    <a:cubicBezTo>
                      <a:pt x="34171" y="112598"/>
                      <a:pt x="56827" y="111986"/>
                      <a:pt x="59950" y="105557"/>
                    </a:cubicBezTo>
                    <a:close/>
                  </a:path>
                </a:pathLst>
              </a:custGeom>
              <a:solidFill>
                <a:srgbClr val="FFFFB6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76" name="타원 575">
                <a:extLst>
                  <a:ext uri="{FF2B5EF4-FFF2-40B4-BE49-F238E27FC236}">
                    <a16:creationId xmlns:a16="http://schemas.microsoft.com/office/drawing/2014/main" id="{682AAC93-23DF-1AB0-116F-C9C91A5BA4BE}"/>
                  </a:ext>
                </a:extLst>
              </p:cNvPr>
              <p:cNvSpPr/>
              <p:nvPr/>
            </p:nvSpPr>
            <p:spPr>
              <a:xfrm>
                <a:off x="7857648" y="6648892"/>
                <a:ext cx="68702" cy="68702"/>
              </a:xfrm>
              <a:prstGeom prst="ellipse">
                <a:avLst/>
              </a:prstGeom>
              <a:solidFill>
                <a:srgbClr val="EDB954"/>
              </a:solidFill>
              <a:ln w="6122" cap="flat">
                <a:noFill/>
                <a:prstDash val="solid"/>
                <a:miter/>
              </a:ln>
            </p:spPr>
          </p:sp>
        </p:grpSp>
        <p:grpSp>
          <p:nvGrpSpPr>
            <p:cNvPr id="577" name="그래픽 336">
              <a:extLst>
                <a:ext uri="{FF2B5EF4-FFF2-40B4-BE49-F238E27FC236}">
                  <a16:creationId xmlns:a16="http://schemas.microsoft.com/office/drawing/2014/main" id="{BB3EA7B7-603E-BC4C-11DD-61BACF758FFA}"/>
                </a:ext>
              </a:extLst>
            </p:cNvPr>
            <p:cNvGrpSpPr/>
            <p:nvPr/>
          </p:nvGrpSpPr>
          <p:grpSpPr>
            <a:xfrm>
              <a:off x="6950930" y="6442333"/>
              <a:ext cx="183977" cy="175659"/>
              <a:chOff x="6950930" y="6442333"/>
              <a:chExt cx="183977" cy="175659"/>
            </a:xfrm>
          </p:grpSpPr>
          <p:sp>
            <p:nvSpPr>
              <p:cNvPr id="578" name="자유형: 도형 577">
                <a:extLst>
                  <a:ext uri="{FF2B5EF4-FFF2-40B4-BE49-F238E27FC236}">
                    <a16:creationId xmlns:a16="http://schemas.microsoft.com/office/drawing/2014/main" id="{1962BAF5-847D-7B36-9815-5F7172A76311}"/>
                  </a:ext>
                </a:extLst>
              </p:cNvPr>
              <p:cNvSpPr/>
              <p:nvPr/>
            </p:nvSpPr>
            <p:spPr>
              <a:xfrm>
                <a:off x="6950930" y="6442333"/>
                <a:ext cx="183977" cy="175659"/>
              </a:xfrm>
              <a:custGeom>
                <a:avLst/>
                <a:gdLst>
                  <a:gd name="csX0" fmla="*/ 118293 w 183977"/>
                  <a:gd name="csY0" fmla="*/ 62847 h 175659"/>
                  <a:gd name="csX1" fmla="*/ 115660 w 183977"/>
                  <a:gd name="csY1" fmla="*/ 67929 h 175659"/>
                  <a:gd name="csX2" fmla="*/ 142112 w 183977"/>
                  <a:gd name="csY2" fmla="*/ 55499 h 175659"/>
                  <a:gd name="csX3" fmla="*/ 170646 w 183977"/>
                  <a:gd name="csY3" fmla="*/ 57336 h 175659"/>
                  <a:gd name="csX4" fmla="*/ 183689 w 183977"/>
                  <a:gd name="csY4" fmla="*/ 81400 h 175659"/>
                  <a:gd name="csX5" fmla="*/ 173402 w 183977"/>
                  <a:gd name="csY5" fmla="*/ 96525 h 175659"/>
                  <a:gd name="csX6" fmla="*/ 156134 w 183977"/>
                  <a:gd name="csY6" fmla="*/ 103505 h 175659"/>
                  <a:gd name="csX7" fmla="*/ 127967 w 183977"/>
                  <a:gd name="csY7" fmla="*/ 106383 h 175659"/>
                  <a:gd name="csX8" fmla="*/ 155951 w 183977"/>
                  <a:gd name="csY8" fmla="*/ 125120 h 175659"/>
                  <a:gd name="csX9" fmla="*/ 164094 w 183977"/>
                  <a:gd name="csY9" fmla="*/ 148694 h 175659"/>
                  <a:gd name="csX10" fmla="*/ 152522 w 183977"/>
                  <a:gd name="csY10" fmla="*/ 166819 h 175659"/>
                  <a:gd name="csX11" fmla="*/ 104025 w 183977"/>
                  <a:gd name="csY11" fmla="*/ 153103 h 175659"/>
                  <a:gd name="csX12" fmla="*/ 94228 w 183977"/>
                  <a:gd name="csY12" fmla="*/ 134917 h 175659"/>
                  <a:gd name="csX13" fmla="*/ 70654 w 183977"/>
                  <a:gd name="csY13" fmla="*/ 169452 h 175659"/>
                  <a:gd name="csX14" fmla="*/ 35507 w 183977"/>
                  <a:gd name="csY14" fmla="*/ 170554 h 175659"/>
                  <a:gd name="csX15" fmla="*/ 28587 w 183977"/>
                  <a:gd name="csY15" fmla="*/ 136325 h 175659"/>
                  <a:gd name="csX16" fmla="*/ 41446 w 183977"/>
                  <a:gd name="csY16" fmla="*/ 117527 h 175659"/>
                  <a:gd name="csX17" fmla="*/ 55224 w 183977"/>
                  <a:gd name="csY17" fmla="*/ 105403 h 175659"/>
                  <a:gd name="csX18" fmla="*/ 19403 w 183977"/>
                  <a:gd name="csY18" fmla="*/ 95300 h 175659"/>
                  <a:gd name="csX19" fmla="*/ 115 w 183977"/>
                  <a:gd name="csY19" fmla="*/ 66154 h 175659"/>
                  <a:gd name="csX20" fmla="*/ 17443 w 183977"/>
                  <a:gd name="csY20" fmla="*/ 37497 h 175659"/>
                  <a:gd name="csX21" fmla="*/ 49774 w 183977"/>
                  <a:gd name="csY21" fmla="*/ 45028 h 175659"/>
                  <a:gd name="csX22" fmla="*/ 68327 w 183977"/>
                  <a:gd name="csY22" fmla="*/ 59540 h 175659"/>
                  <a:gd name="csX23" fmla="*/ 69613 w 183977"/>
                  <a:gd name="csY23" fmla="*/ 35966 h 175659"/>
                  <a:gd name="csX24" fmla="*/ 75981 w 183977"/>
                  <a:gd name="csY24" fmla="*/ 14106 h 175659"/>
                  <a:gd name="csX25" fmla="*/ 102311 w 183977"/>
                  <a:gd name="csY25" fmla="*/ 23 h 175659"/>
                  <a:gd name="csX26" fmla="*/ 126375 w 183977"/>
                  <a:gd name="csY26" fmla="*/ 17107 h 175659"/>
                  <a:gd name="csX27" fmla="*/ 127784 w 183977"/>
                  <a:gd name="csY27" fmla="*/ 34129 h 175659"/>
                  <a:gd name="csX28" fmla="*/ 118293 w 183977"/>
                  <a:gd name="csY28" fmla="*/ 62724 h 17565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183977" h="175659">
                    <a:moveTo>
                      <a:pt x="118293" y="62847"/>
                    </a:moveTo>
                    <a:cubicBezTo>
                      <a:pt x="117435" y="64500"/>
                      <a:pt x="116517" y="66154"/>
                      <a:pt x="115660" y="67929"/>
                    </a:cubicBezTo>
                    <a:cubicBezTo>
                      <a:pt x="124110" y="63031"/>
                      <a:pt x="132682" y="58132"/>
                      <a:pt x="142112" y="55499"/>
                    </a:cubicBezTo>
                    <a:cubicBezTo>
                      <a:pt x="151542" y="52866"/>
                      <a:pt x="162013" y="52805"/>
                      <a:pt x="170646" y="57336"/>
                    </a:cubicBezTo>
                    <a:cubicBezTo>
                      <a:pt x="179280" y="61867"/>
                      <a:pt x="185403" y="71786"/>
                      <a:pt x="183689" y="81400"/>
                    </a:cubicBezTo>
                    <a:cubicBezTo>
                      <a:pt x="182586" y="87585"/>
                      <a:pt x="178484" y="92912"/>
                      <a:pt x="173402" y="96525"/>
                    </a:cubicBezTo>
                    <a:cubicBezTo>
                      <a:pt x="168319" y="100137"/>
                      <a:pt x="162196" y="102158"/>
                      <a:pt x="156134" y="103505"/>
                    </a:cubicBezTo>
                    <a:cubicBezTo>
                      <a:pt x="146888" y="105525"/>
                      <a:pt x="137397" y="106076"/>
                      <a:pt x="127967" y="106383"/>
                    </a:cubicBezTo>
                    <a:cubicBezTo>
                      <a:pt x="139295" y="108832"/>
                      <a:pt x="148664" y="116241"/>
                      <a:pt x="155951" y="125120"/>
                    </a:cubicBezTo>
                    <a:cubicBezTo>
                      <a:pt x="161339" y="131733"/>
                      <a:pt x="165013" y="140183"/>
                      <a:pt x="164094" y="148694"/>
                    </a:cubicBezTo>
                    <a:cubicBezTo>
                      <a:pt x="163298" y="156103"/>
                      <a:pt x="158890" y="162961"/>
                      <a:pt x="152522" y="166819"/>
                    </a:cubicBezTo>
                    <a:cubicBezTo>
                      <a:pt x="135989" y="176800"/>
                      <a:pt x="114741" y="166819"/>
                      <a:pt x="104025" y="153103"/>
                    </a:cubicBezTo>
                    <a:cubicBezTo>
                      <a:pt x="99923" y="147837"/>
                      <a:pt x="97841" y="140611"/>
                      <a:pt x="94228" y="134917"/>
                    </a:cubicBezTo>
                    <a:cubicBezTo>
                      <a:pt x="97106" y="146918"/>
                      <a:pt x="79410" y="163390"/>
                      <a:pt x="70654" y="169452"/>
                    </a:cubicBezTo>
                    <a:cubicBezTo>
                      <a:pt x="60306" y="176555"/>
                      <a:pt x="45365" y="178392"/>
                      <a:pt x="35507" y="170554"/>
                    </a:cubicBezTo>
                    <a:cubicBezTo>
                      <a:pt x="25771" y="162777"/>
                      <a:pt x="24056" y="147960"/>
                      <a:pt x="28587" y="136325"/>
                    </a:cubicBezTo>
                    <a:cubicBezTo>
                      <a:pt x="31404" y="129161"/>
                      <a:pt x="36058" y="122976"/>
                      <a:pt x="41446" y="117527"/>
                    </a:cubicBezTo>
                    <a:cubicBezTo>
                      <a:pt x="44141" y="114772"/>
                      <a:pt x="51243" y="106016"/>
                      <a:pt x="55224" y="105403"/>
                    </a:cubicBezTo>
                    <a:cubicBezTo>
                      <a:pt x="43895" y="107056"/>
                      <a:pt x="28833" y="101301"/>
                      <a:pt x="19403" y="95300"/>
                    </a:cubicBezTo>
                    <a:cubicBezTo>
                      <a:pt x="9238" y="88809"/>
                      <a:pt x="1217" y="78155"/>
                      <a:pt x="115" y="66154"/>
                    </a:cubicBezTo>
                    <a:cubicBezTo>
                      <a:pt x="-987" y="54152"/>
                      <a:pt x="5932" y="41232"/>
                      <a:pt x="17443" y="37497"/>
                    </a:cubicBezTo>
                    <a:cubicBezTo>
                      <a:pt x="28343" y="33945"/>
                      <a:pt x="40160" y="38905"/>
                      <a:pt x="49774" y="45028"/>
                    </a:cubicBezTo>
                    <a:cubicBezTo>
                      <a:pt x="52958" y="47049"/>
                      <a:pt x="65327" y="60152"/>
                      <a:pt x="68327" y="59540"/>
                    </a:cubicBezTo>
                    <a:cubicBezTo>
                      <a:pt x="71083" y="58989"/>
                      <a:pt x="69246" y="39823"/>
                      <a:pt x="69613" y="35966"/>
                    </a:cubicBezTo>
                    <a:cubicBezTo>
                      <a:pt x="70287" y="28312"/>
                      <a:pt x="71879" y="20597"/>
                      <a:pt x="75981" y="14106"/>
                    </a:cubicBezTo>
                    <a:cubicBezTo>
                      <a:pt x="81553" y="5288"/>
                      <a:pt x="91902" y="-406"/>
                      <a:pt x="102311" y="23"/>
                    </a:cubicBezTo>
                    <a:cubicBezTo>
                      <a:pt x="112721" y="512"/>
                      <a:pt x="122701" y="7370"/>
                      <a:pt x="126375" y="17107"/>
                    </a:cubicBezTo>
                    <a:cubicBezTo>
                      <a:pt x="128396" y="22495"/>
                      <a:pt x="128580" y="28434"/>
                      <a:pt x="127784" y="34129"/>
                    </a:cubicBezTo>
                    <a:cubicBezTo>
                      <a:pt x="126375" y="44416"/>
                      <a:pt x="123191" y="53662"/>
                      <a:pt x="118293" y="62724"/>
                    </a:cubicBezTo>
                    <a:close/>
                  </a:path>
                </a:pathLst>
              </a:custGeom>
              <a:solidFill>
                <a:srgbClr val="FFFFB6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79" name="타원 578">
                <a:extLst>
                  <a:ext uri="{FF2B5EF4-FFF2-40B4-BE49-F238E27FC236}">
                    <a16:creationId xmlns:a16="http://schemas.microsoft.com/office/drawing/2014/main" id="{F32DEBB6-B881-703C-DA41-7797D8A72431}"/>
                  </a:ext>
                </a:extLst>
              </p:cNvPr>
              <p:cNvSpPr/>
              <p:nvPr/>
            </p:nvSpPr>
            <p:spPr>
              <a:xfrm>
                <a:off x="7018339" y="6511181"/>
                <a:ext cx="49108" cy="49108"/>
              </a:xfrm>
              <a:prstGeom prst="ellipse">
                <a:avLst/>
              </a:prstGeom>
              <a:solidFill>
                <a:srgbClr val="EDB954"/>
              </a:solidFill>
              <a:ln w="6122" cap="flat">
                <a:noFill/>
                <a:prstDash val="solid"/>
                <a:miter/>
              </a:ln>
            </p:spPr>
          </p:sp>
        </p:grpSp>
        <p:grpSp>
          <p:nvGrpSpPr>
            <p:cNvPr id="580" name="그래픽 336">
              <a:extLst>
                <a:ext uri="{FF2B5EF4-FFF2-40B4-BE49-F238E27FC236}">
                  <a16:creationId xmlns:a16="http://schemas.microsoft.com/office/drawing/2014/main" id="{7174DCA9-4870-ED33-4D61-DAFA648BC364}"/>
                </a:ext>
              </a:extLst>
            </p:cNvPr>
            <p:cNvGrpSpPr/>
            <p:nvPr/>
          </p:nvGrpSpPr>
          <p:grpSpPr>
            <a:xfrm>
              <a:off x="8753181" y="6157627"/>
              <a:ext cx="218317" cy="218747"/>
              <a:chOff x="8753181" y="6157627"/>
              <a:chExt cx="218317" cy="218747"/>
            </a:xfrm>
          </p:grpSpPr>
          <p:sp>
            <p:nvSpPr>
              <p:cNvPr id="581" name="자유형: 도형 580">
                <a:extLst>
                  <a:ext uri="{FF2B5EF4-FFF2-40B4-BE49-F238E27FC236}">
                    <a16:creationId xmlns:a16="http://schemas.microsoft.com/office/drawing/2014/main" id="{A184BB1C-21A1-B7EB-551F-7AA567D7E0F0}"/>
                  </a:ext>
                </a:extLst>
              </p:cNvPr>
              <p:cNvSpPr/>
              <p:nvPr/>
            </p:nvSpPr>
            <p:spPr>
              <a:xfrm>
                <a:off x="8753181" y="6157627"/>
                <a:ext cx="218317" cy="218747"/>
              </a:xfrm>
              <a:custGeom>
                <a:avLst/>
                <a:gdLst>
                  <a:gd name="csX0" fmla="*/ 133901 w 218317"/>
                  <a:gd name="csY0" fmla="*/ 65273 h 218747"/>
                  <a:gd name="csX1" fmla="*/ 132860 w 218317"/>
                  <a:gd name="csY1" fmla="*/ 71947 h 218747"/>
                  <a:gd name="csX2" fmla="*/ 157721 w 218317"/>
                  <a:gd name="csY2" fmla="*/ 48005 h 218747"/>
                  <a:gd name="csX3" fmla="*/ 190357 w 218317"/>
                  <a:gd name="csY3" fmla="*/ 39249 h 218747"/>
                  <a:gd name="csX4" fmla="*/ 214115 w 218317"/>
                  <a:gd name="csY4" fmla="*/ 61231 h 218747"/>
                  <a:gd name="csX5" fmla="*/ 208298 w 218317"/>
                  <a:gd name="csY5" fmla="*/ 82050 h 218747"/>
                  <a:gd name="csX6" fmla="*/ 191582 w 218317"/>
                  <a:gd name="csY6" fmla="*/ 96378 h 218747"/>
                  <a:gd name="csX7" fmla="*/ 161150 w 218317"/>
                  <a:gd name="csY7" fmla="*/ 110278 h 218747"/>
                  <a:gd name="csX8" fmla="*/ 199603 w 218317"/>
                  <a:gd name="csY8" fmla="*/ 120626 h 218747"/>
                  <a:gd name="csX9" fmla="*/ 217667 w 218317"/>
                  <a:gd name="csY9" fmla="*/ 143895 h 218747"/>
                  <a:gd name="csX10" fmla="*/ 211605 w 218317"/>
                  <a:gd name="csY10" fmla="*/ 168571 h 218747"/>
                  <a:gd name="csX11" fmla="*/ 152148 w 218317"/>
                  <a:gd name="csY11" fmla="*/ 171633 h 218747"/>
                  <a:gd name="csX12" fmla="*/ 134330 w 218317"/>
                  <a:gd name="csY12" fmla="*/ 155038 h 218747"/>
                  <a:gd name="csX13" fmla="*/ 121042 w 218317"/>
                  <a:gd name="csY13" fmla="*/ 202616 h 218747"/>
                  <a:gd name="csX14" fmla="*/ 82160 w 218317"/>
                  <a:gd name="csY14" fmla="*/ 217189 h 218747"/>
                  <a:gd name="csX15" fmla="*/ 61464 w 218317"/>
                  <a:gd name="csY15" fmla="*/ 181552 h 218747"/>
                  <a:gd name="csX16" fmla="*/ 68689 w 218317"/>
                  <a:gd name="csY16" fmla="*/ 155651 h 218747"/>
                  <a:gd name="csX17" fmla="*/ 79466 w 218317"/>
                  <a:gd name="csY17" fmla="*/ 136853 h 218747"/>
                  <a:gd name="csX18" fmla="*/ 35563 w 218317"/>
                  <a:gd name="csY18" fmla="*/ 139118 h 218747"/>
                  <a:gd name="csX19" fmla="*/ 2926 w 218317"/>
                  <a:gd name="csY19" fmla="*/ 113891 h 218747"/>
                  <a:gd name="csX20" fmla="*/ 11376 w 218317"/>
                  <a:gd name="csY20" fmla="*/ 75253 h 218747"/>
                  <a:gd name="csX21" fmla="*/ 50381 w 218317"/>
                  <a:gd name="csY21" fmla="*/ 71457 h 218747"/>
                  <a:gd name="csX22" fmla="*/ 76588 w 218317"/>
                  <a:gd name="csY22" fmla="*/ 80642 h 218747"/>
                  <a:gd name="csX23" fmla="*/ 69056 w 218317"/>
                  <a:gd name="csY23" fmla="*/ 53822 h 218747"/>
                  <a:gd name="csX24" fmla="*/ 67893 w 218317"/>
                  <a:gd name="csY24" fmla="*/ 26941 h 218747"/>
                  <a:gd name="csX25" fmla="*/ 92018 w 218317"/>
                  <a:gd name="csY25" fmla="*/ 1224 h 218747"/>
                  <a:gd name="csX26" fmla="*/ 125451 w 218317"/>
                  <a:gd name="csY26" fmla="*/ 11205 h 218747"/>
                  <a:gd name="csX27" fmla="*/ 133473 w 218317"/>
                  <a:gd name="csY27" fmla="*/ 29696 h 218747"/>
                  <a:gd name="csX28" fmla="*/ 133717 w 218317"/>
                  <a:gd name="csY28" fmla="*/ 65273 h 21874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218317" h="218747">
                    <a:moveTo>
                      <a:pt x="133901" y="65273"/>
                    </a:moveTo>
                    <a:cubicBezTo>
                      <a:pt x="133534" y="67416"/>
                      <a:pt x="133167" y="69681"/>
                      <a:pt x="132860" y="71947"/>
                    </a:cubicBezTo>
                    <a:cubicBezTo>
                      <a:pt x="140453" y="63252"/>
                      <a:pt x="148169" y="54496"/>
                      <a:pt x="157721" y="48005"/>
                    </a:cubicBezTo>
                    <a:cubicBezTo>
                      <a:pt x="167273" y="41515"/>
                      <a:pt x="178968" y="37412"/>
                      <a:pt x="190357" y="39249"/>
                    </a:cubicBezTo>
                    <a:cubicBezTo>
                      <a:pt x="201747" y="41086"/>
                      <a:pt x="212401" y="49781"/>
                      <a:pt x="214115" y="61231"/>
                    </a:cubicBezTo>
                    <a:cubicBezTo>
                      <a:pt x="215217" y="68518"/>
                      <a:pt x="212646" y="76049"/>
                      <a:pt x="208298" y="82050"/>
                    </a:cubicBezTo>
                    <a:cubicBezTo>
                      <a:pt x="203951" y="88051"/>
                      <a:pt x="197950" y="92582"/>
                      <a:pt x="191582" y="96378"/>
                    </a:cubicBezTo>
                    <a:cubicBezTo>
                      <a:pt x="182030" y="102134"/>
                      <a:pt x="171620" y="106359"/>
                      <a:pt x="161150" y="110278"/>
                    </a:cubicBezTo>
                    <a:cubicBezTo>
                      <a:pt x="174743" y="108747"/>
                      <a:pt x="188030" y="113401"/>
                      <a:pt x="199603" y="120626"/>
                    </a:cubicBezTo>
                    <a:cubicBezTo>
                      <a:pt x="208176" y="125953"/>
                      <a:pt x="215463" y="134036"/>
                      <a:pt x="217667" y="143895"/>
                    </a:cubicBezTo>
                    <a:cubicBezTo>
                      <a:pt x="219565" y="152467"/>
                      <a:pt x="217238" y="161836"/>
                      <a:pt x="211605" y="168571"/>
                    </a:cubicBezTo>
                    <a:cubicBezTo>
                      <a:pt x="196909" y="185961"/>
                      <a:pt x="169355" y="182961"/>
                      <a:pt x="152148" y="171633"/>
                    </a:cubicBezTo>
                    <a:cubicBezTo>
                      <a:pt x="145597" y="167285"/>
                      <a:pt x="140453" y="159999"/>
                      <a:pt x="134330" y="155038"/>
                    </a:cubicBezTo>
                    <a:cubicBezTo>
                      <a:pt x="142106" y="167346"/>
                      <a:pt x="128574" y="192513"/>
                      <a:pt x="121042" y="202616"/>
                    </a:cubicBezTo>
                    <a:cubicBezTo>
                      <a:pt x="112164" y="214495"/>
                      <a:pt x="96121" y="222211"/>
                      <a:pt x="82160" y="217189"/>
                    </a:cubicBezTo>
                    <a:cubicBezTo>
                      <a:pt x="68322" y="212230"/>
                      <a:pt x="60790" y="196248"/>
                      <a:pt x="61464" y="181552"/>
                    </a:cubicBezTo>
                    <a:cubicBezTo>
                      <a:pt x="61892" y="172490"/>
                      <a:pt x="64770" y="163795"/>
                      <a:pt x="68689" y="155651"/>
                    </a:cubicBezTo>
                    <a:cubicBezTo>
                      <a:pt x="70648" y="151549"/>
                      <a:pt x="75241" y="139057"/>
                      <a:pt x="79466" y="136853"/>
                    </a:cubicBezTo>
                    <a:cubicBezTo>
                      <a:pt x="67403" y="142976"/>
                      <a:pt x="48421" y="142302"/>
                      <a:pt x="35563" y="139118"/>
                    </a:cubicBezTo>
                    <a:cubicBezTo>
                      <a:pt x="21724" y="135690"/>
                      <a:pt x="8743" y="126872"/>
                      <a:pt x="2926" y="113891"/>
                    </a:cubicBezTo>
                    <a:cubicBezTo>
                      <a:pt x="-2891" y="100909"/>
                      <a:pt x="-13" y="83826"/>
                      <a:pt x="11376" y="75253"/>
                    </a:cubicBezTo>
                    <a:cubicBezTo>
                      <a:pt x="22214" y="67171"/>
                      <a:pt x="37277" y="68212"/>
                      <a:pt x="50381" y="71457"/>
                    </a:cubicBezTo>
                    <a:cubicBezTo>
                      <a:pt x="54728" y="72498"/>
                      <a:pt x="73465" y="82479"/>
                      <a:pt x="76588" y="80642"/>
                    </a:cubicBezTo>
                    <a:cubicBezTo>
                      <a:pt x="79466" y="78989"/>
                      <a:pt x="70158" y="58292"/>
                      <a:pt x="69056" y="53822"/>
                    </a:cubicBezTo>
                    <a:cubicBezTo>
                      <a:pt x="66913" y="45004"/>
                      <a:pt x="65750" y="35759"/>
                      <a:pt x="67893" y="26941"/>
                    </a:cubicBezTo>
                    <a:cubicBezTo>
                      <a:pt x="70771" y="15001"/>
                      <a:pt x="80201" y="4653"/>
                      <a:pt x="92018" y="1224"/>
                    </a:cubicBezTo>
                    <a:cubicBezTo>
                      <a:pt x="103836" y="-2205"/>
                      <a:pt x="117613" y="1714"/>
                      <a:pt x="125451" y="11205"/>
                    </a:cubicBezTo>
                    <a:cubicBezTo>
                      <a:pt x="129738" y="16470"/>
                      <a:pt x="132187" y="23022"/>
                      <a:pt x="133473" y="29696"/>
                    </a:cubicBezTo>
                    <a:cubicBezTo>
                      <a:pt x="135800" y="41698"/>
                      <a:pt x="135738" y="53332"/>
                      <a:pt x="133717" y="65273"/>
                    </a:cubicBezTo>
                    <a:close/>
                  </a:path>
                </a:pathLst>
              </a:custGeom>
              <a:solidFill>
                <a:srgbClr val="FFFFB6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82" name="타원 581">
                <a:extLst>
                  <a:ext uri="{FF2B5EF4-FFF2-40B4-BE49-F238E27FC236}">
                    <a16:creationId xmlns:a16="http://schemas.microsoft.com/office/drawing/2014/main" id="{3C595095-A8B1-3F1D-E122-52B7280D0D12}"/>
                  </a:ext>
                </a:extLst>
              </p:cNvPr>
              <p:cNvSpPr/>
              <p:nvPr/>
            </p:nvSpPr>
            <p:spPr>
              <a:xfrm>
                <a:off x="8835647" y="6235269"/>
                <a:ext cx="68702" cy="68702"/>
              </a:xfrm>
              <a:prstGeom prst="ellipse">
                <a:avLst/>
              </a:prstGeom>
              <a:solidFill>
                <a:srgbClr val="EDB954"/>
              </a:solidFill>
              <a:ln w="6122" cap="flat">
                <a:noFill/>
                <a:prstDash val="solid"/>
                <a:miter/>
              </a:ln>
            </p:spPr>
          </p:sp>
        </p:grpSp>
      </p:grpSp>
      <p:sp>
        <p:nvSpPr>
          <p:cNvPr id="8" name="자유형: 도형 7">
            <a:extLst>
              <a:ext uri="{FF2B5EF4-FFF2-40B4-BE49-F238E27FC236}">
                <a16:creationId xmlns:a16="http://schemas.microsoft.com/office/drawing/2014/main" id="{427A48AA-F74C-254A-58CE-6F174DD64B2B}"/>
              </a:ext>
            </a:extLst>
          </p:cNvPr>
          <p:cNvSpPr/>
          <p:nvPr userDrawn="1"/>
        </p:nvSpPr>
        <p:spPr>
          <a:xfrm>
            <a:off x="393938" y="362024"/>
            <a:ext cx="3780407" cy="523104"/>
          </a:xfrm>
          <a:custGeom>
            <a:avLst/>
            <a:gdLst>
              <a:gd name="csX0" fmla="*/ 261552 w 3780407"/>
              <a:gd name="csY0" fmla="*/ 0 h 523104"/>
              <a:gd name="csX1" fmla="*/ 363360 w 3780407"/>
              <a:gd name="csY1" fmla="*/ 20554 h 523104"/>
              <a:gd name="csX2" fmla="*/ 375213 w 3780407"/>
              <a:gd name="csY2" fmla="*/ 26988 h 523104"/>
              <a:gd name="csX3" fmla="*/ 387067 w 3780407"/>
              <a:gd name="csY3" fmla="*/ 20554 h 523104"/>
              <a:gd name="csX4" fmla="*/ 488875 w 3780407"/>
              <a:gd name="csY4" fmla="*/ 0 h 523104"/>
              <a:gd name="csX5" fmla="*/ 590683 w 3780407"/>
              <a:gd name="csY5" fmla="*/ 20554 h 523104"/>
              <a:gd name="csX6" fmla="*/ 634137 w 3780407"/>
              <a:gd name="csY6" fmla="*/ 44141 h 523104"/>
              <a:gd name="csX7" fmla="*/ 677593 w 3780407"/>
              <a:gd name="csY7" fmla="*/ 20554 h 523104"/>
              <a:gd name="csX8" fmla="*/ 779400 w 3780407"/>
              <a:gd name="csY8" fmla="*/ 0 h 523104"/>
              <a:gd name="csX9" fmla="*/ 881208 w 3780407"/>
              <a:gd name="csY9" fmla="*/ 20554 h 523104"/>
              <a:gd name="csX10" fmla="*/ 910177 w 3780407"/>
              <a:gd name="csY10" fmla="*/ 36278 h 523104"/>
              <a:gd name="csX11" fmla="*/ 939144 w 3780407"/>
              <a:gd name="csY11" fmla="*/ 20554 h 523104"/>
              <a:gd name="csX12" fmla="*/ 1040952 w 3780407"/>
              <a:gd name="csY12" fmla="*/ 0 h 523104"/>
              <a:gd name="csX13" fmla="*/ 1056984 w 3780407"/>
              <a:gd name="csY13" fmla="*/ 1616 h 523104"/>
              <a:gd name="csX14" fmla="*/ 1073015 w 3780407"/>
              <a:gd name="csY14" fmla="*/ 0 h 523104"/>
              <a:gd name="csX15" fmla="*/ 1174823 w 3780407"/>
              <a:gd name="csY15" fmla="*/ 20554 h 523104"/>
              <a:gd name="csX16" fmla="*/ 1186676 w 3780407"/>
              <a:gd name="csY16" fmla="*/ 26988 h 523104"/>
              <a:gd name="csX17" fmla="*/ 1198530 w 3780407"/>
              <a:gd name="csY17" fmla="*/ 20554 h 523104"/>
              <a:gd name="csX18" fmla="*/ 1300338 w 3780407"/>
              <a:gd name="csY18" fmla="*/ 0 h 523104"/>
              <a:gd name="csX19" fmla="*/ 1402146 w 3780407"/>
              <a:gd name="csY19" fmla="*/ 20554 h 523104"/>
              <a:gd name="csX20" fmla="*/ 1445600 w 3780407"/>
              <a:gd name="csY20" fmla="*/ 44141 h 523104"/>
              <a:gd name="csX21" fmla="*/ 1489055 w 3780407"/>
              <a:gd name="csY21" fmla="*/ 20554 h 523104"/>
              <a:gd name="csX22" fmla="*/ 1590863 w 3780407"/>
              <a:gd name="csY22" fmla="*/ 0 h 523104"/>
              <a:gd name="csX23" fmla="*/ 1692671 w 3780407"/>
              <a:gd name="csY23" fmla="*/ 20554 h 523104"/>
              <a:gd name="csX24" fmla="*/ 1721640 w 3780407"/>
              <a:gd name="csY24" fmla="*/ 36278 h 523104"/>
              <a:gd name="csX25" fmla="*/ 1750607 w 3780407"/>
              <a:gd name="csY25" fmla="*/ 20554 h 523104"/>
              <a:gd name="csX26" fmla="*/ 1852415 w 3780407"/>
              <a:gd name="csY26" fmla="*/ 0 h 523104"/>
              <a:gd name="csX27" fmla="*/ 1879412 w 3780407"/>
              <a:gd name="csY27" fmla="*/ 2721 h 523104"/>
              <a:gd name="csX28" fmla="*/ 1906408 w 3780407"/>
              <a:gd name="csY28" fmla="*/ 0 h 523104"/>
              <a:gd name="csX29" fmla="*/ 2008216 w 3780407"/>
              <a:gd name="csY29" fmla="*/ 20554 h 523104"/>
              <a:gd name="csX30" fmla="*/ 2020069 w 3780407"/>
              <a:gd name="csY30" fmla="*/ 26988 h 523104"/>
              <a:gd name="csX31" fmla="*/ 2031923 w 3780407"/>
              <a:gd name="csY31" fmla="*/ 20554 h 523104"/>
              <a:gd name="csX32" fmla="*/ 2133731 w 3780407"/>
              <a:gd name="csY32" fmla="*/ 0 h 523104"/>
              <a:gd name="csX33" fmla="*/ 2235539 w 3780407"/>
              <a:gd name="csY33" fmla="*/ 20554 h 523104"/>
              <a:gd name="csX34" fmla="*/ 2278993 w 3780407"/>
              <a:gd name="csY34" fmla="*/ 44141 h 523104"/>
              <a:gd name="csX35" fmla="*/ 2322449 w 3780407"/>
              <a:gd name="csY35" fmla="*/ 20554 h 523104"/>
              <a:gd name="csX36" fmla="*/ 2424257 w 3780407"/>
              <a:gd name="csY36" fmla="*/ 0 h 523104"/>
              <a:gd name="csX37" fmla="*/ 2526065 w 3780407"/>
              <a:gd name="csY37" fmla="*/ 20554 h 523104"/>
              <a:gd name="csX38" fmla="*/ 2555033 w 3780407"/>
              <a:gd name="csY38" fmla="*/ 36278 h 523104"/>
              <a:gd name="csX39" fmla="*/ 2584000 w 3780407"/>
              <a:gd name="csY39" fmla="*/ 20554 h 523104"/>
              <a:gd name="csX40" fmla="*/ 2685808 w 3780407"/>
              <a:gd name="csY40" fmla="*/ 0 h 523104"/>
              <a:gd name="csX41" fmla="*/ 2712632 w 3780407"/>
              <a:gd name="csY41" fmla="*/ 2704 h 523104"/>
              <a:gd name="csX42" fmla="*/ 2739455 w 3780407"/>
              <a:gd name="csY42" fmla="*/ 0 h 523104"/>
              <a:gd name="csX43" fmla="*/ 2841263 w 3780407"/>
              <a:gd name="csY43" fmla="*/ 20554 h 523104"/>
              <a:gd name="csX44" fmla="*/ 2853116 w 3780407"/>
              <a:gd name="csY44" fmla="*/ 26988 h 523104"/>
              <a:gd name="csX45" fmla="*/ 2864970 w 3780407"/>
              <a:gd name="csY45" fmla="*/ 20554 h 523104"/>
              <a:gd name="csX46" fmla="*/ 2966778 w 3780407"/>
              <a:gd name="csY46" fmla="*/ 0 h 523104"/>
              <a:gd name="csX47" fmla="*/ 3068586 w 3780407"/>
              <a:gd name="csY47" fmla="*/ 20554 h 523104"/>
              <a:gd name="csX48" fmla="*/ 3112040 w 3780407"/>
              <a:gd name="csY48" fmla="*/ 44141 h 523104"/>
              <a:gd name="csX49" fmla="*/ 3155496 w 3780407"/>
              <a:gd name="csY49" fmla="*/ 20554 h 523104"/>
              <a:gd name="csX50" fmla="*/ 3257304 w 3780407"/>
              <a:gd name="csY50" fmla="*/ 0 h 523104"/>
              <a:gd name="csX51" fmla="*/ 3359112 w 3780407"/>
              <a:gd name="csY51" fmla="*/ 20554 h 523104"/>
              <a:gd name="csX52" fmla="*/ 3388080 w 3780407"/>
              <a:gd name="csY52" fmla="*/ 36278 h 523104"/>
              <a:gd name="csX53" fmla="*/ 3417047 w 3780407"/>
              <a:gd name="csY53" fmla="*/ 20554 h 523104"/>
              <a:gd name="csX54" fmla="*/ 3518855 w 3780407"/>
              <a:gd name="csY54" fmla="*/ 0 h 523104"/>
              <a:gd name="csX55" fmla="*/ 3780407 w 3780407"/>
              <a:gd name="csY55" fmla="*/ 261552 h 523104"/>
              <a:gd name="csX56" fmla="*/ 3518855 w 3780407"/>
              <a:gd name="csY56" fmla="*/ 523104 h 523104"/>
              <a:gd name="csX57" fmla="*/ 3417047 w 3780407"/>
              <a:gd name="csY57" fmla="*/ 502550 h 523104"/>
              <a:gd name="csX58" fmla="*/ 3388080 w 3780407"/>
              <a:gd name="csY58" fmla="*/ 486826 h 523104"/>
              <a:gd name="csX59" fmla="*/ 3359112 w 3780407"/>
              <a:gd name="csY59" fmla="*/ 502550 h 523104"/>
              <a:gd name="csX60" fmla="*/ 3257304 w 3780407"/>
              <a:gd name="csY60" fmla="*/ 523104 h 523104"/>
              <a:gd name="csX61" fmla="*/ 3155496 w 3780407"/>
              <a:gd name="csY61" fmla="*/ 502550 h 523104"/>
              <a:gd name="csX62" fmla="*/ 3112040 w 3780407"/>
              <a:gd name="csY62" fmla="*/ 478964 h 523104"/>
              <a:gd name="csX63" fmla="*/ 3068586 w 3780407"/>
              <a:gd name="csY63" fmla="*/ 502550 h 523104"/>
              <a:gd name="csX64" fmla="*/ 2966778 w 3780407"/>
              <a:gd name="csY64" fmla="*/ 523104 h 523104"/>
              <a:gd name="csX65" fmla="*/ 2864970 w 3780407"/>
              <a:gd name="csY65" fmla="*/ 502550 h 523104"/>
              <a:gd name="csX66" fmla="*/ 2853116 w 3780407"/>
              <a:gd name="csY66" fmla="*/ 496116 h 523104"/>
              <a:gd name="csX67" fmla="*/ 2841263 w 3780407"/>
              <a:gd name="csY67" fmla="*/ 502550 h 523104"/>
              <a:gd name="csX68" fmla="*/ 2739455 w 3780407"/>
              <a:gd name="csY68" fmla="*/ 523104 h 523104"/>
              <a:gd name="csX69" fmla="*/ 2712632 w 3780407"/>
              <a:gd name="csY69" fmla="*/ 520400 h 523104"/>
              <a:gd name="csX70" fmla="*/ 2685808 w 3780407"/>
              <a:gd name="csY70" fmla="*/ 523104 h 523104"/>
              <a:gd name="csX71" fmla="*/ 2584000 w 3780407"/>
              <a:gd name="csY71" fmla="*/ 502550 h 523104"/>
              <a:gd name="csX72" fmla="*/ 2555033 w 3780407"/>
              <a:gd name="csY72" fmla="*/ 486826 h 523104"/>
              <a:gd name="csX73" fmla="*/ 2526065 w 3780407"/>
              <a:gd name="csY73" fmla="*/ 502550 h 523104"/>
              <a:gd name="csX74" fmla="*/ 2424257 w 3780407"/>
              <a:gd name="csY74" fmla="*/ 523104 h 523104"/>
              <a:gd name="csX75" fmla="*/ 2322449 w 3780407"/>
              <a:gd name="csY75" fmla="*/ 502550 h 523104"/>
              <a:gd name="csX76" fmla="*/ 2278993 w 3780407"/>
              <a:gd name="csY76" fmla="*/ 478964 h 523104"/>
              <a:gd name="csX77" fmla="*/ 2235539 w 3780407"/>
              <a:gd name="csY77" fmla="*/ 502550 h 523104"/>
              <a:gd name="csX78" fmla="*/ 2133731 w 3780407"/>
              <a:gd name="csY78" fmla="*/ 523104 h 523104"/>
              <a:gd name="csX79" fmla="*/ 2031923 w 3780407"/>
              <a:gd name="csY79" fmla="*/ 502550 h 523104"/>
              <a:gd name="csX80" fmla="*/ 2020069 w 3780407"/>
              <a:gd name="csY80" fmla="*/ 496116 h 523104"/>
              <a:gd name="csX81" fmla="*/ 2008216 w 3780407"/>
              <a:gd name="csY81" fmla="*/ 502550 h 523104"/>
              <a:gd name="csX82" fmla="*/ 1906408 w 3780407"/>
              <a:gd name="csY82" fmla="*/ 523104 h 523104"/>
              <a:gd name="csX83" fmla="*/ 1879412 w 3780407"/>
              <a:gd name="csY83" fmla="*/ 520383 h 523104"/>
              <a:gd name="csX84" fmla="*/ 1852415 w 3780407"/>
              <a:gd name="csY84" fmla="*/ 523104 h 523104"/>
              <a:gd name="csX85" fmla="*/ 1750607 w 3780407"/>
              <a:gd name="csY85" fmla="*/ 502550 h 523104"/>
              <a:gd name="csX86" fmla="*/ 1721640 w 3780407"/>
              <a:gd name="csY86" fmla="*/ 486826 h 523104"/>
              <a:gd name="csX87" fmla="*/ 1692671 w 3780407"/>
              <a:gd name="csY87" fmla="*/ 502550 h 523104"/>
              <a:gd name="csX88" fmla="*/ 1590863 w 3780407"/>
              <a:gd name="csY88" fmla="*/ 523104 h 523104"/>
              <a:gd name="csX89" fmla="*/ 1489055 w 3780407"/>
              <a:gd name="csY89" fmla="*/ 502550 h 523104"/>
              <a:gd name="csX90" fmla="*/ 1445600 w 3780407"/>
              <a:gd name="csY90" fmla="*/ 478964 h 523104"/>
              <a:gd name="csX91" fmla="*/ 1402146 w 3780407"/>
              <a:gd name="csY91" fmla="*/ 502550 h 523104"/>
              <a:gd name="csX92" fmla="*/ 1300338 w 3780407"/>
              <a:gd name="csY92" fmla="*/ 523104 h 523104"/>
              <a:gd name="csX93" fmla="*/ 1198530 w 3780407"/>
              <a:gd name="csY93" fmla="*/ 502550 h 523104"/>
              <a:gd name="csX94" fmla="*/ 1186676 w 3780407"/>
              <a:gd name="csY94" fmla="*/ 496116 h 523104"/>
              <a:gd name="csX95" fmla="*/ 1174823 w 3780407"/>
              <a:gd name="csY95" fmla="*/ 502550 h 523104"/>
              <a:gd name="csX96" fmla="*/ 1073015 w 3780407"/>
              <a:gd name="csY96" fmla="*/ 523104 h 523104"/>
              <a:gd name="csX97" fmla="*/ 1056984 w 3780407"/>
              <a:gd name="csY97" fmla="*/ 521488 h 523104"/>
              <a:gd name="csX98" fmla="*/ 1040952 w 3780407"/>
              <a:gd name="csY98" fmla="*/ 523104 h 523104"/>
              <a:gd name="csX99" fmla="*/ 939144 w 3780407"/>
              <a:gd name="csY99" fmla="*/ 502550 h 523104"/>
              <a:gd name="csX100" fmla="*/ 910177 w 3780407"/>
              <a:gd name="csY100" fmla="*/ 486826 h 523104"/>
              <a:gd name="csX101" fmla="*/ 881208 w 3780407"/>
              <a:gd name="csY101" fmla="*/ 502550 h 523104"/>
              <a:gd name="csX102" fmla="*/ 779400 w 3780407"/>
              <a:gd name="csY102" fmla="*/ 523104 h 523104"/>
              <a:gd name="csX103" fmla="*/ 677593 w 3780407"/>
              <a:gd name="csY103" fmla="*/ 502550 h 523104"/>
              <a:gd name="csX104" fmla="*/ 634137 w 3780407"/>
              <a:gd name="csY104" fmla="*/ 478964 h 523104"/>
              <a:gd name="csX105" fmla="*/ 590683 w 3780407"/>
              <a:gd name="csY105" fmla="*/ 502550 h 523104"/>
              <a:gd name="csX106" fmla="*/ 488875 w 3780407"/>
              <a:gd name="csY106" fmla="*/ 523104 h 523104"/>
              <a:gd name="csX107" fmla="*/ 387067 w 3780407"/>
              <a:gd name="csY107" fmla="*/ 502550 h 523104"/>
              <a:gd name="csX108" fmla="*/ 375213 w 3780407"/>
              <a:gd name="csY108" fmla="*/ 496116 h 523104"/>
              <a:gd name="csX109" fmla="*/ 363360 w 3780407"/>
              <a:gd name="csY109" fmla="*/ 502550 h 523104"/>
              <a:gd name="csX110" fmla="*/ 261552 w 3780407"/>
              <a:gd name="csY110" fmla="*/ 523104 h 523104"/>
              <a:gd name="csX111" fmla="*/ 0 w 3780407"/>
              <a:gd name="csY111" fmla="*/ 261552 h 523104"/>
              <a:gd name="csX112" fmla="*/ 261552 w 3780407"/>
              <a:gd name="csY112" fmla="*/ 0 h 5231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</a:cxnLst>
            <a:rect l="l" t="t" r="r" b="b"/>
            <a:pathLst>
              <a:path w="3780407" h="523104">
                <a:moveTo>
                  <a:pt x="261552" y="0"/>
                </a:moveTo>
                <a:cubicBezTo>
                  <a:pt x="297664" y="0"/>
                  <a:pt x="332068" y="7319"/>
                  <a:pt x="363360" y="20554"/>
                </a:cubicBezTo>
                <a:lnTo>
                  <a:pt x="375213" y="26988"/>
                </a:lnTo>
                <a:lnTo>
                  <a:pt x="387067" y="20554"/>
                </a:lnTo>
                <a:cubicBezTo>
                  <a:pt x="418359" y="7319"/>
                  <a:pt x="452762" y="0"/>
                  <a:pt x="488875" y="0"/>
                </a:cubicBezTo>
                <a:cubicBezTo>
                  <a:pt x="524987" y="0"/>
                  <a:pt x="559391" y="7319"/>
                  <a:pt x="590683" y="20554"/>
                </a:cubicBezTo>
                <a:lnTo>
                  <a:pt x="634137" y="44141"/>
                </a:lnTo>
                <a:lnTo>
                  <a:pt x="677593" y="20554"/>
                </a:lnTo>
                <a:cubicBezTo>
                  <a:pt x="708885" y="7319"/>
                  <a:pt x="743287" y="0"/>
                  <a:pt x="779400" y="0"/>
                </a:cubicBezTo>
                <a:cubicBezTo>
                  <a:pt x="815514" y="0"/>
                  <a:pt x="849916" y="7319"/>
                  <a:pt x="881208" y="20554"/>
                </a:cubicBezTo>
                <a:lnTo>
                  <a:pt x="910177" y="36278"/>
                </a:lnTo>
                <a:lnTo>
                  <a:pt x="939144" y="20554"/>
                </a:lnTo>
                <a:cubicBezTo>
                  <a:pt x="970436" y="7319"/>
                  <a:pt x="1004840" y="0"/>
                  <a:pt x="1040952" y="0"/>
                </a:cubicBezTo>
                <a:lnTo>
                  <a:pt x="1056984" y="1616"/>
                </a:lnTo>
                <a:lnTo>
                  <a:pt x="1073015" y="0"/>
                </a:lnTo>
                <a:cubicBezTo>
                  <a:pt x="1109127" y="0"/>
                  <a:pt x="1143531" y="7319"/>
                  <a:pt x="1174823" y="20554"/>
                </a:cubicBezTo>
                <a:lnTo>
                  <a:pt x="1186676" y="26988"/>
                </a:lnTo>
                <a:lnTo>
                  <a:pt x="1198530" y="20554"/>
                </a:lnTo>
                <a:cubicBezTo>
                  <a:pt x="1229822" y="7319"/>
                  <a:pt x="1264225" y="0"/>
                  <a:pt x="1300338" y="0"/>
                </a:cubicBezTo>
                <a:cubicBezTo>
                  <a:pt x="1336451" y="0"/>
                  <a:pt x="1370854" y="7319"/>
                  <a:pt x="1402146" y="20554"/>
                </a:cubicBezTo>
                <a:lnTo>
                  <a:pt x="1445600" y="44141"/>
                </a:lnTo>
                <a:lnTo>
                  <a:pt x="1489055" y="20554"/>
                </a:lnTo>
                <a:cubicBezTo>
                  <a:pt x="1520348" y="7319"/>
                  <a:pt x="1554750" y="0"/>
                  <a:pt x="1590863" y="0"/>
                </a:cubicBezTo>
                <a:cubicBezTo>
                  <a:pt x="1626977" y="0"/>
                  <a:pt x="1661379" y="7319"/>
                  <a:pt x="1692671" y="20554"/>
                </a:cubicBezTo>
                <a:lnTo>
                  <a:pt x="1721640" y="36278"/>
                </a:lnTo>
                <a:lnTo>
                  <a:pt x="1750607" y="20554"/>
                </a:lnTo>
                <a:cubicBezTo>
                  <a:pt x="1781899" y="7319"/>
                  <a:pt x="1816303" y="0"/>
                  <a:pt x="1852415" y="0"/>
                </a:cubicBezTo>
                <a:lnTo>
                  <a:pt x="1879412" y="2721"/>
                </a:lnTo>
                <a:lnTo>
                  <a:pt x="1906408" y="0"/>
                </a:lnTo>
                <a:cubicBezTo>
                  <a:pt x="1942520" y="0"/>
                  <a:pt x="1976924" y="7319"/>
                  <a:pt x="2008216" y="20554"/>
                </a:cubicBezTo>
                <a:lnTo>
                  <a:pt x="2020069" y="26988"/>
                </a:lnTo>
                <a:lnTo>
                  <a:pt x="2031923" y="20554"/>
                </a:lnTo>
                <a:cubicBezTo>
                  <a:pt x="2063215" y="7319"/>
                  <a:pt x="2097618" y="0"/>
                  <a:pt x="2133731" y="0"/>
                </a:cubicBezTo>
                <a:cubicBezTo>
                  <a:pt x="2169843" y="0"/>
                  <a:pt x="2204247" y="7319"/>
                  <a:pt x="2235539" y="20554"/>
                </a:cubicBezTo>
                <a:lnTo>
                  <a:pt x="2278993" y="44141"/>
                </a:lnTo>
                <a:lnTo>
                  <a:pt x="2322449" y="20554"/>
                </a:lnTo>
                <a:cubicBezTo>
                  <a:pt x="2353741" y="7319"/>
                  <a:pt x="2388143" y="0"/>
                  <a:pt x="2424257" y="0"/>
                </a:cubicBezTo>
                <a:cubicBezTo>
                  <a:pt x="2460370" y="0"/>
                  <a:pt x="2494772" y="7319"/>
                  <a:pt x="2526065" y="20554"/>
                </a:cubicBezTo>
                <a:lnTo>
                  <a:pt x="2555033" y="36278"/>
                </a:lnTo>
                <a:lnTo>
                  <a:pt x="2584000" y="20554"/>
                </a:lnTo>
                <a:cubicBezTo>
                  <a:pt x="2615292" y="7319"/>
                  <a:pt x="2649696" y="0"/>
                  <a:pt x="2685808" y="0"/>
                </a:cubicBezTo>
                <a:lnTo>
                  <a:pt x="2712632" y="2704"/>
                </a:lnTo>
                <a:lnTo>
                  <a:pt x="2739455" y="0"/>
                </a:lnTo>
                <a:cubicBezTo>
                  <a:pt x="2775567" y="0"/>
                  <a:pt x="2809971" y="7319"/>
                  <a:pt x="2841263" y="20554"/>
                </a:cubicBezTo>
                <a:lnTo>
                  <a:pt x="2853116" y="26988"/>
                </a:lnTo>
                <a:lnTo>
                  <a:pt x="2864970" y="20554"/>
                </a:lnTo>
                <a:cubicBezTo>
                  <a:pt x="2896262" y="7319"/>
                  <a:pt x="2930665" y="0"/>
                  <a:pt x="2966778" y="0"/>
                </a:cubicBezTo>
                <a:cubicBezTo>
                  <a:pt x="3002890" y="0"/>
                  <a:pt x="3037294" y="7319"/>
                  <a:pt x="3068586" y="20554"/>
                </a:cubicBezTo>
                <a:lnTo>
                  <a:pt x="3112040" y="44141"/>
                </a:lnTo>
                <a:lnTo>
                  <a:pt x="3155496" y="20554"/>
                </a:lnTo>
                <a:cubicBezTo>
                  <a:pt x="3186788" y="7319"/>
                  <a:pt x="3221190" y="0"/>
                  <a:pt x="3257304" y="0"/>
                </a:cubicBezTo>
                <a:cubicBezTo>
                  <a:pt x="3293417" y="0"/>
                  <a:pt x="3327819" y="7319"/>
                  <a:pt x="3359112" y="20554"/>
                </a:cubicBezTo>
                <a:lnTo>
                  <a:pt x="3388080" y="36278"/>
                </a:lnTo>
                <a:lnTo>
                  <a:pt x="3417047" y="20554"/>
                </a:lnTo>
                <a:cubicBezTo>
                  <a:pt x="3448339" y="7319"/>
                  <a:pt x="3482743" y="0"/>
                  <a:pt x="3518855" y="0"/>
                </a:cubicBezTo>
                <a:cubicBezTo>
                  <a:pt x="3663306" y="0"/>
                  <a:pt x="3780407" y="117101"/>
                  <a:pt x="3780407" y="261552"/>
                </a:cubicBezTo>
                <a:cubicBezTo>
                  <a:pt x="3780407" y="406003"/>
                  <a:pt x="3663306" y="523104"/>
                  <a:pt x="3518855" y="523104"/>
                </a:cubicBezTo>
                <a:cubicBezTo>
                  <a:pt x="3482743" y="523104"/>
                  <a:pt x="3448339" y="515785"/>
                  <a:pt x="3417047" y="502550"/>
                </a:cubicBezTo>
                <a:lnTo>
                  <a:pt x="3388080" y="486826"/>
                </a:lnTo>
                <a:lnTo>
                  <a:pt x="3359112" y="502550"/>
                </a:lnTo>
                <a:cubicBezTo>
                  <a:pt x="3327819" y="515785"/>
                  <a:pt x="3293417" y="523104"/>
                  <a:pt x="3257304" y="523104"/>
                </a:cubicBezTo>
                <a:cubicBezTo>
                  <a:pt x="3221190" y="523104"/>
                  <a:pt x="3186788" y="515785"/>
                  <a:pt x="3155496" y="502550"/>
                </a:cubicBezTo>
                <a:lnTo>
                  <a:pt x="3112040" y="478964"/>
                </a:lnTo>
                <a:lnTo>
                  <a:pt x="3068586" y="502550"/>
                </a:lnTo>
                <a:cubicBezTo>
                  <a:pt x="3037294" y="515785"/>
                  <a:pt x="3002890" y="523104"/>
                  <a:pt x="2966778" y="523104"/>
                </a:cubicBezTo>
                <a:cubicBezTo>
                  <a:pt x="2930665" y="523104"/>
                  <a:pt x="2896262" y="515785"/>
                  <a:pt x="2864970" y="502550"/>
                </a:cubicBezTo>
                <a:lnTo>
                  <a:pt x="2853116" y="496116"/>
                </a:lnTo>
                <a:lnTo>
                  <a:pt x="2841263" y="502550"/>
                </a:lnTo>
                <a:cubicBezTo>
                  <a:pt x="2809971" y="515785"/>
                  <a:pt x="2775567" y="523104"/>
                  <a:pt x="2739455" y="523104"/>
                </a:cubicBezTo>
                <a:lnTo>
                  <a:pt x="2712632" y="520400"/>
                </a:lnTo>
                <a:lnTo>
                  <a:pt x="2685808" y="523104"/>
                </a:lnTo>
                <a:cubicBezTo>
                  <a:pt x="2649696" y="523104"/>
                  <a:pt x="2615292" y="515785"/>
                  <a:pt x="2584000" y="502550"/>
                </a:cubicBezTo>
                <a:lnTo>
                  <a:pt x="2555033" y="486826"/>
                </a:lnTo>
                <a:lnTo>
                  <a:pt x="2526065" y="502550"/>
                </a:lnTo>
                <a:cubicBezTo>
                  <a:pt x="2494772" y="515785"/>
                  <a:pt x="2460370" y="523104"/>
                  <a:pt x="2424257" y="523104"/>
                </a:cubicBezTo>
                <a:cubicBezTo>
                  <a:pt x="2388143" y="523104"/>
                  <a:pt x="2353741" y="515785"/>
                  <a:pt x="2322449" y="502550"/>
                </a:cubicBezTo>
                <a:lnTo>
                  <a:pt x="2278993" y="478964"/>
                </a:lnTo>
                <a:lnTo>
                  <a:pt x="2235539" y="502550"/>
                </a:lnTo>
                <a:cubicBezTo>
                  <a:pt x="2204247" y="515785"/>
                  <a:pt x="2169843" y="523104"/>
                  <a:pt x="2133731" y="523104"/>
                </a:cubicBezTo>
                <a:cubicBezTo>
                  <a:pt x="2097618" y="523104"/>
                  <a:pt x="2063215" y="515785"/>
                  <a:pt x="2031923" y="502550"/>
                </a:cubicBezTo>
                <a:lnTo>
                  <a:pt x="2020069" y="496116"/>
                </a:lnTo>
                <a:lnTo>
                  <a:pt x="2008216" y="502550"/>
                </a:lnTo>
                <a:cubicBezTo>
                  <a:pt x="1976924" y="515785"/>
                  <a:pt x="1942520" y="523104"/>
                  <a:pt x="1906408" y="523104"/>
                </a:cubicBezTo>
                <a:lnTo>
                  <a:pt x="1879412" y="520383"/>
                </a:lnTo>
                <a:lnTo>
                  <a:pt x="1852415" y="523104"/>
                </a:lnTo>
                <a:cubicBezTo>
                  <a:pt x="1816303" y="523104"/>
                  <a:pt x="1781899" y="515785"/>
                  <a:pt x="1750607" y="502550"/>
                </a:cubicBezTo>
                <a:lnTo>
                  <a:pt x="1721640" y="486826"/>
                </a:lnTo>
                <a:lnTo>
                  <a:pt x="1692671" y="502550"/>
                </a:lnTo>
                <a:cubicBezTo>
                  <a:pt x="1661379" y="515785"/>
                  <a:pt x="1626977" y="523104"/>
                  <a:pt x="1590863" y="523104"/>
                </a:cubicBezTo>
                <a:cubicBezTo>
                  <a:pt x="1554750" y="523104"/>
                  <a:pt x="1520348" y="515785"/>
                  <a:pt x="1489055" y="502550"/>
                </a:cubicBezTo>
                <a:lnTo>
                  <a:pt x="1445600" y="478964"/>
                </a:lnTo>
                <a:lnTo>
                  <a:pt x="1402146" y="502550"/>
                </a:lnTo>
                <a:cubicBezTo>
                  <a:pt x="1370854" y="515785"/>
                  <a:pt x="1336451" y="523104"/>
                  <a:pt x="1300338" y="523104"/>
                </a:cubicBezTo>
                <a:cubicBezTo>
                  <a:pt x="1264225" y="523104"/>
                  <a:pt x="1229822" y="515785"/>
                  <a:pt x="1198530" y="502550"/>
                </a:cubicBezTo>
                <a:lnTo>
                  <a:pt x="1186676" y="496116"/>
                </a:lnTo>
                <a:lnTo>
                  <a:pt x="1174823" y="502550"/>
                </a:lnTo>
                <a:cubicBezTo>
                  <a:pt x="1143531" y="515785"/>
                  <a:pt x="1109127" y="523104"/>
                  <a:pt x="1073015" y="523104"/>
                </a:cubicBezTo>
                <a:lnTo>
                  <a:pt x="1056984" y="521488"/>
                </a:lnTo>
                <a:lnTo>
                  <a:pt x="1040952" y="523104"/>
                </a:lnTo>
                <a:cubicBezTo>
                  <a:pt x="1004840" y="523104"/>
                  <a:pt x="970436" y="515785"/>
                  <a:pt x="939144" y="502550"/>
                </a:cubicBezTo>
                <a:lnTo>
                  <a:pt x="910177" y="486826"/>
                </a:lnTo>
                <a:lnTo>
                  <a:pt x="881208" y="502550"/>
                </a:lnTo>
                <a:cubicBezTo>
                  <a:pt x="849916" y="515785"/>
                  <a:pt x="815514" y="523104"/>
                  <a:pt x="779400" y="523104"/>
                </a:cubicBezTo>
                <a:cubicBezTo>
                  <a:pt x="743287" y="523104"/>
                  <a:pt x="708885" y="515785"/>
                  <a:pt x="677593" y="502550"/>
                </a:cubicBezTo>
                <a:lnTo>
                  <a:pt x="634137" y="478964"/>
                </a:lnTo>
                <a:lnTo>
                  <a:pt x="590683" y="502550"/>
                </a:lnTo>
                <a:cubicBezTo>
                  <a:pt x="559391" y="515785"/>
                  <a:pt x="524987" y="523104"/>
                  <a:pt x="488875" y="523104"/>
                </a:cubicBezTo>
                <a:cubicBezTo>
                  <a:pt x="452762" y="523104"/>
                  <a:pt x="418359" y="515785"/>
                  <a:pt x="387067" y="502550"/>
                </a:cubicBezTo>
                <a:lnTo>
                  <a:pt x="375213" y="496116"/>
                </a:lnTo>
                <a:lnTo>
                  <a:pt x="363360" y="502550"/>
                </a:lnTo>
                <a:cubicBezTo>
                  <a:pt x="332068" y="515785"/>
                  <a:pt x="297664" y="523104"/>
                  <a:pt x="261552" y="523104"/>
                </a:cubicBezTo>
                <a:cubicBezTo>
                  <a:pt x="117101" y="523104"/>
                  <a:pt x="0" y="406003"/>
                  <a:pt x="0" y="261552"/>
                </a:cubicBezTo>
                <a:cubicBezTo>
                  <a:pt x="0" y="117101"/>
                  <a:pt x="117101" y="0"/>
                  <a:pt x="261552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4450">
            <a:solidFill>
              <a:srgbClr val="F8E68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4540EEF-5A96-C264-184C-78F9C15CE2E4}"/>
              </a:ext>
            </a:extLst>
          </p:cNvPr>
          <p:cNvSpPr txBox="1"/>
          <p:nvPr userDrawn="1"/>
        </p:nvSpPr>
        <p:spPr>
          <a:xfrm>
            <a:off x="445179" y="381510"/>
            <a:ext cx="42522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spc="-150">
                <a:solidFill>
                  <a:srgbClr val="6D4C2E"/>
                </a:solidFill>
                <a:latin typeface="배스킨라빈스 B" panose="02020603020101020101" pitchFamily="18" charset="-127"/>
                <a:ea typeface="배스킨라빈스 B" panose="02020603020101020101" pitchFamily="18" charset="-127"/>
              </a:rPr>
              <a:t>마음 습관과 학습 습관 알아보기 </a:t>
            </a:r>
            <a:endParaRPr lang="ko-KR" altLang="en-US" sz="2400" spc="-150" dirty="0">
              <a:solidFill>
                <a:srgbClr val="6D4C2E"/>
              </a:solidFill>
              <a:latin typeface="배스킨라빈스 B" panose="02020603020101020101" pitchFamily="18" charset="-127"/>
              <a:ea typeface="배스킨라빈스 B" panose="02020603020101020101" pitchFamily="18" charset="-127"/>
            </a:endParaRPr>
          </a:p>
        </p:txBody>
      </p:sp>
      <p:grpSp>
        <p:nvGrpSpPr>
          <p:cNvPr id="269" name="그래픽 21">
            <a:extLst>
              <a:ext uri="{FF2B5EF4-FFF2-40B4-BE49-F238E27FC236}">
                <a16:creationId xmlns:a16="http://schemas.microsoft.com/office/drawing/2014/main" id="{3AF0CDAF-C782-858B-5BA7-B4762FB9493B}"/>
              </a:ext>
            </a:extLst>
          </p:cNvPr>
          <p:cNvGrpSpPr/>
          <p:nvPr/>
        </p:nvGrpSpPr>
        <p:grpSpPr>
          <a:xfrm rot="575625">
            <a:off x="312148" y="256057"/>
            <a:ext cx="202805" cy="211933"/>
            <a:chOff x="4840991" y="1145958"/>
            <a:chExt cx="202805" cy="211933"/>
          </a:xfrm>
        </p:grpSpPr>
        <p:sp>
          <p:nvSpPr>
            <p:cNvPr id="270" name="자유형: 도형 269">
              <a:extLst>
                <a:ext uri="{FF2B5EF4-FFF2-40B4-BE49-F238E27FC236}">
                  <a16:creationId xmlns:a16="http://schemas.microsoft.com/office/drawing/2014/main" id="{27D77792-289A-9BC5-FFBA-E10219A07044}"/>
                </a:ext>
              </a:extLst>
            </p:cNvPr>
            <p:cNvSpPr/>
            <p:nvPr/>
          </p:nvSpPr>
          <p:spPr>
            <a:xfrm>
              <a:off x="4840991" y="1149073"/>
              <a:ext cx="165673" cy="208818"/>
            </a:xfrm>
            <a:custGeom>
              <a:avLst/>
              <a:gdLst>
                <a:gd name="csX0" fmla="*/ 164831 w 165673"/>
                <a:gd name="csY0" fmla="*/ 147395 h 208818"/>
                <a:gd name="csX1" fmla="*/ 160239 w 165673"/>
                <a:gd name="csY1" fmla="*/ 111941 h 208818"/>
                <a:gd name="csX2" fmla="*/ 110641 w 165673"/>
                <a:gd name="csY2" fmla="*/ 20522 h 208818"/>
                <a:gd name="csX3" fmla="*/ 96558 w 165673"/>
                <a:gd name="csY3" fmla="*/ 7602 h 208818"/>
                <a:gd name="csX4" fmla="*/ 64656 w 165673"/>
                <a:gd name="csY4" fmla="*/ 744 h 208818"/>
                <a:gd name="csX5" fmla="*/ 39061 w 165673"/>
                <a:gd name="csY5" fmla="*/ 20644 h 208818"/>
                <a:gd name="csX6" fmla="*/ 30733 w 165673"/>
                <a:gd name="csY6" fmla="*/ 107226 h 208818"/>
                <a:gd name="csX7" fmla="*/ 73534 w 165673"/>
                <a:gd name="csY7" fmla="*/ 152599 h 208818"/>
                <a:gd name="csX8" fmla="*/ 5934 w 165673"/>
                <a:gd name="csY8" fmla="*/ 156028 h 208818"/>
                <a:gd name="csX9" fmla="*/ 1158 w 165673"/>
                <a:gd name="csY9" fmla="*/ 182236 h 208818"/>
                <a:gd name="csX10" fmla="*/ 25406 w 165673"/>
                <a:gd name="csY10" fmla="*/ 200605 h 208818"/>
                <a:gd name="csX11" fmla="*/ 65452 w 165673"/>
                <a:gd name="csY11" fmla="*/ 207769 h 208818"/>
                <a:gd name="csX12" fmla="*/ 163668 w 165673"/>
                <a:gd name="csY12" fmla="*/ 199258 h 208818"/>
                <a:gd name="csX13" fmla="*/ 165382 w 165673"/>
                <a:gd name="csY13" fmla="*/ 176970 h 208818"/>
                <a:gd name="csX14" fmla="*/ 164770 w 165673"/>
                <a:gd name="csY14" fmla="*/ 147333 h 2088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65673" h="208818">
                  <a:moveTo>
                    <a:pt x="164831" y="147395"/>
                  </a:moveTo>
                  <a:cubicBezTo>
                    <a:pt x="164097" y="135516"/>
                    <a:pt x="162811" y="123575"/>
                    <a:pt x="160239" y="111941"/>
                  </a:cubicBezTo>
                  <a:cubicBezTo>
                    <a:pt x="152708" y="77590"/>
                    <a:pt x="134154" y="46423"/>
                    <a:pt x="110641" y="20522"/>
                  </a:cubicBezTo>
                  <a:cubicBezTo>
                    <a:pt x="106355" y="15807"/>
                    <a:pt x="101824" y="11153"/>
                    <a:pt x="96558" y="7602"/>
                  </a:cubicBezTo>
                  <a:cubicBezTo>
                    <a:pt x="87250" y="1356"/>
                    <a:pt x="75616" y="-1461"/>
                    <a:pt x="64656" y="744"/>
                  </a:cubicBezTo>
                  <a:cubicBezTo>
                    <a:pt x="53695" y="2948"/>
                    <a:pt x="43775" y="10357"/>
                    <a:pt x="39061" y="20644"/>
                  </a:cubicBezTo>
                  <a:cubicBezTo>
                    <a:pt x="34958" y="29706"/>
                    <a:pt x="26079" y="88550"/>
                    <a:pt x="30733" y="107226"/>
                  </a:cubicBezTo>
                  <a:cubicBezTo>
                    <a:pt x="35999" y="128229"/>
                    <a:pt x="54062" y="143721"/>
                    <a:pt x="73534" y="152599"/>
                  </a:cubicBezTo>
                  <a:cubicBezTo>
                    <a:pt x="53450" y="146109"/>
                    <a:pt x="21365" y="134413"/>
                    <a:pt x="5934" y="156028"/>
                  </a:cubicBezTo>
                  <a:cubicBezTo>
                    <a:pt x="791" y="163254"/>
                    <a:pt x="-1598" y="173418"/>
                    <a:pt x="1158" y="182236"/>
                  </a:cubicBezTo>
                  <a:cubicBezTo>
                    <a:pt x="4648" y="193380"/>
                    <a:pt x="15180" y="197360"/>
                    <a:pt x="25406" y="200605"/>
                  </a:cubicBezTo>
                  <a:cubicBezTo>
                    <a:pt x="37040" y="204340"/>
                    <a:pt x="53266" y="207096"/>
                    <a:pt x="65452" y="207769"/>
                  </a:cubicBezTo>
                  <a:cubicBezTo>
                    <a:pt x="129929" y="211321"/>
                    <a:pt x="160178" y="205198"/>
                    <a:pt x="163668" y="199258"/>
                  </a:cubicBezTo>
                  <a:cubicBezTo>
                    <a:pt x="166852" y="193870"/>
                    <a:pt x="165260" y="182909"/>
                    <a:pt x="165382" y="176970"/>
                  </a:cubicBezTo>
                  <a:cubicBezTo>
                    <a:pt x="165566" y="167111"/>
                    <a:pt x="165382" y="157192"/>
                    <a:pt x="164770" y="147333"/>
                  </a:cubicBezTo>
                  <a:close/>
                </a:path>
              </a:pathLst>
            </a:custGeom>
            <a:solidFill>
              <a:srgbClr val="324525"/>
            </a:solidFill>
            <a:ln w="6122" cap="flat">
              <a:noFill/>
              <a:prstDash val="solid"/>
              <a:miter/>
            </a:ln>
          </p:spPr>
        </p:sp>
        <p:sp>
          <p:nvSpPr>
            <p:cNvPr id="271" name="자유형: 도형 270">
              <a:extLst>
                <a:ext uri="{FF2B5EF4-FFF2-40B4-BE49-F238E27FC236}">
                  <a16:creationId xmlns:a16="http://schemas.microsoft.com/office/drawing/2014/main" id="{602BD996-24B3-1F44-E917-71298412C904}"/>
                </a:ext>
              </a:extLst>
            </p:cNvPr>
            <p:cNvSpPr/>
            <p:nvPr/>
          </p:nvSpPr>
          <p:spPr>
            <a:xfrm>
              <a:off x="4889415" y="1145958"/>
              <a:ext cx="154381" cy="208332"/>
            </a:xfrm>
            <a:custGeom>
              <a:avLst/>
              <a:gdLst>
                <a:gd name="csX0" fmla="*/ 148983 w 154381"/>
                <a:gd name="csY0" fmla="*/ 127241 h 208332"/>
                <a:gd name="csX1" fmla="*/ 117326 w 154381"/>
                <a:gd name="csY1" fmla="*/ 123 h 208332"/>
                <a:gd name="csX2" fmla="*/ 84383 w 154381"/>
                <a:gd name="csY2" fmla="*/ 28351 h 208332"/>
                <a:gd name="csX3" fmla="*/ 51073 w 154381"/>
                <a:gd name="csY3" fmla="*/ 94359 h 208332"/>
                <a:gd name="csX4" fmla="*/ 73606 w 154381"/>
                <a:gd name="csY4" fmla="*/ 147325 h 208332"/>
                <a:gd name="csX5" fmla="*/ 6373 w 154381"/>
                <a:gd name="csY5" fmla="*/ 135201 h 208332"/>
                <a:gd name="csX6" fmla="*/ 801 w 154381"/>
                <a:gd name="csY6" fmla="*/ 165634 h 208332"/>
                <a:gd name="csX7" fmla="*/ 9067 w 154381"/>
                <a:gd name="csY7" fmla="*/ 189514 h 208332"/>
                <a:gd name="csX8" fmla="*/ 38092 w 154381"/>
                <a:gd name="csY8" fmla="*/ 202985 h 208332"/>
                <a:gd name="csX9" fmla="*/ 117081 w 154381"/>
                <a:gd name="csY9" fmla="*/ 206231 h 208332"/>
                <a:gd name="csX10" fmla="*/ 130675 w 154381"/>
                <a:gd name="csY10" fmla="*/ 188289 h 208332"/>
                <a:gd name="csX11" fmla="*/ 149044 w 154381"/>
                <a:gd name="csY11" fmla="*/ 127302 h 2083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54381" h="208332">
                  <a:moveTo>
                    <a:pt x="148983" y="127241"/>
                  </a:moveTo>
                  <a:cubicBezTo>
                    <a:pt x="164965" y="-3428"/>
                    <a:pt x="142798" y="-489"/>
                    <a:pt x="117326" y="123"/>
                  </a:cubicBezTo>
                  <a:cubicBezTo>
                    <a:pt x="107590" y="368"/>
                    <a:pt x="92404" y="13962"/>
                    <a:pt x="84383" y="28351"/>
                  </a:cubicBezTo>
                  <a:cubicBezTo>
                    <a:pt x="79791" y="36618"/>
                    <a:pt x="52542" y="75990"/>
                    <a:pt x="51073" y="94359"/>
                  </a:cubicBezTo>
                  <a:cubicBezTo>
                    <a:pt x="49419" y="115056"/>
                    <a:pt x="60013" y="134038"/>
                    <a:pt x="73606" y="147325"/>
                  </a:cubicBezTo>
                  <a:cubicBezTo>
                    <a:pt x="58298" y="132446"/>
                    <a:pt x="24743" y="115607"/>
                    <a:pt x="6373" y="135201"/>
                  </a:cubicBezTo>
                  <a:cubicBezTo>
                    <a:pt x="-913" y="142978"/>
                    <a:pt x="-607" y="155040"/>
                    <a:pt x="801" y="165634"/>
                  </a:cubicBezTo>
                  <a:cubicBezTo>
                    <a:pt x="1903" y="174084"/>
                    <a:pt x="3679" y="182901"/>
                    <a:pt x="9067" y="189514"/>
                  </a:cubicBezTo>
                  <a:cubicBezTo>
                    <a:pt x="15987" y="197903"/>
                    <a:pt x="27376" y="200903"/>
                    <a:pt x="38092" y="202985"/>
                  </a:cubicBezTo>
                  <a:cubicBezTo>
                    <a:pt x="57624" y="206782"/>
                    <a:pt x="103977" y="210945"/>
                    <a:pt x="117081" y="206231"/>
                  </a:cubicBezTo>
                  <a:cubicBezTo>
                    <a:pt x="123755" y="203843"/>
                    <a:pt x="127490" y="194658"/>
                    <a:pt x="130675" y="188289"/>
                  </a:cubicBezTo>
                  <a:cubicBezTo>
                    <a:pt x="139369" y="170716"/>
                    <a:pt x="147758" y="137895"/>
                    <a:pt x="149044" y="127302"/>
                  </a:cubicBezTo>
                  <a:close/>
                </a:path>
              </a:pathLst>
            </a:custGeom>
            <a:solidFill>
              <a:schemeClr val="bg1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272" name="그래픽 21">
            <a:extLst>
              <a:ext uri="{FF2B5EF4-FFF2-40B4-BE49-F238E27FC236}">
                <a16:creationId xmlns:a16="http://schemas.microsoft.com/office/drawing/2014/main" id="{3AA50B62-3E57-D1F7-E6A5-268524244001}"/>
              </a:ext>
            </a:extLst>
          </p:cNvPr>
          <p:cNvGrpSpPr/>
          <p:nvPr/>
        </p:nvGrpSpPr>
        <p:grpSpPr>
          <a:xfrm>
            <a:off x="5290000" y="2880176"/>
            <a:ext cx="183941" cy="245418"/>
            <a:chOff x="5290000" y="2880176"/>
            <a:chExt cx="183941" cy="245418"/>
          </a:xfrm>
          <a:solidFill>
            <a:srgbClr val="FFFFFF"/>
          </a:solidFill>
        </p:grpSpPr>
        <p:sp>
          <p:nvSpPr>
            <p:cNvPr id="273" name="타원 272">
              <a:extLst>
                <a:ext uri="{FF2B5EF4-FFF2-40B4-BE49-F238E27FC236}">
                  <a16:creationId xmlns:a16="http://schemas.microsoft.com/office/drawing/2014/main" id="{8B18AB02-0537-BCFD-527F-5F1AEB3C65B0}"/>
                </a:ext>
              </a:extLst>
            </p:cNvPr>
            <p:cNvSpPr/>
            <p:nvPr/>
          </p:nvSpPr>
          <p:spPr>
            <a:xfrm>
              <a:off x="5290000" y="3033256"/>
              <a:ext cx="92338" cy="92338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74" name="타원 273">
              <a:extLst>
                <a:ext uri="{FF2B5EF4-FFF2-40B4-BE49-F238E27FC236}">
                  <a16:creationId xmlns:a16="http://schemas.microsoft.com/office/drawing/2014/main" id="{FA08223B-C365-7871-3DF4-63A959DF5077}"/>
                </a:ext>
              </a:extLst>
            </p:cNvPr>
            <p:cNvSpPr/>
            <p:nvPr/>
          </p:nvSpPr>
          <p:spPr>
            <a:xfrm>
              <a:off x="5416996" y="2880176"/>
              <a:ext cx="56945" cy="56945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275" name="그래픽 21">
            <a:extLst>
              <a:ext uri="{FF2B5EF4-FFF2-40B4-BE49-F238E27FC236}">
                <a16:creationId xmlns:a16="http://schemas.microsoft.com/office/drawing/2014/main" id="{37BF0641-88D4-5EA1-26A0-B29024ED6D72}"/>
              </a:ext>
            </a:extLst>
          </p:cNvPr>
          <p:cNvGrpSpPr/>
          <p:nvPr/>
        </p:nvGrpSpPr>
        <p:grpSpPr>
          <a:xfrm>
            <a:off x="8011708" y="4505583"/>
            <a:ext cx="159815" cy="284851"/>
            <a:chOff x="8011708" y="4505583"/>
            <a:chExt cx="159815" cy="284851"/>
          </a:xfrm>
          <a:solidFill>
            <a:srgbClr val="FFFFFF"/>
          </a:solidFill>
        </p:grpSpPr>
        <p:sp>
          <p:nvSpPr>
            <p:cNvPr id="276" name="타원 275">
              <a:extLst>
                <a:ext uri="{FF2B5EF4-FFF2-40B4-BE49-F238E27FC236}">
                  <a16:creationId xmlns:a16="http://schemas.microsoft.com/office/drawing/2014/main" id="{1E992586-F683-46DF-98F7-026E8571E2CB}"/>
                </a:ext>
              </a:extLst>
            </p:cNvPr>
            <p:cNvSpPr/>
            <p:nvPr/>
          </p:nvSpPr>
          <p:spPr>
            <a:xfrm>
              <a:off x="8011708" y="4725529"/>
              <a:ext cx="64906" cy="64906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77" name="타원 276">
              <a:extLst>
                <a:ext uri="{FF2B5EF4-FFF2-40B4-BE49-F238E27FC236}">
                  <a16:creationId xmlns:a16="http://schemas.microsoft.com/office/drawing/2014/main" id="{9EED5A5E-1EB0-31B6-DD23-9D519AD5273A}"/>
                </a:ext>
              </a:extLst>
            </p:cNvPr>
            <p:cNvSpPr/>
            <p:nvPr/>
          </p:nvSpPr>
          <p:spPr>
            <a:xfrm>
              <a:off x="8049427" y="4505583"/>
              <a:ext cx="64906" cy="64906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78" name="타원 277">
              <a:extLst>
                <a:ext uri="{FF2B5EF4-FFF2-40B4-BE49-F238E27FC236}">
                  <a16:creationId xmlns:a16="http://schemas.microsoft.com/office/drawing/2014/main" id="{77A8EF42-AB31-7741-09FF-2A3656021795}"/>
                </a:ext>
              </a:extLst>
            </p:cNvPr>
            <p:cNvSpPr/>
            <p:nvPr/>
          </p:nvSpPr>
          <p:spPr>
            <a:xfrm>
              <a:off x="8126334" y="4589838"/>
              <a:ext cx="45189" cy="45189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279" name="그래픽 21">
            <a:extLst>
              <a:ext uri="{FF2B5EF4-FFF2-40B4-BE49-F238E27FC236}">
                <a16:creationId xmlns:a16="http://schemas.microsoft.com/office/drawing/2014/main" id="{7D803A57-1108-7B3B-72A5-26EFCD9B39A8}"/>
              </a:ext>
            </a:extLst>
          </p:cNvPr>
          <p:cNvGrpSpPr/>
          <p:nvPr/>
        </p:nvGrpSpPr>
        <p:grpSpPr>
          <a:xfrm>
            <a:off x="3992185" y="5777497"/>
            <a:ext cx="211924" cy="200657"/>
            <a:chOff x="3992185" y="5777497"/>
            <a:chExt cx="211924" cy="200657"/>
          </a:xfrm>
          <a:solidFill>
            <a:srgbClr val="FFFFFF"/>
          </a:solidFill>
        </p:grpSpPr>
        <p:sp>
          <p:nvSpPr>
            <p:cNvPr id="280" name="타원 279">
              <a:extLst>
                <a:ext uri="{FF2B5EF4-FFF2-40B4-BE49-F238E27FC236}">
                  <a16:creationId xmlns:a16="http://schemas.microsoft.com/office/drawing/2014/main" id="{671DBC79-223B-1946-66CF-46C9A3A9BA7D}"/>
                </a:ext>
              </a:extLst>
            </p:cNvPr>
            <p:cNvSpPr/>
            <p:nvPr/>
          </p:nvSpPr>
          <p:spPr>
            <a:xfrm>
              <a:off x="4087034" y="5913249"/>
              <a:ext cx="64906" cy="64906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81" name="타원 280">
              <a:extLst>
                <a:ext uri="{FF2B5EF4-FFF2-40B4-BE49-F238E27FC236}">
                  <a16:creationId xmlns:a16="http://schemas.microsoft.com/office/drawing/2014/main" id="{6694C895-1C65-6FC7-7746-6B7B2C9DB177}"/>
                </a:ext>
              </a:extLst>
            </p:cNvPr>
            <p:cNvSpPr/>
            <p:nvPr/>
          </p:nvSpPr>
          <p:spPr>
            <a:xfrm>
              <a:off x="4157696" y="5813624"/>
              <a:ext cx="46413" cy="46413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82" name="타원 281">
              <a:extLst>
                <a:ext uri="{FF2B5EF4-FFF2-40B4-BE49-F238E27FC236}">
                  <a16:creationId xmlns:a16="http://schemas.microsoft.com/office/drawing/2014/main" id="{58715C29-7A3C-3E0B-6B43-43476C807D9B}"/>
                </a:ext>
              </a:extLst>
            </p:cNvPr>
            <p:cNvSpPr/>
            <p:nvPr/>
          </p:nvSpPr>
          <p:spPr>
            <a:xfrm>
              <a:off x="3992185" y="5777497"/>
              <a:ext cx="45189" cy="45189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283" name="그래픽 21">
            <a:extLst>
              <a:ext uri="{FF2B5EF4-FFF2-40B4-BE49-F238E27FC236}">
                <a16:creationId xmlns:a16="http://schemas.microsoft.com/office/drawing/2014/main" id="{C50A890A-95F5-13A5-6E24-3614D2DED4D5}"/>
              </a:ext>
            </a:extLst>
          </p:cNvPr>
          <p:cNvGrpSpPr/>
          <p:nvPr/>
        </p:nvGrpSpPr>
        <p:grpSpPr>
          <a:xfrm>
            <a:off x="4616814" y="1669616"/>
            <a:ext cx="80581" cy="156815"/>
            <a:chOff x="4616814" y="1669616"/>
            <a:chExt cx="80581" cy="156815"/>
          </a:xfrm>
          <a:solidFill>
            <a:srgbClr val="FFFFFF"/>
          </a:solidFill>
        </p:grpSpPr>
        <p:sp>
          <p:nvSpPr>
            <p:cNvPr id="284" name="타원 283">
              <a:extLst>
                <a:ext uri="{FF2B5EF4-FFF2-40B4-BE49-F238E27FC236}">
                  <a16:creationId xmlns:a16="http://schemas.microsoft.com/office/drawing/2014/main" id="{0CEC23CB-7C5A-695F-DAC7-C12CC246B37E}"/>
                </a:ext>
              </a:extLst>
            </p:cNvPr>
            <p:cNvSpPr/>
            <p:nvPr/>
          </p:nvSpPr>
          <p:spPr>
            <a:xfrm>
              <a:off x="4616814" y="1669616"/>
              <a:ext cx="57925" cy="57925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85" name="타원 284">
              <a:extLst>
                <a:ext uri="{FF2B5EF4-FFF2-40B4-BE49-F238E27FC236}">
                  <a16:creationId xmlns:a16="http://schemas.microsoft.com/office/drawing/2014/main" id="{5E403B9A-E425-F8B9-59F7-E2B91E49ECDE}"/>
                </a:ext>
              </a:extLst>
            </p:cNvPr>
            <p:cNvSpPr/>
            <p:nvPr/>
          </p:nvSpPr>
          <p:spPr>
            <a:xfrm>
              <a:off x="4656003" y="1785039"/>
              <a:ext cx="41392" cy="41392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286" name="그래픽 21">
            <a:extLst>
              <a:ext uri="{FF2B5EF4-FFF2-40B4-BE49-F238E27FC236}">
                <a16:creationId xmlns:a16="http://schemas.microsoft.com/office/drawing/2014/main" id="{1E94A286-DE32-712F-830A-8E2514EBAA15}"/>
              </a:ext>
            </a:extLst>
          </p:cNvPr>
          <p:cNvGrpSpPr/>
          <p:nvPr/>
        </p:nvGrpSpPr>
        <p:grpSpPr>
          <a:xfrm>
            <a:off x="7179318" y="1126487"/>
            <a:ext cx="152835" cy="245969"/>
            <a:chOff x="7179318" y="1126487"/>
            <a:chExt cx="152835" cy="245969"/>
          </a:xfrm>
          <a:solidFill>
            <a:srgbClr val="FFFFFF"/>
          </a:solidFill>
        </p:grpSpPr>
        <p:sp>
          <p:nvSpPr>
            <p:cNvPr id="287" name="타원 286">
              <a:extLst>
                <a:ext uri="{FF2B5EF4-FFF2-40B4-BE49-F238E27FC236}">
                  <a16:creationId xmlns:a16="http://schemas.microsoft.com/office/drawing/2014/main" id="{2EF78EB0-846A-AF7F-DC3F-0DE6E81E5E4E}"/>
                </a:ext>
              </a:extLst>
            </p:cNvPr>
            <p:cNvSpPr/>
            <p:nvPr/>
          </p:nvSpPr>
          <p:spPr>
            <a:xfrm>
              <a:off x="7274228" y="1249196"/>
              <a:ext cx="57925" cy="57925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88" name="타원 287">
              <a:extLst>
                <a:ext uri="{FF2B5EF4-FFF2-40B4-BE49-F238E27FC236}">
                  <a16:creationId xmlns:a16="http://schemas.microsoft.com/office/drawing/2014/main" id="{100B03CB-25CC-F6E8-2339-EDC384BEFEF2}"/>
                </a:ext>
              </a:extLst>
            </p:cNvPr>
            <p:cNvSpPr/>
            <p:nvPr/>
          </p:nvSpPr>
          <p:spPr>
            <a:xfrm>
              <a:off x="7225671" y="1331064"/>
              <a:ext cx="41392" cy="41392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89" name="타원 288">
              <a:extLst>
                <a:ext uri="{FF2B5EF4-FFF2-40B4-BE49-F238E27FC236}">
                  <a16:creationId xmlns:a16="http://schemas.microsoft.com/office/drawing/2014/main" id="{94AC8946-35C6-C8D1-5401-0E746FC935A7}"/>
                </a:ext>
              </a:extLst>
            </p:cNvPr>
            <p:cNvSpPr/>
            <p:nvPr/>
          </p:nvSpPr>
          <p:spPr>
            <a:xfrm>
              <a:off x="7179318" y="1126487"/>
              <a:ext cx="41392" cy="41392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sp>
        <p:nvSpPr>
          <p:cNvPr id="290" name="타원 289">
            <a:extLst>
              <a:ext uri="{FF2B5EF4-FFF2-40B4-BE49-F238E27FC236}">
                <a16:creationId xmlns:a16="http://schemas.microsoft.com/office/drawing/2014/main" id="{DAEB4F83-8875-B3D9-BD9F-FEEDFF634C96}"/>
              </a:ext>
            </a:extLst>
          </p:cNvPr>
          <p:cNvSpPr/>
          <p:nvPr/>
        </p:nvSpPr>
        <p:spPr>
          <a:xfrm>
            <a:off x="579542" y="242911"/>
            <a:ext cx="62456" cy="62456"/>
          </a:xfrm>
          <a:prstGeom prst="ellipse">
            <a:avLst/>
          </a:prstGeom>
          <a:solidFill>
            <a:schemeClr val="bg1"/>
          </a:solidFill>
          <a:ln w="6122" cap="flat">
            <a:noFill/>
            <a:prstDash val="solid"/>
            <a:miter/>
          </a:ln>
        </p:spPr>
      </p:sp>
      <p:sp>
        <p:nvSpPr>
          <p:cNvPr id="645" name="타원 644">
            <a:extLst>
              <a:ext uri="{FF2B5EF4-FFF2-40B4-BE49-F238E27FC236}">
                <a16:creationId xmlns:a16="http://schemas.microsoft.com/office/drawing/2014/main" id="{4B846FC5-75AB-BAD6-A7DE-7B3C62F288C6}"/>
              </a:ext>
            </a:extLst>
          </p:cNvPr>
          <p:cNvSpPr/>
          <p:nvPr userDrawn="1"/>
        </p:nvSpPr>
        <p:spPr>
          <a:xfrm>
            <a:off x="518178" y="195156"/>
            <a:ext cx="48465" cy="48465"/>
          </a:xfrm>
          <a:prstGeom prst="ellipse">
            <a:avLst/>
          </a:prstGeom>
          <a:solidFill>
            <a:schemeClr val="bg1"/>
          </a:solidFill>
          <a:ln w="6122" cap="flat">
            <a:noFill/>
            <a:prstDash val="solid"/>
            <a:miter/>
          </a:ln>
        </p:spPr>
      </p:sp>
      <p:grpSp>
        <p:nvGrpSpPr>
          <p:cNvPr id="2" name="그래픽 7">
            <a:extLst>
              <a:ext uri="{FF2B5EF4-FFF2-40B4-BE49-F238E27FC236}">
                <a16:creationId xmlns:a16="http://schemas.microsoft.com/office/drawing/2014/main" id="{6DD3D552-E92C-BB01-6C16-6498A9DB0A53}"/>
              </a:ext>
            </a:extLst>
          </p:cNvPr>
          <p:cNvGrpSpPr/>
          <p:nvPr userDrawn="1"/>
        </p:nvGrpSpPr>
        <p:grpSpPr>
          <a:xfrm>
            <a:off x="714905" y="5878049"/>
            <a:ext cx="183941" cy="245418"/>
            <a:chOff x="2661100" y="4175576"/>
            <a:chExt cx="183941" cy="245418"/>
          </a:xfrm>
          <a:solidFill>
            <a:srgbClr val="FFFFFF"/>
          </a:solidFill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9720EA4B-4307-2915-5877-0453F7D234A8}"/>
                </a:ext>
              </a:extLst>
            </p:cNvPr>
            <p:cNvSpPr/>
            <p:nvPr/>
          </p:nvSpPr>
          <p:spPr>
            <a:xfrm>
              <a:off x="2661100" y="4328656"/>
              <a:ext cx="92338" cy="92338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  <p:txBody>
            <a:bodyPr/>
            <a:lstStyle/>
            <a:p>
              <a:endParaRPr lang="ko-KR" altLang="en-US" dirty="0"/>
            </a:p>
          </p:txBody>
        </p:sp>
        <p:sp>
          <p:nvSpPr>
            <p:cNvPr id="4" name="타원 3">
              <a:extLst>
                <a:ext uri="{FF2B5EF4-FFF2-40B4-BE49-F238E27FC236}">
                  <a16:creationId xmlns:a16="http://schemas.microsoft.com/office/drawing/2014/main" id="{837EDAF4-899F-BC1E-6BB7-8B48DC54BD13}"/>
                </a:ext>
              </a:extLst>
            </p:cNvPr>
            <p:cNvSpPr/>
            <p:nvPr/>
          </p:nvSpPr>
          <p:spPr>
            <a:xfrm>
              <a:off x="2788096" y="4175576"/>
              <a:ext cx="56945" cy="56945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pic>
        <p:nvPicPr>
          <p:cNvPr id="6" name="그림 5">
            <a:extLst>
              <a:ext uri="{FF2B5EF4-FFF2-40B4-BE49-F238E27FC236}">
                <a16:creationId xmlns:a16="http://schemas.microsoft.com/office/drawing/2014/main" id="{AF2FA6B5-3C3C-97F8-8585-97B72F0F050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8286" y="6545922"/>
            <a:ext cx="615428" cy="265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7795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2260">
          <p15:clr>
            <a:srgbClr val="FBAE40"/>
          </p15:clr>
        </p15:guide>
        <p15:guide id="4" orient="horz" pos="21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직사각형 319">
            <a:extLst>
              <a:ext uri="{FF2B5EF4-FFF2-40B4-BE49-F238E27FC236}">
                <a16:creationId xmlns:a16="http://schemas.microsoft.com/office/drawing/2014/main" id="{678F5327-9EEF-DC02-1F18-9D3A49D8136D}"/>
              </a:ext>
            </a:extLst>
          </p:cNvPr>
          <p:cNvSpPr/>
          <p:nvPr userDrawn="1"/>
        </p:nvSpPr>
        <p:spPr>
          <a:xfrm>
            <a:off x="0" y="5616418"/>
            <a:ext cx="12192000" cy="1240251"/>
          </a:xfrm>
          <a:prstGeom prst="rect">
            <a:avLst/>
          </a:prstGeom>
          <a:solidFill>
            <a:srgbClr val="D4E88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/>
          </a:p>
        </p:txBody>
      </p:sp>
      <p:sp>
        <p:nvSpPr>
          <p:cNvPr id="314" name="자유형: 도형 313">
            <a:extLst>
              <a:ext uri="{FF2B5EF4-FFF2-40B4-BE49-F238E27FC236}">
                <a16:creationId xmlns:a16="http://schemas.microsoft.com/office/drawing/2014/main" id="{864FCC87-8050-C696-FFCB-486F0DF937E7}"/>
              </a:ext>
            </a:extLst>
          </p:cNvPr>
          <p:cNvSpPr/>
          <p:nvPr/>
        </p:nvSpPr>
        <p:spPr>
          <a:xfrm>
            <a:off x="10770295" y="9917715"/>
            <a:ext cx="143607" cy="44310"/>
          </a:xfrm>
          <a:custGeom>
            <a:avLst/>
            <a:gdLst>
              <a:gd name="csX0" fmla="*/ 1916 w 143607"/>
              <a:gd name="csY0" fmla="*/ 7682 h 44310"/>
              <a:gd name="csX1" fmla="*/ 814 w 143607"/>
              <a:gd name="csY1" fmla="*/ 22071 h 44310"/>
              <a:gd name="csX2" fmla="*/ 54024 w 143607"/>
              <a:gd name="csY2" fmla="*/ 26970 h 44310"/>
              <a:gd name="csX3" fmla="*/ 91988 w 143607"/>
              <a:gd name="csY3" fmla="*/ 8784 h 44310"/>
              <a:gd name="csX4" fmla="*/ 109501 w 143607"/>
              <a:gd name="csY4" fmla="*/ 6763 h 44310"/>
              <a:gd name="csX5" fmla="*/ 137913 w 143607"/>
              <a:gd name="csY5" fmla="*/ 15580 h 44310"/>
              <a:gd name="csX6" fmla="*/ 137361 w 143607"/>
              <a:gd name="csY6" fmla="*/ 42033 h 44310"/>
              <a:gd name="csX7" fmla="*/ 119298 w 143607"/>
              <a:gd name="csY7" fmla="*/ 43319 h 44310"/>
              <a:gd name="csX8" fmla="*/ 57698 w 143607"/>
              <a:gd name="csY8" fmla="*/ 9457 h 44310"/>
              <a:gd name="csX9" fmla="*/ 1977 w 143607"/>
              <a:gd name="csY9" fmla="*/ 7682 h 443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43607" h="44310">
                <a:moveTo>
                  <a:pt x="1916" y="7682"/>
                </a:moveTo>
                <a:cubicBezTo>
                  <a:pt x="-43" y="11049"/>
                  <a:pt x="-656" y="15764"/>
                  <a:pt x="814" y="22071"/>
                </a:cubicBezTo>
                <a:cubicBezTo>
                  <a:pt x="3937" y="35604"/>
                  <a:pt x="44840" y="30154"/>
                  <a:pt x="54024" y="26970"/>
                </a:cubicBezTo>
                <a:cubicBezTo>
                  <a:pt x="67312" y="22438"/>
                  <a:pt x="78395" y="12580"/>
                  <a:pt x="91988" y="8784"/>
                </a:cubicBezTo>
                <a:cubicBezTo>
                  <a:pt x="97683" y="7192"/>
                  <a:pt x="103623" y="6763"/>
                  <a:pt x="109501" y="6763"/>
                </a:cubicBezTo>
                <a:cubicBezTo>
                  <a:pt x="119665" y="6763"/>
                  <a:pt x="130626" y="8416"/>
                  <a:pt x="137913" y="15580"/>
                </a:cubicBezTo>
                <a:cubicBezTo>
                  <a:pt x="145199" y="22745"/>
                  <a:pt x="145995" y="36706"/>
                  <a:pt x="137361" y="42033"/>
                </a:cubicBezTo>
                <a:cubicBezTo>
                  <a:pt x="132095" y="45278"/>
                  <a:pt x="125360" y="44421"/>
                  <a:pt x="119298" y="43319"/>
                </a:cubicBezTo>
                <a:cubicBezTo>
                  <a:pt x="95907" y="39216"/>
                  <a:pt x="77905" y="20540"/>
                  <a:pt x="57698" y="9457"/>
                </a:cubicBezTo>
                <a:cubicBezTo>
                  <a:pt x="45207" y="2599"/>
                  <a:pt x="10550" y="-6953"/>
                  <a:pt x="1977" y="7682"/>
                </a:cubicBezTo>
                <a:close/>
              </a:path>
            </a:pathLst>
          </a:custGeom>
          <a:noFill/>
          <a:ln w="12245" cap="rnd">
            <a:solidFill>
              <a:srgbClr val="282A41"/>
            </a:solidFill>
            <a:prstDash val="solid"/>
            <a:miter/>
          </a:ln>
        </p:spPr>
      </p:sp>
      <p:sp>
        <p:nvSpPr>
          <p:cNvPr id="315" name="자유형: 도형 314">
            <a:extLst>
              <a:ext uri="{FF2B5EF4-FFF2-40B4-BE49-F238E27FC236}">
                <a16:creationId xmlns:a16="http://schemas.microsoft.com/office/drawing/2014/main" id="{B70804EB-5793-A4D2-B9BF-31E591C3B5ED}"/>
              </a:ext>
            </a:extLst>
          </p:cNvPr>
          <p:cNvSpPr/>
          <p:nvPr/>
        </p:nvSpPr>
        <p:spPr>
          <a:xfrm>
            <a:off x="11241170" y="9948454"/>
            <a:ext cx="143584" cy="44309"/>
          </a:xfrm>
          <a:custGeom>
            <a:avLst/>
            <a:gdLst>
              <a:gd name="csX0" fmla="*/ 1916 w 143584"/>
              <a:gd name="csY0" fmla="*/ 7681 h 44309"/>
              <a:gd name="csX1" fmla="*/ 814 w 143584"/>
              <a:gd name="csY1" fmla="*/ 22071 h 44309"/>
              <a:gd name="csX2" fmla="*/ 54025 w 143584"/>
              <a:gd name="csY2" fmla="*/ 26970 h 44309"/>
              <a:gd name="csX3" fmla="*/ 91988 w 143584"/>
              <a:gd name="csY3" fmla="*/ 8784 h 44309"/>
              <a:gd name="csX4" fmla="*/ 109501 w 143584"/>
              <a:gd name="csY4" fmla="*/ 6763 h 44309"/>
              <a:gd name="csX5" fmla="*/ 137913 w 143584"/>
              <a:gd name="csY5" fmla="*/ 15581 h 44309"/>
              <a:gd name="csX6" fmla="*/ 137361 w 143584"/>
              <a:gd name="csY6" fmla="*/ 42033 h 44309"/>
              <a:gd name="csX7" fmla="*/ 119298 w 143584"/>
              <a:gd name="csY7" fmla="*/ 43319 h 44309"/>
              <a:gd name="csX8" fmla="*/ 57698 w 143584"/>
              <a:gd name="csY8" fmla="*/ 9457 h 44309"/>
              <a:gd name="csX9" fmla="*/ 1977 w 143584"/>
              <a:gd name="csY9" fmla="*/ 7681 h 4430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43584" h="44309">
                <a:moveTo>
                  <a:pt x="1916" y="7681"/>
                </a:moveTo>
                <a:cubicBezTo>
                  <a:pt x="-43" y="11049"/>
                  <a:pt x="-656" y="15764"/>
                  <a:pt x="814" y="22071"/>
                </a:cubicBezTo>
                <a:cubicBezTo>
                  <a:pt x="3937" y="35603"/>
                  <a:pt x="44840" y="30154"/>
                  <a:pt x="54025" y="26970"/>
                </a:cubicBezTo>
                <a:cubicBezTo>
                  <a:pt x="67312" y="22439"/>
                  <a:pt x="78395" y="12580"/>
                  <a:pt x="91988" y="8784"/>
                </a:cubicBezTo>
                <a:cubicBezTo>
                  <a:pt x="97683" y="7192"/>
                  <a:pt x="103622" y="6763"/>
                  <a:pt x="109501" y="6763"/>
                </a:cubicBezTo>
                <a:cubicBezTo>
                  <a:pt x="119665" y="6763"/>
                  <a:pt x="130626" y="8416"/>
                  <a:pt x="137913" y="15581"/>
                </a:cubicBezTo>
                <a:cubicBezTo>
                  <a:pt x="145138" y="22683"/>
                  <a:pt x="145995" y="36705"/>
                  <a:pt x="137361" y="42033"/>
                </a:cubicBezTo>
                <a:cubicBezTo>
                  <a:pt x="132096" y="45278"/>
                  <a:pt x="125360" y="44421"/>
                  <a:pt x="119298" y="43319"/>
                </a:cubicBezTo>
                <a:cubicBezTo>
                  <a:pt x="95907" y="39216"/>
                  <a:pt x="77905" y="20540"/>
                  <a:pt x="57698" y="9457"/>
                </a:cubicBezTo>
                <a:cubicBezTo>
                  <a:pt x="45207" y="2599"/>
                  <a:pt x="10550" y="-6953"/>
                  <a:pt x="1977" y="7681"/>
                </a:cubicBezTo>
                <a:close/>
              </a:path>
            </a:pathLst>
          </a:custGeom>
          <a:noFill/>
          <a:ln w="12245" cap="rnd">
            <a:solidFill>
              <a:srgbClr val="282A41"/>
            </a:solidFill>
            <a:prstDash val="solid"/>
            <a:miter/>
          </a:ln>
        </p:spPr>
      </p:sp>
      <p:sp>
        <p:nvSpPr>
          <p:cNvPr id="317" name="사각형: 둥근 모서리 316">
            <a:extLst>
              <a:ext uri="{FF2B5EF4-FFF2-40B4-BE49-F238E27FC236}">
                <a16:creationId xmlns:a16="http://schemas.microsoft.com/office/drawing/2014/main" id="{191459A3-4C5B-515C-EB99-9DF917DF795A}"/>
              </a:ext>
            </a:extLst>
          </p:cNvPr>
          <p:cNvSpPr/>
          <p:nvPr/>
        </p:nvSpPr>
        <p:spPr>
          <a:xfrm>
            <a:off x="233727" y="561643"/>
            <a:ext cx="11724546" cy="5810197"/>
          </a:xfrm>
          <a:prstGeom prst="roundRect">
            <a:avLst>
              <a:gd name="adj" fmla="val 47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30" name="그래픽 7">
            <a:extLst>
              <a:ext uri="{FF2B5EF4-FFF2-40B4-BE49-F238E27FC236}">
                <a16:creationId xmlns:a16="http://schemas.microsoft.com/office/drawing/2014/main" id="{D187C040-E6AD-25DE-FC35-8019C77137F7}"/>
              </a:ext>
            </a:extLst>
          </p:cNvPr>
          <p:cNvGrpSpPr/>
          <p:nvPr/>
        </p:nvGrpSpPr>
        <p:grpSpPr>
          <a:xfrm>
            <a:off x="9630561" y="5900305"/>
            <a:ext cx="1920471" cy="728907"/>
            <a:chOff x="1751388" y="7140191"/>
            <a:chExt cx="1920471" cy="728907"/>
          </a:xfrm>
        </p:grpSpPr>
        <p:grpSp>
          <p:nvGrpSpPr>
            <p:cNvPr id="231" name="그래픽 7">
              <a:extLst>
                <a:ext uri="{FF2B5EF4-FFF2-40B4-BE49-F238E27FC236}">
                  <a16:creationId xmlns:a16="http://schemas.microsoft.com/office/drawing/2014/main" id="{E5B58FA2-77A6-D235-64CB-7BD0A7D61612}"/>
                </a:ext>
              </a:extLst>
            </p:cNvPr>
            <p:cNvGrpSpPr/>
            <p:nvPr/>
          </p:nvGrpSpPr>
          <p:grpSpPr>
            <a:xfrm>
              <a:off x="1944194" y="7140191"/>
              <a:ext cx="1450773" cy="663328"/>
              <a:chOff x="1944194" y="7140191"/>
              <a:chExt cx="1450773" cy="663328"/>
            </a:xfrm>
          </p:grpSpPr>
          <p:sp>
            <p:nvSpPr>
              <p:cNvPr id="232" name="직사각형 231">
                <a:extLst>
                  <a:ext uri="{FF2B5EF4-FFF2-40B4-BE49-F238E27FC236}">
                    <a16:creationId xmlns:a16="http://schemas.microsoft.com/office/drawing/2014/main" id="{BD7CADD0-35F5-65B4-2618-88F444DFE87D}"/>
                  </a:ext>
                </a:extLst>
              </p:cNvPr>
              <p:cNvSpPr/>
              <p:nvPr/>
            </p:nvSpPr>
            <p:spPr>
              <a:xfrm>
                <a:off x="1944194" y="7210669"/>
                <a:ext cx="436830" cy="570316"/>
              </a:xfrm>
              <a:prstGeom prst="rect">
                <a:avLst/>
              </a:prstGeom>
              <a:solidFill>
                <a:srgbClr val="6D4C2E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33" name="직사각형 232">
                <a:extLst>
                  <a:ext uri="{FF2B5EF4-FFF2-40B4-BE49-F238E27FC236}">
                    <a16:creationId xmlns:a16="http://schemas.microsoft.com/office/drawing/2014/main" id="{2EDC3CC4-BCCD-59C2-437E-D89BD657EC22}"/>
                  </a:ext>
                </a:extLst>
              </p:cNvPr>
              <p:cNvSpPr/>
              <p:nvPr/>
            </p:nvSpPr>
            <p:spPr>
              <a:xfrm>
                <a:off x="2216800" y="7225855"/>
                <a:ext cx="1178167" cy="577664"/>
              </a:xfrm>
              <a:prstGeom prst="rect">
                <a:avLst/>
              </a:prstGeom>
              <a:solidFill>
                <a:srgbClr val="6D4C2E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34" name="자유형: 도형 233">
                <a:extLst>
                  <a:ext uri="{FF2B5EF4-FFF2-40B4-BE49-F238E27FC236}">
                    <a16:creationId xmlns:a16="http://schemas.microsoft.com/office/drawing/2014/main" id="{546B7087-6F67-CC7E-0A73-3AFF41A260E0}"/>
                  </a:ext>
                </a:extLst>
              </p:cNvPr>
              <p:cNvSpPr/>
              <p:nvPr/>
            </p:nvSpPr>
            <p:spPr>
              <a:xfrm>
                <a:off x="1944204" y="7140191"/>
                <a:ext cx="1450707" cy="190187"/>
              </a:xfrm>
              <a:custGeom>
                <a:avLst/>
                <a:gdLst>
                  <a:gd name="csX0" fmla="*/ 269044 w 1450707"/>
                  <a:gd name="csY0" fmla="*/ 12982 h 190187"/>
                  <a:gd name="csX1" fmla="*/ 12727 w 1450707"/>
                  <a:gd name="csY1" fmla="*/ 54864 h 190187"/>
                  <a:gd name="csX2" fmla="*/ 358 w 1450707"/>
                  <a:gd name="csY2" fmla="*/ 73479 h 190187"/>
                  <a:gd name="csX3" fmla="*/ 44935 w 1450707"/>
                  <a:gd name="csY3" fmla="*/ 110096 h 190187"/>
                  <a:gd name="csX4" fmla="*/ 292129 w 1450707"/>
                  <a:gd name="csY4" fmla="*/ 126506 h 190187"/>
                  <a:gd name="csX5" fmla="*/ 315397 w 1450707"/>
                  <a:gd name="csY5" fmla="*/ 170838 h 190187"/>
                  <a:gd name="csX6" fmla="*/ 779904 w 1450707"/>
                  <a:gd name="csY6" fmla="*/ 190188 h 190187"/>
                  <a:gd name="csX7" fmla="*/ 1093903 w 1450707"/>
                  <a:gd name="csY7" fmla="*/ 153755 h 190187"/>
                  <a:gd name="csX8" fmla="*/ 1410105 w 1450707"/>
                  <a:gd name="csY8" fmla="*/ 121669 h 190187"/>
                  <a:gd name="csX9" fmla="*/ 1449416 w 1450707"/>
                  <a:gd name="csY9" fmla="*/ 93747 h 190187"/>
                  <a:gd name="csX10" fmla="*/ 1042896 w 1450707"/>
                  <a:gd name="csY10" fmla="*/ 1 h 190187"/>
                  <a:gd name="csX11" fmla="*/ 523342 w 1450707"/>
                  <a:gd name="csY11" fmla="*/ 5634 h 190187"/>
                  <a:gd name="csX12" fmla="*/ 269044 w 1450707"/>
                  <a:gd name="csY12" fmla="*/ 13043 h 19018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1450707" h="190187">
                    <a:moveTo>
                      <a:pt x="269044" y="12982"/>
                    </a:moveTo>
                    <a:cubicBezTo>
                      <a:pt x="222324" y="14390"/>
                      <a:pt x="69489" y="25902"/>
                      <a:pt x="12727" y="54864"/>
                    </a:cubicBezTo>
                    <a:cubicBezTo>
                      <a:pt x="5930" y="58293"/>
                      <a:pt x="1705" y="66009"/>
                      <a:pt x="358" y="73479"/>
                    </a:cubicBezTo>
                    <a:cubicBezTo>
                      <a:pt x="-3439" y="94665"/>
                      <a:pt x="23749" y="106483"/>
                      <a:pt x="44935" y="110096"/>
                    </a:cubicBezTo>
                    <a:cubicBezTo>
                      <a:pt x="126925" y="123934"/>
                      <a:pt x="209159" y="120812"/>
                      <a:pt x="292129" y="126506"/>
                    </a:cubicBezTo>
                    <a:cubicBezTo>
                      <a:pt x="281720" y="128404"/>
                      <a:pt x="203098" y="152775"/>
                      <a:pt x="315397" y="170838"/>
                    </a:cubicBezTo>
                    <a:cubicBezTo>
                      <a:pt x="382814" y="181676"/>
                      <a:pt x="518994" y="190188"/>
                      <a:pt x="779904" y="190188"/>
                    </a:cubicBezTo>
                    <a:cubicBezTo>
                      <a:pt x="1040814" y="190188"/>
                      <a:pt x="1040631" y="156755"/>
                      <a:pt x="1093903" y="153755"/>
                    </a:cubicBezTo>
                    <a:cubicBezTo>
                      <a:pt x="1214408" y="147080"/>
                      <a:pt x="1346240" y="144570"/>
                      <a:pt x="1410105" y="121669"/>
                    </a:cubicBezTo>
                    <a:cubicBezTo>
                      <a:pt x="1425720" y="116097"/>
                      <a:pt x="1442987" y="108994"/>
                      <a:pt x="1449416" y="93747"/>
                    </a:cubicBezTo>
                    <a:cubicBezTo>
                      <a:pt x="1461357" y="65641"/>
                      <a:pt x="1395410" y="-244"/>
                      <a:pt x="1042896" y="1"/>
                    </a:cubicBezTo>
                    <a:cubicBezTo>
                      <a:pt x="890796" y="123"/>
                      <a:pt x="675320" y="1715"/>
                      <a:pt x="523342" y="5634"/>
                    </a:cubicBezTo>
                    <a:cubicBezTo>
                      <a:pt x="438596" y="7838"/>
                      <a:pt x="353851" y="10410"/>
                      <a:pt x="269044" y="13043"/>
                    </a:cubicBezTo>
                    <a:close/>
                  </a:path>
                </a:pathLst>
              </a:custGeom>
              <a:solidFill>
                <a:srgbClr val="BE833C"/>
              </a:solidFill>
              <a:ln w="6122" cap="flat">
                <a:noFill/>
                <a:prstDash val="solid"/>
                <a:miter/>
              </a:ln>
            </p:spPr>
          </p:sp>
        </p:grpSp>
        <p:sp>
          <p:nvSpPr>
            <p:cNvPr id="235" name="자유형: 도형 234">
              <a:extLst>
                <a:ext uri="{FF2B5EF4-FFF2-40B4-BE49-F238E27FC236}">
                  <a16:creationId xmlns:a16="http://schemas.microsoft.com/office/drawing/2014/main" id="{71EBF268-703E-48A5-5E2D-5A340299C051}"/>
                </a:ext>
              </a:extLst>
            </p:cNvPr>
            <p:cNvSpPr/>
            <p:nvPr/>
          </p:nvSpPr>
          <p:spPr>
            <a:xfrm>
              <a:off x="1751388" y="7663772"/>
              <a:ext cx="633303" cy="139691"/>
            </a:xfrm>
            <a:custGeom>
              <a:avLst/>
              <a:gdLst>
                <a:gd name="csX0" fmla="*/ 844 w 633303"/>
                <a:gd name="csY0" fmla="*/ 132461 h 139691"/>
                <a:gd name="csX1" fmla="*/ 132493 w 633303"/>
                <a:gd name="csY1" fmla="*/ 136501 h 139691"/>
                <a:gd name="csX2" fmla="*/ 629576 w 633303"/>
                <a:gd name="csY2" fmla="*/ 138645 h 139691"/>
                <a:gd name="csX3" fmla="*/ 629453 w 633303"/>
                <a:gd name="csY3" fmla="*/ 23774 h 139691"/>
                <a:gd name="csX4" fmla="*/ 329538 w 633303"/>
                <a:gd name="csY4" fmla="*/ 2342 h 139691"/>
                <a:gd name="csX5" fmla="*/ 192745 w 633303"/>
                <a:gd name="csY5" fmla="*/ 2342 h 139691"/>
                <a:gd name="csX6" fmla="*/ 783 w 633303"/>
                <a:gd name="csY6" fmla="*/ 132399 h 1396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633303" h="139691">
                  <a:moveTo>
                    <a:pt x="844" y="132461"/>
                  </a:moveTo>
                  <a:cubicBezTo>
                    <a:pt x="28827" y="139624"/>
                    <a:pt x="103530" y="135889"/>
                    <a:pt x="132493" y="136501"/>
                  </a:cubicBezTo>
                  <a:cubicBezTo>
                    <a:pt x="327272" y="140543"/>
                    <a:pt x="457330" y="140115"/>
                    <a:pt x="629576" y="138645"/>
                  </a:cubicBezTo>
                  <a:cubicBezTo>
                    <a:pt x="635270" y="95170"/>
                    <a:pt x="633801" y="67432"/>
                    <a:pt x="629453" y="23774"/>
                  </a:cubicBezTo>
                  <a:lnTo>
                    <a:pt x="329538" y="2342"/>
                  </a:lnTo>
                  <a:cubicBezTo>
                    <a:pt x="290411" y="3383"/>
                    <a:pt x="231444" y="-3414"/>
                    <a:pt x="192745" y="2342"/>
                  </a:cubicBezTo>
                  <a:cubicBezTo>
                    <a:pt x="37155" y="25549"/>
                    <a:pt x="-6626" y="130501"/>
                    <a:pt x="783" y="132399"/>
                  </a:cubicBezTo>
                  <a:close/>
                </a:path>
              </a:pathLst>
            </a:custGeom>
            <a:solidFill>
              <a:srgbClr val="6D4C2E"/>
            </a:solidFill>
            <a:ln w="6122" cap="flat">
              <a:noFill/>
              <a:prstDash val="solid"/>
              <a:miter/>
            </a:ln>
          </p:spPr>
        </p:sp>
        <p:sp>
          <p:nvSpPr>
            <p:cNvPr id="236" name="자유형: 도형 235">
              <a:extLst>
                <a:ext uri="{FF2B5EF4-FFF2-40B4-BE49-F238E27FC236}">
                  <a16:creationId xmlns:a16="http://schemas.microsoft.com/office/drawing/2014/main" id="{E74B60C6-F325-5B0F-A6EA-11CC9C4C4C3D}"/>
                </a:ext>
              </a:extLst>
            </p:cNvPr>
            <p:cNvSpPr/>
            <p:nvPr/>
          </p:nvSpPr>
          <p:spPr>
            <a:xfrm>
              <a:off x="3187146" y="7342318"/>
              <a:ext cx="484713" cy="438728"/>
            </a:xfrm>
            <a:custGeom>
              <a:avLst/>
              <a:gdLst>
                <a:gd name="csX0" fmla="*/ 207822 w 484713"/>
                <a:gd name="csY0" fmla="*/ 47394 h 438728"/>
                <a:gd name="csX1" fmla="*/ 276769 w 484713"/>
                <a:gd name="csY1" fmla="*/ 128465 h 438728"/>
                <a:gd name="csX2" fmla="*/ 356187 w 484713"/>
                <a:gd name="csY2" fmla="*/ 339900 h 438728"/>
                <a:gd name="csX3" fmla="*/ 484714 w 484713"/>
                <a:gd name="csY3" fmla="*/ 438728 h 438728"/>
                <a:gd name="csX4" fmla="*/ 0 w 484713"/>
                <a:gd name="csY4" fmla="*/ 438728 h 438728"/>
                <a:gd name="csX5" fmla="*/ 0 w 484713"/>
                <a:gd name="csY5" fmla="*/ 0 h 438728"/>
                <a:gd name="csX6" fmla="*/ 207883 w 484713"/>
                <a:gd name="csY6" fmla="*/ 47394 h 4387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484713" h="438728">
                  <a:moveTo>
                    <a:pt x="207822" y="47394"/>
                  </a:moveTo>
                  <a:cubicBezTo>
                    <a:pt x="207822" y="47394"/>
                    <a:pt x="256012" y="69988"/>
                    <a:pt x="276769" y="128465"/>
                  </a:cubicBezTo>
                  <a:cubicBezTo>
                    <a:pt x="297466" y="186942"/>
                    <a:pt x="286138" y="315101"/>
                    <a:pt x="356187" y="339900"/>
                  </a:cubicBezTo>
                  <a:cubicBezTo>
                    <a:pt x="426237" y="364760"/>
                    <a:pt x="465915" y="393049"/>
                    <a:pt x="484714" y="438728"/>
                  </a:cubicBezTo>
                  <a:lnTo>
                    <a:pt x="0" y="438728"/>
                  </a:lnTo>
                  <a:lnTo>
                    <a:pt x="0" y="0"/>
                  </a:lnTo>
                  <a:lnTo>
                    <a:pt x="207883" y="47394"/>
                  </a:lnTo>
                  <a:close/>
                </a:path>
              </a:pathLst>
            </a:custGeom>
            <a:solidFill>
              <a:srgbClr val="6D4C2E"/>
            </a:solidFill>
            <a:ln w="6122" cap="flat">
              <a:noFill/>
              <a:prstDash val="solid"/>
              <a:miter/>
            </a:ln>
          </p:spPr>
        </p:sp>
        <p:sp>
          <p:nvSpPr>
            <p:cNvPr id="237" name="자유형: 도형 236">
              <a:extLst>
                <a:ext uri="{FF2B5EF4-FFF2-40B4-BE49-F238E27FC236}">
                  <a16:creationId xmlns:a16="http://schemas.microsoft.com/office/drawing/2014/main" id="{49436A53-96CC-9BE0-D9E2-58AC7B79BF2A}"/>
                </a:ext>
              </a:extLst>
            </p:cNvPr>
            <p:cNvSpPr/>
            <p:nvPr/>
          </p:nvSpPr>
          <p:spPr>
            <a:xfrm>
              <a:off x="2152653" y="7626007"/>
              <a:ext cx="1266629" cy="243091"/>
            </a:xfrm>
            <a:custGeom>
              <a:avLst/>
              <a:gdLst>
                <a:gd name="csX0" fmla="*/ 64146 w 1266629"/>
                <a:gd name="csY0" fmla="*/ 14084 h 243091"/>
                <a:gd name="csX1" fmla="*/ 220 w 1266629"/>
                <a:gd name="csY1" fmla="*/ 209598 h 243091"/>
                <a:gd name="csX2" fmla="*/ 597723 w 1266629"/>
                <a:gd name="csY2" fmla="*/ 243091 h 243091"/>
                <a:gd name="csX3" fmla="*/ 1265705 w 1266629"/>
                <a:gd name="csY3" fmla="*/ 198637 h 243091"/>
                <a:gd name="csX4" fmla="*/ 1183531 w 1266629"/>
                <a:gd name="csY4" fmla="*/ 0 h 243091"/>
                <a:gd name="csX5" fmla="*/ 64269 w 1266629"/>
                <a:gd name="csY5" fmla="*/ 14145 h 2430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266629" h="243091">
                  <a:moveTo>
                    <a:pt x="64146" y="14084"/>
                  </a:moveTo>
                  <a:cubicBezTo>
                    <a:pt x="64146" y="14084"/>
                    <a:pt x="30653" y="103421"/>
                    <a:pt x="220" y="209598"/>
                  </a:cubicBezTo>
                  <a:cubicBezTo>
                    <a:pt x="-8842" y="241132"/>
                    <a:pt x="263090" y="243091"/>
                    <a:pt x="597723" y="243091"/>
                  </a:cubicBezTo>
                  <a:cubicBezTo>
                    <a:pt x="932357" y="243091"/>
                    <a:pt x="1254561" y="221109"/>
                    <a:pt x="1265705" y="198637"/>
                  </a:cubicBezTo>
                  <a:cubicBezTo>
                    <a:pt x="1276849" y="176165"/>
                    <a:pt x="1183531" y="0"/>
                    <a:pt x="1183531" y="0"/>
                  </a:cubicBezTo>
                  <a:lnTo>
                    <a:pt x="64269" y="14145"/>
                  </a:lnTo>
                  <a:close/>
                </a:path>
              </a:pathLst>
            </a:custGeom>
            <a:solidFill>
              <a:srgbClr val="6D4C2E"/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238" name="그래픽 7">
              <a:extLst>
                <a:ext uri="{FF2B5EF4-FFF2-40B4-BE49-F238E27FC236}">
                  <a16:creationId xmlns:a16="http://schemas.microsoft.com/office/drawing/2014/main" id="{F36FCA6A-0FE2-6FB4-24EC-C399DE6CE93D}"/>
                </a:ext>
              </a:extLst>
            </p:cNvPr>
            <p:cNvGrpSpPr/>
            <p:nvPr/>
          </p:nvGrpSpPr>
          <p:grpSpPr>
            <a:xfrm>
              <a:off x="2088438" y="7305518"/>
              <a:ext cx="1313142" cy="511839"/>
              <a:chOff x="2088438" y="7305518"/>
              <a:chExt cx="1313142" cy="511839"/>
            </a:xfrm>
            <a:noFill/>
          </p:grpSpPr>
          <p:sp>
            <p:nvSpPr>
              <p:cNvPr id="239" name="자유형: 도형 238">
                <a:extLst>
                  <a:ext uri="{FF2B5EF4-FFF2-40B4-BE49-F238E27FC236}">
                    <a16:creationId xmlns:a16="http://schemas.microsoft.com/office/drawing/2014/main" id="{5FB0BDE1-80DC-18EB-CA2B-F05216CF51DC}"/>
                  </a:ext>
                </a:extLst>
              </p:cNvPr>
              <p:cNvSpPr/>
              <p:nvPr/>
            </p:nvSpPr>
            <p:spPr>
              <a:xfrm>
                <a:off x="2169161" y="7374037"/>
                <a:ext cx="47831" cy="406949"/>
              </a:xfrm>
              <a:custGeom>
                <a:avLst/>
                <a:gdLst>
                  <a:gd name="csX0" fmla="*/ 47639 w 47831"/>
                  <a:gd name="csY0" fmla="*/ 0 h 406949"/>
                  <a:gd name="csX1" fmla="*/ 35086 w 47831"/>
                  <a:gd name="csY1" fmla="*/ 300895 h 406949"/>
                  <a:gd name="csX2" fmla="*/ 0 w 47831"/>
                  <a:gd name="csY2" fmla="*/ 406949 h 40694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47831" h="406949">
                    <a:moveTo>
                      <a:pt x="47639" y="0"/>
                    </a:moveTo>
                    <a:cubicBezTo>
                      <a:pt x="47639" y="0"/>
                      <a:pt x="50394" y="256196"/>
                      <a:pt x="35086" y="300895"/>
                    </a:cubicBezTo>
                    <a:cubicBezTo>
                      <a:pt x="19778" y="345656"/>
                      <a:pt x="0" y="406949"/>
                      <a:pt x="0" y="406949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0" name="자유형: 도형 239">
                <a:extLst>
                  <a:ext uri="{FF2B5EF4-FFF2-40B4-BE49-F238E27FC236}">
                    <a16:creationId xmlns:a16="http://schemas.microsoft.com/office/drawing/2014/main" id="{567CD92B-EC4F-BE7E-7239-03DFB454FA81}"/>
                  </a:ext>
                </a:extLst>
              </p:cNvPr>
              <p:cNvSpPr/>
              <p:nvPr/>
            </p:nvSpPr>
            <p:spPr>
              <a:xfrm>
                <a:off x="3397520" y="7479417"/>
                <a:ext cx="4060" cy="301568"/>
              </a:xfrm>
              <a:custGeom>
                <a:avLst/>
                <a:gdLst>
                  <a:gd name="csX0" fmla="*/ 4061 w 4060"/>
                  <a:gd name="csY0" fmla="*/ 301569 h 301568"/>
                  <a:gd name="csX1" fmla="*/ 571 w 4060"/>
                  <a:gd name="csY1" fmla="*/ 0 h 30156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0" h="301568">
                    <a:moveTo>
                      <a:pt x="4061" y="301569"/>
                    </a:moveTo>
                    <a:cubicBezTo>
                      <a:pt x="4061" y="301569"/>
                      <a:pt x="-1817" y="81990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1" name="자유형: 도형 240">
                <a:extLst>
                  <a:ext uri="{FF2B5EF4-FFF2-40B4-BE49-F238E27FC236}">
                    <a16:creationId xmlns:a16="http://schemas.microsoft.com/office/drawing/2014/main" id="{582C4EB1-F311-C678-89F6-525987A816D0}"/>
                  </a:ext>
                </a:extLst>
              </p:cNvPr>
              <p:cNvSpPr/>
              <p:nvPr/>
            </p:nvSpPr>
            <p:spPr>
              <a:xfrm>
                <a:off x="3014206" y="7305518"/>
                <a:ext cx="4061" cy="301568"/>
              </a:xfrm>
              <a:custGeom>
                <a:avLst/>
                <a:gdLst>
                  <a:gd name="csX0" fmla="*/ 4061 w 4061"/>
                  <a:gd name="csY0" fmla="*/ 301568 h 301568"/>
                  <a:gd name="csX1" fmla="*/ 571 w 4061"/>
                  <a:gd name="csY1" fmla="*/ 0 h 30156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1" h="301568">
                    <a:moveTo>
                      <a:pt x="4061" y="301568"/>
                    </a:moveTo>
                    <a:cubicBezTo>
                      <a:pt x="4061" y="301568"/>
                      <a:pt x="-1817" y="81990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2" name="자유형: 도형 241">
                <a:extLst>
                  <a:ext uri="{FF2B5EF4-FFF2-40B4-BE49-F238E27FC236}">
                    <a16:creationId xmlns:a16="http://schemas.microsoft.com/office/drawing/2014/main" id="{7060D894-3AC5-985C-4357-916DD30C31AA}"/>
                  </a:ext>
                </a:extLst>
              </p:cNvPr>
              <p:cNvSpPr/>
              <p:nvPr/>
            </p:nvSpPr>
            <p:spPr>
              <a:xfrm>
                <a:off x="2088438" y="7418308"/>
                <a:ext cx="4060" cy="210271"/>
              </a:xfrm>
              <a:custGeom>
                <a:avLst/>
                <a:gdLst>
                  <a:gd name="csX0" fmla="*/ 4061 w 4060"/>
                  <a:gd name="csY0" fmla="*/ 210271 h 210271"/>
                  <a:gd name="csX1" fmla="*/ 571 w 4060"/>
                  <a:gd name="csY1" fmla="*/ 0 h 21027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0" h="210271">
                    <a:moveTo>
                      <a:pt x="4061" y="210271"/>
                    </a:moveTo>
                    <a:cubicBezTo>
                      <a:pt x="4061" y="210271"/>
                      <a:pt x="-1817" y="57191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3" name="자유형: 도형 242">
                <a:extLst>
                  <a:ext uri="{FF2B5EF4-FFF2-40B4-BE49-F238E27FC236}">
                    <a16:creationId xmlns:a16="http://schemas.microsoft.com/office/drawing/2014/main" id="{25F8681B-6819-8642-9AEF-D603E17539F9}"/>
                  </a:ext>
                </a:extLst>
              </p:cNvPr>
              <p:cNvSpPr/>
              <p:nvPr/>
            </p:nvSpPr>
            <p:spPr>
              <a:xfrm>
                <a:off x="2922236" y="7472437"/>
                <a:ext cx="4060" cy="210271"/>
              </a:xfrm>
              <a:custGeom>
                <a:avLst/>
                <a:gdLst>
                  <a:gd name="csX0" fmla="*/ 4061 w 4060"/>
                  <a:gd name="csY0" fmla="*/ 210271 h 210271"/>
                  <a:gd name="csX1" fmla="*/ 571 w 4060"/>
                  <a:gd name="csY1" fmla="*/ 0 h 21027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0" h="210271">
                    <a:moveTo>
                      <a:pt x="4061" y="210271"/>
                    </a:moveTo>
                    <a:cubicBezTo>
                      <a:pt x="4061" y="210271"/>
                      <a:pt x="-1817" y="57191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4" name="자유형: 도형 243">
                <a:extLst>
                  <a:ext uri="{FF2B5EF4-FFF2-40B4-BE49-F238E27FC236}">
                    <a16:creationId xmlns:a16="http://schemas.microsoft.com/office/drawing/2014/main" id="{B0A417A0-193F-DA6F-51DC-A79F43B65A3A}"/>
                  </a:ext>
                </a:extLst>
              </p:cNvPr>
              <p:cNvSpPr/>
              <p:nvPr/>
            </p:nvSpPr>
            <p:spPr>
              <a:xfrm>
                <a:off x="2639282" y="7655337"/>
                <a:ext cx="4060" cy="162020"/>
              </a:xfrm>
              <a:custGeom>
                <a:avLst/>
                <a:gdLst>
                  <a:gd name="csX0" fmla="*/ 4061 w 4060"/>
                  <a:gd name="csY0" fmla="*/ 162020 h 162020"/>
                  <a:gd name="csX1" fmla="*/ 571 w 4060"/>
                  <a:gd name="csY1" fmla="*/ 0 h 1620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0" h="162020">
                    <a:moveTo>
                      <a:pt x="4061" y="162020"/>
                    </a:moveTo>
                    <a:cubicBezTo>
                      <a:pt x="4061" y="162020"/>
                      <a:pt x="-1817" y="44087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</p:grpSp>
      </p:grpSp>
      <p:grpSp>
        <p:nvGrpSpPr>
          <p:cNvPr id="13" name="그래픽 7">
            <a:extLst>
              <a:ext uri="{FF2B5EF4-FFF2-40B4-BE49-F238E27FC236}">
                <a16:creationId xmlns:a16="http://schemas.microsoft.com/office/drawing/2014/main" id="{950219FB-599D-3583-DBC2-6C97B0C6E0AB}"/>
              </a:ext>
            </a:extLst>
          </p:cNvPr>
          <p:cNvGrpSpPr/>
          <p:nvPr/>
        </p:nvGrpSpPr>
        <p:grpSpPr>
          <a:xfrm>
            <a:off x="11182618" y="2696004"/>
            <a:ext cx="1810148" cy="3540113"/>
            <a:chOff x="905547" y="2172228"/>
            <a:chExt cx="2388220" cy="5338295"/>
          </a:xfrm>
        </p:grpSpPr>
        <p:sp>
          <p:nvSpPr>
            <p:cNvPr id="14" name="자유형: 도형 13">
              <a:extLst>
                <a:ext uri="{FF2B5EF4-FFF2-40B4-BE49-F238E27FC236}">
                  <a16:creationId xmlns:a16="http://schemas.microsoft.com/office/drawing/2014/main" id="{EF326FB7-37F7-D5DB-3D06-E4378E790067}"/>
                </a:ext>
              </a:extLst>
            </p:cNvPr>
            <p:cNvSpPr/>
            <p:nvPr/>
          </p:nvSpPr>
          <p:spPr>
            <a:xfrm>
              <a:off x="1852163" y="5041337"/>
              <a:ext cx="431747" cy="2469186"/>
            </a:xfrm>
            <a:custGeom>
              <a:avLst/>
              <a:gdLst>
                <a:gd name="csX0" fmla="*/ 431748 w 431747"/>
                <a:gd name="csY0" fmla="*/ 2469186 h 2469186"/>
                <a:gd name="csX1" fmla="*/ 0 w 431747"/>
                <a:gd name="csY1" fmla="*/ 2469186 h 2469186"/>
                <a:gd name="csX2" fmla="*/ 115116 w 431747"/>
                <a:gd name="csY2" fmla="*/ 250439 h 2469186"/>
                <a:gd name="csX3" fmla="*/ 326612 w 431747"/>
                <a:gd name="csY3" fmla="*/ 0 h 2469186"/>
                <a:gd name="csX4" fmla="*/ 431748 w 431747"/>
                <a:gd name="csY4" fmla="*/ 2469186 h 24691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31747" h="2469186">
                  <a:moveTo>
                    <a:pt x="431748" y="2469186"/>
                  </a:moveTo>
                  <a:lnTo>
                    <a:pt x="0" y="2469186"/>
                  </a:lnTo>
                  <a:lnTo>
                    <a:pt x="115116" y="250439"/>
                  </a:lnTo>
                  <a:lnTo>
                    <a:pt x="326612" y="0"/>
                  </a:lnTo>
                  <a:lnTo>
                    <a:pt x="431748" y="2469186"/>
                  </a:lnTo>
                  <a:close/>
                </a:path>
              </a:pathLst>
            </a:custGeom>
            <a:solidFill>
              <a:srgbClr val="B6963E"/>
            </a:solidFill>
            <a:ln w="6122" cap="flat">
              <a:noFill/>
              <a:prstDash val="solid"/>
              <a:miter/>
            </a:ln>
          </p:spPr>
        </p:sp>
        <p:sp>
          <p:nvSpPr>
            <p:cNvPr id="15" name="자유형: 도형 14">
              <a:extLst>
                <a:ext uri="{FF2B5EF4-FFF2-40B4-BE49-F238E27FC236}">
                  <a16:creationId xmlns:a16="http://schemas.microsoft.com/office/drawing/2014/main" id="{22FA3496-B1F7-255B-10BA-5654378E7088}"/>
                </a:ext>
              </a:extLst>
            </p:cNvPr>
            <p:cNvSpPr/>
            <p:nvPr/>
          </p:nvSpPr>
          <p:spPr>
            <a:xfrm>
              <a:off x="905547" y="2172228"/>
              <a:ext cx="2388220" cy="3884126"/>
            </a:xfrm>
            <a:custGeom>
              <a:avLst/>
              <a:gdLst>
                <a:gd name="csX0" fmla="*/ 1559672 w 2388220"/>
                <a:gd name="csY0" fmla="*/ 381063 h 3884126"/>
                <a:gd name="csX1" fmla="*/ 1414429 w 2388220"/>
                <a:gd name="csY1" fmla="*/ 106805 h 3884126"/>
                <a:gd name="csX2" fmla="*/ 1131659 w 2388220"/>
                <a:gd name="csY2" fmla="*/ 4608 h 3884126"/>
                <a:gd name="csX3" fmla="*/ 833459 w 2388220"/>
                <a:gd name="csY3" fmla="*/ 371021 h 3884126"/>
                <a:gd name="csX4" fmla="*/ 560425 w 2388220"/>
                <a:gd name="csY4" fmla="*/ 1043656 h 3884126"/>
                <a:gd name="csX5" fmla="*/ 294800 w 2388220"/>
                <a:gd name="csY5" fmla="*/ 1384474 h 3884126"/>
                <a:gd name="csX6" fmla="*/ 317517 w 2388220"/>
                <a:gd name="csY6" fmla="*/ 1815794 h 3884126"/>
                <a:gd name="csX7" fmla="*/ 232404 w 2388220"/>
                <a:gd name="csY7" fmla="*/ 2018350 h 3884126"/>
                <a:gd name="csX8" fmla="*/ 2294 w 2388220"/>
                <a:gd name="csY8" fmla="*/ 2636366 h 3884126"/>
                <a:gd name="csX9" fmla="*/ 266020 w 2388220"/>
                <a:gd name="csY9" fmla="*/ 3206804 h 3884126"/>
                <a:gd name="csX10" fmla="*/ 416958 w 2388220"/>
                <a:gd name="csY10" fmla="*/ 3311940 h 3884126"/>
                <a:gd name="csX11" fmla="*/ 442920 w 2388220"/>
                <a:gd name="csY11" fmla="*/ 3505617 h 3884126"/>
                <a:gd name="csX12" fmla="*/ 745468 w 2388220"/>
                <a:gd name="csY12" fmla="*/ 3805165 h 3884126"/>
                <a:gd name="csX13" fmla="*/ 1725917 w 2388220"/>
                <a:gd name="csY13" fmla="*/ 3812942 h 3884126"/>
                <a:gd name="csX14" fmla="*/ 2084186 w 2388220"/>
                <a:gd name="csY14" fmla="*/ 3628326 h 3884126"/>
                <a:gd name="csX15" fmla="*/ 2109537 w 2388220"/>
                <a:gd name="csY15" fmla="*/ 3256096 h 3884126"/>
                <a:gd name="csX16" fmla="*/ 2377121 w 2388220"/>
                <a:gd name="csY16" fmla="*/ 2785466 h 3884126"/>
                <a:gd name="csX17" fmla="*/ 2251534 w 2388220"/>
                <a:gd name="csY17" fmla="*/ 2176696 h 3884126"/>
                <a:gd name="csX18" fmla="*/ 2036732 w 2388220"/>
                <a:gd name="csY18" fmla="*/ 1963118 h 3884126"/>
                <a:gd name="csX19" fmla="*/ 1927861 w 2388220"/>
                <a:gd name="csY19" fmla="*/ 1378229 h 3884126"/>
                <a:gd name="csX20" fmla="*/ 1766269 w 2388220"/>
                <a:gd name="csY20" fmla="*/ 1052780 h 3884126"/>
                <a:gd name="csX21" fmla="*/ 1559672 w 2388220"/>
                <a:gd name="csY21" fmla="*/ 381186 h 38841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2388220" h="3884126">
                  <a:moveTo>
                    <a:pt x="1559672" y="381063"/>
                  </a:moveTo>
                  <a:cubicBezTo>
                    <a:pt x="1529913" y="280888"/>
                    <a:pt x="1487234" y="181753"/>
                    <a:pt x="1414429" y="106805"/>
                  </a:cubicBezTo>
                  <a:cubicBezTo>
                    <a:pt x="1341624" y="31856"/>
                    <a:pt x="1234162" y="-15415"/>
                    <a:pt x="1131659" y="4608"/>
                  </a:cubicBezTo>
                  <a:cubicBezTo>
                    <a:pt x="968904" y="36449"/>
                    <a:pt x="881465" y="212308"/>
                    <a:pt x="833459" y="371021"/>
                  </a:cubicBezTo>
                  <a:cubicBezTo>
                    <a:pt x="762797" y="604622"/>
                    <a:pt x="719077" y="858245"/>
                    <a:pt x="560425" y="1043656"/>
                  </a:cubicBezTo>
                  <a:cubicBezTo>
                    <a:pt x="465576" y="1154487"/>
                    <a:pt x="329273" y="1242722"/>
                    <a:pt x="294800" y="1384474"/>
                  </a:cubicBezTo>
                  <a:cubicBezTo>
                    <a:pt x="260571" y="1525308"/>
                    <a:pt x="340540" y="1672694"/>
                    <a:pt x="317517" y="1815794"/>
                  </a:cubicBezTo>
                  <a:cubicBezTo>
                    <a:pt x="305821" y="1888538"/>
                    <a:pt x="268409" y="1954117"/>
                    <a:pt x="232404" y="2018350"/>
                  </a:cubicBezTo>
                  <a:cubicBezTo>
                    <a:pt x="124023" y="2211660"/>
                    <a:pt x="20296" y="2415501"/>
                    <a:pt x="2294" y="2636366"/>
                  </a:cubicBezTo>
                  <a:cubicBezTo>
                    <a:pt x="-15647" y="2857230"/>
                    <a:pt x="71608" y="3100444"/>
                    <a:pt x="266020" y="3206804"/>
                  </a:cubicBezTo>
                  <a:cubicBezTo>
                    <a:pt x="320640" y="3236686"/>
                    <a:pt x="385423" y="3258301"/>
                    <a:pt x="416958" y="3311940"/>
                  </a:cubicBezTo>
                  <a:cubicBezTo>
                    <a:pt x="450390" y="3368641"/>
                    <a:pt x="434348" y="3440344"/>
                    <a:pt x="442920" y="3505617"/>
                  </a:cubicBezTo>
                  <a:cubicBezTo>
                    <a:pt x="462392" y="3653615"/>
                    <a:pt x="605614" y="3752995"/>
                    <a:pt x="745468" y="3805165"/>
                  </a:cubicBezTo>
                  <a:cubicBezTo>
                    <a:pt x="1056650" y="3921077"/>
                    <a:pt x="1404632" y="3896891"/>
                    <a:pt x="1725917" y="3812942"/>
                  </a:cubicBezTo>
                  <a:cubicBezTo>
                    <a:pt x="1857872" y="3778468"/>
                    <a:pt x="1993563" y="3730217"/>
                    <a:pt x="2084186" y="3628326"/>
                  </a:cubicBezTo>
                  <a:cubicBezTo>
                    <a:pt x="2174810" y="3526436"/>
                    <a:pt x="2201813" y="3356517"/>
                    <a:pt x="2109537" y="3256096"/>
                  </a:cubicBezTo>
                  <a:cubicBezTo>
                    <a:pt x="2151174" y="3301347"/>
                    <a:pt x="2367569" y="2840514"/>
                    <a:pt x="2377121" y="2785466"/>
                  </a:cubicBezTo>
                  <a:cubicBezTo>
                    <a:pt x="2410492" y="2593136"/>
                    <a:pt x="2368610" y="2334430"/>
                    <a:pt x="2251534" y="2176696"/>
                  </a:cubicBezTo>
                  <a:cubicBezTo>
                    <a:pt x="2191281" y="2095502"/>
                    <a:pt x="2108740" y="2034086"/>
                    <a:pt x="2036732" y="1963118"/>
                  </a:cubicBezTo>
                  <a:cubicBezTo>
                    <a:pt x="1847096" y="1776115"/>
                    <a:pt x="1893326" y="1611829"/>
                    <a:pt x="1927861" y="1378229"/>
                  </a:cubicBezTo>
                  <a:cubicBezTo>
                    <a:pt x="1946230" y="1253989"/>
                    <a:pt x="1852117" y="1144445"/>
                    <a:pt x="1766269" y="1052780"/>
                  </a:cubicBezTo>
                  <a:cubicBezTo>
                    <a:pt x="1571857" y="845203"/>
                    <a:pt x="1634559" y="633462"/>
                    <a:pt x="1559672" y="381186"/>
                  </a:cubicBezTo>
                  <a:close/>
                </a:path>
              </a:pathLst>
            </a:custGeom>
            <a:solidFill>
              <a:srgbClr val="F8E688"/>
            </a:solidFill>
            <a:ln w="6122" cap="flat">
              <a:noFill/>
              <a:prstDash val="solid"/>
              <a:miter/>
            </a:ln>
          </p:spPr>
        </p:sp>
        <p:sp>
          <p:nvSpPr>
            <p:cNvPr id="16" name="자유형: 도형 15">
              <a:extLst>
                <a:ext uri="{FF2B5EF4-FFF2-40B4-BE49-F238E27FC236}">
                  <a16:creationId xmlns:a16="http://schemas.microsoft.com/office/drawing/2014/main" id="{2D52989B-7975-4586-E167-00355FA03545}"/>
                </a:ext>
              </a:extLst>
            </p:cNvPr>
            <p:cNvSpPr/>
            <p:nvPr/>
          </p:nvSpPr>
          <p:spPr>
            <a:xfrm>
              <a:off x="1126329" y="4725563"/>
              <a:ext cx="413733" cy="149790"/>
            </a:xfrm>
            <a:custGeom>
              <a:avLst/>
              <a:gdLst>
                <a:gd name="csX0" fmla="*/ 39605 w 413733"/>
                <a:gd name="csY0" fmla="*/ 0 h 149790"/>
                <a:gd name="csX1" fmla="*/ 49 w 413733"/>
                <a:gd name="csY1" fmla="*/ 95461 h 149790"/>
                <a:gd name="csX2" fmla="*/ 26379 w 413733"/>
                <a:gd name="csY2" fmla="*/ 143467 h 149790"/>
                <a:gd name="csX3" fmla="*/ 54607 w 413733"/>
                <a:gd name="csY3" fmla="*/ 136303 h 149790"/>
                <a:gd name="csX4" fmla="*/ 159559 w 413733"/>
                <a:gd name="csY4" fmla="*/ 42495 h 149790"/>
                <a:gd name="csX5" fmla="*/ 158947 w 413733"/>
                <a:gd name="csY5" fmla="*/ 128036 h 149790"/>
                <a:gd name="csX6" fmla="*/ 250428 w 413733"/>
                <a:gd name="csY6" fmla="*/ 135629 h 149790"/>
                <a:gd name="csX7" fmla="*/ 307680 w 413733"/>
                <a:gd name="csY7" fmla="*/ 52537 h 149790"/>
                <a:gd name="csX8" fmla="*/ 319191 w 413733"/>
                <a:gd name="csY8" fmla="*/ 107218 h 149790"/>
                <a:gd name="csX9" fmla="*/ 379199 w 413733"/>
                <a:gd name="csY9" fmla="*/ 99992 h 149790"/>
                <a:gd name="csX10" fmla="*/ 413734 w 413733"/>
                <a:gd name="csY10" fmla="*/ 47026 h 1497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413733" h="149790">
                  <a:moveTo>
                    <a:pt x="39605" y="0"/>
                  </a:moveTo>
                  <a:cubicBezTo>
                    <a:pt x="15664" y="25779"/>
                    <a:pt x="1335" y="60314"/>
                    <a:pt x="49" y="95461"/>
                  </a:cubicBezTo>
                  <a:cubicBezTo>
                    <a:pt x="-685" y="115422"/>
                    <a:pt x="6724" y="140038"/>
                    <a:pt x="26379" y="143467"/>
                  </a:cubicBezTo>
                  <a:cubicBezTo>
                    <a:pt x="36115" y="145182"/>
                    <a:pt x="45851" y="140895"/>
                    <a:pt x="54607" y="136303"/>
                  </a:cubicBezTo>
                  <a:cubicBezTo>
                    <a:pt x="96490" y="114137"/>
                    <a:pt x="132862" y="81684"/>
                    <a:pt x="159559" y="42495"/>
                  </a:cubicBezTo>
                  <a:cubicBezTo>
                    <a:pt x="150497" y="70662"/>
                    <a:pt x="142108" y="103727"/>
                    <a:pt x="158947" y="128036"/>
                  </a:cubicBezTo>
                  <a:cubicBezTo>
                    <a:pt x="178357" y="156019"/>
                    <a:pt x="222628" y="155285"/>
                    <a:pt x="250428" y="135629"/>
                  </a:cubicBezTo>
                  <a:cubicBezTo>
                    <a:pt x="278227" y="115974"/>
                    <a:pt x="293535" y="83521"/>
                    <a:pt x="307680" y="52537"/>
                  </a:cubicBezTo>
                  <a:cubicBezTo>
                    <a:pt x="293229" y="68274"/>
                    <a:pt x="300638" y="96563"/>
                    <a:pt x="319191" y="107218"/>
                  </a:cubicBezTo>
                  <a:cubicBezTo>
                    <a:pt x="337745" y="117872"/>
                    <a:pt x="362299" y="113035"/>
                    <a:pt x="379199" y="99992"/>
                  </a:cubicBezTo>
                  <a:cubicBezTo>
                    <a:pt x="396099" y="86950"/>
                    <a:pt x="406508" y="67111"/>
                    <a:pt x="413734" y="47026"/>
                  </a:cubicBezTo>
                </a:path>
              </a:pathLst>
            </a:custGeom>
            <a:noFill/>
            <a:ln w="18367" cap="rnd">
              <a:solidFill>
                <a:srgbClr val="F0C965"/>
              </a:solidFill>
              <a:prstDash val="solid"/>
              <a:round/>
            </a:ln>
          </p:spPr>
        </p:sp>
        <p:sp>
          <p:nvSpPr>
            <p:cNvPr id="17" name="자유형: 도형 16">
              <a:extLst>
                <a:ext uri="{FF2B5EF4-FFF2-40B4-BE49-F238E27FC236}">
                  <a16:creationId xmlns:a16="http://schemas.microsoft.com/office/drawing/2014/main" id="{A1968A76-A5B5-7A07-C34B-F907A8BB2547}"/>
                </a:ext>
              </a:extLst>
            </p:cNvPr>
            <p:cNvSpPr/>
            <p:nvPr/>
          </p:nvSpPr>
          <p:spPr>
            <a:xfrm>
              <a:off x="1928519" y="5632533"/>
              <a:ext cx="246320" cy="116682"/>
            </a:xfrm>
            <a:custGeom>
              <a:avLst/>
              <a:gdLst>
                <a:gd name="csX0" fmla="*/ 228702 w 246320"/>
                <a:gd name="csY0" fmla="*/ 0 h 116682"/>
                <a:gd name="csX1" fmla="*/ 242847 w 246320"/>
                <a:gd name="csY1" fmla="*/ 80459 h 116682"/>
                <a:gd name="csX2" fmla="*/ 233172 w 246320"/>
                <a:gd name="csY2" fmla="*/ 101523 h 116682"/>
                <a:gd name="csX3" fmla="*/ 166551 w 246320"/>
                <a:gd name="csY3" fmla="*/ 107830 h 116682"/>
                <a:gd name="csX4" fmla="*/ 119648 w 246320"/>
                <a:gd name="csY4" fmla="*/ 52659 h 116682"/>
                <a:gd name="csX5" fmla="*/ 101890 w 246320"/>
                <a:gd name="csY5" fmla="*/ 104829 h 116682"/>
                <a:gd name="csX6" fmla="*/ 60497 w 246320"/>
                <a:gd name="csY6" fmla="*/ 103482 h 116682"/>
                <a:gd name="csX7" fmla="*/ 0 w 246320"/>
                <a:gd name="csY7" fmla="*/ 35392 h 1166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46320" h="116682">
                  <a:moveTo>
                    <a:pt x="228702" y="0"/>
                  </a:moveTo>
                  <a:cubicBezTo>
                    <a:pt x="245663" y="24677"/>
                    <a:pt x="250378" y="51496"/>
                    <a:pt x="242847" y="80459"/>
                  </a:cubicBezTo>
                  <a:cubicBezTo>
                    <a:pt x="240887" y="87991"/>
                    <a:pt x="238009" y="95461"/>
                    <a:pt x="233172" y="101523"/>
                  </a:cubicBezTo>
                  <a:cubicBezTo>
                    <a:pt x="217986" y="120627"/>
                    <a:pt x="187432" y="120444"/>
                    <a:pt x="166551" y="107830"/>
                  </a:cubicBezTo>
                  <a:cubicBezTo>
                    <a:pt x="145671" y="95216"/>
                    <a:pt x="132261" y="73540"/>
                    <a:pt x="119648" y="52659"/>
                  </a:cubicBezTo>
                  <a:cubicBezTo>
                    <a:pt x="115116" y="70968"/>
                    <a:pt x="117260" y="93808"/>
                    <a:pt x="101890" y="104829"/>
                  </a:cubicBezTo>
                  <a:cubicBezTo>
                    <a:pt x="90073" y="113279"/>
                    <a:pt x="73601" y="109728"/>
                    <a:pt x="60497" y="103482"/>
                  </a:cubicBezTo>
                  <a:cubicBezTo>
                    <a:pt x="32392" y="89950"/>
                    <a:pt x="10103" y="64845"/>
                    <a:pt x="0" y="35392"/>
                  </a:cubicBezTo>
                </a:path>
              </a:pathLst>
            </a:custGeom>
            <a:noFill/>
            <a:ln w="18367" cap="rnd">
              <a:solidFill>
                <a:srgbClr val="F0C965"/>
              </a:solidFill>
              <a:prstDash val="solid"/>
              <a:round/>
            </a:ln>
          </p:spPr>
        </p:sp>
        <p:sp>
          <p:nvSpPr>
            <p:cNvPr id="18" name="자유형: 도형 17">
              <a:extLst>
                <a:ext uri="{FF2B5EF4-FFF2-40B4-BE49-F238E27FC236}">
                  <a16:creationId xmlns:a16="http://schemas.microsoft.com/office/drawing/2014/main" id="{EC4C649C-4152-C968-8BC0-1620916975B0}"/>
                </a:ext>
              </a:extLst>
            </p:cNvPr>
            <p:cNvSpPr/>
            <p:nvPr/>
          </p:nvSpPr>
          <p:spPr>
            <a:xfrm>
              <a:off x="2575258" y="4280528"/>
              <a:ext cx="187855" cy="107586"/>
            </a:xfrm>
            <a:custGeom>
              <a:avLst/>
              <a:gdLst>
                <a:gd name="csX0" fmla="*/ 485 w 187855"/>
                <a:gd name="csY0" fmla="*/ 3735 h 107586"/>
                <a:gd name="csX1" fmla="*/ 18671 w 187855"/>
                <a:gd name="csY1" fmla="*/ 81194 h 107586"/>
                <a:gd name="csX2" fmla="*/ 55288 w 187855"/>
                <a:gd name="csY2" fmla="*/ 107585 h 107586"/>
                <a:gd name="csX3" fmla="*/ 91537 w 187855"/>
                <a:gd name="csY3" fmla="*/ 77275 h 107586"/>
                <a:gd name="csX4" fmla="*/ 100599 w 187855"/>
                <a:gd name="csY4" fmla="*/ 27738 h 107586"/>
                <a:gd name="csX5" fmla="*/ 119030 w 187855"/>
                <a:gd name="csY5" fmla="*/ 75009 h 107586"/>
                <a:gd name="csX6" fmla="*/ 135257 w 187855"/>
                <a:gd name="csY6" fmla="*/ 96808 h 107586"/>
                <a:gd name="csX7" fmla="*/ 171751 w 187855"/>
                <a:gd name="csY7" fmla="*/ 72193 h 107586"/>
                <a:gd name="csX8" fmla="*/ 187855 w 187855"/>
                <a:gd name="csY8" fmla="*/ 0 h 1075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87855" h="107586">
                  <a:moveTo>
                    <a:pt x="485" y="3735"/>
                  </a:moveTo>
                  <a:cubicBezTo>
                    <a:pt x="-1903" y="30616"/>
                    <a:pt x="4588" y="58171"/>
                    <a:pt x="18671" y="81194"/>
                  </a:cubicBezTo>
                  <a:cubicBezTo>
                    <a:pt x="26876" y="94604"/>
                    <a:pt x="39551" y="107401"/>
                    <a:pt x="55288" y="107585"/>
                  </a:cubicBezTo>
                  <a:cubicBezTo>
                    <a:pt x="72127" y="107768"/>
                    <a:pt x="85781" y="93073"/>
                    <a:pt x="91537" y="77275"/>
                  </a:cubicBezTo>
                  <a:cubicBezTo>
                    <a:pt x="97293" y="61477"/>
                    <a:pt x="97415" y="44271"/>
                    <a:pt x="100599" y="27738"/>
                  </a:cubicBezTo>
                  <a:cubicBezTo>
                    <a:pt x="106723" y="43475"/>
                    <a:pt x="112907" y="59211"/>
                    <a:pt x="119030" y="75009"/>
                  </a:cubicBezTo>
                  <a:cubicBezTo>
                    <a:pt x="122398" y="83704"/>
                    <a:pt x="126623" y="93256"/>
                    <a:pt x="135257" y="96808"/>
                  </a:cubicBezTo>
                  <a:cubicBezTo>
                    <a:pt x="150320" y="103115"/>
                    <a:pt x="164954" y="87011"/>
                    <a:pt x="171751" y="72193"/>
                  </a:cubicBezTo>
                  <a:cubicBezTo>
                    <a:pt x="182038" y="49598"/>
                    <a:pt x="187549" y="24860"/>
                    <a:pt x="187855" y="0"/>
                  </a:cubicBezTo>
                </a:path>
              </a:pathLst>
            </a:custGeom>
            <a:noFill/>
            <a:ln w="18367" cap="rnd">
              <a:solidFill>
                <a:srgbClr val="F0C965"/>
              </a:solidFill>
              <a:prstDash val="solid"/>
              <a:round/>
            </a:ln>
          </p:spPr>
        </p:sp>
      </p:grpSp>
      <p:grpSp>
        <p:nvGrpSpPr>
          <p:cNvPr id="31" name="그래픽 7">
            <a:extLst>
              <a:ext uri="{FF2B5EF4-FFF2-40B4-BE49-F238E27FC236}">
                <a16:creationId xmlns:a16="http://schemas.microsoft.com/office/drawing/2014/main" id="{A2D42489-6A58-ADFB-AC5E-32CA2CCCBD18}"/>
              </a:ext>
            </a:extLst>
          </p:cNvPr>
          <p:cNvGrpSpPr/>
          <p:nvPr/>
        </p:nvGrpSpPr>
        <p:grpSpPr>
          <a:xfrm>
            <a:off x="11426933" y="4860602"/>
            <a:ext cx="648204" cy="1647554"/>
            <a:chOff x="849476" y="5828618"/>
            <a:chExt cx="648204" cy="1647554"/>
          </a:xfrm>
        </p:grpSpPr>
        <p:sp>
          <p:nvSpPr>
            <p:cNvPr id="32" name="자유형: 도형 31">
              <a:extLst>
                <a:ext uri="{FF2B5EF4-FFF2-40B4-BE49-F238E27FC236}">
                  <a16:creationId xmlns:a16="http://schemas.microsoft.com/office/drawing/2014/main" id="{DBE59837-FE02-E986-9370-C96150CC3A93}"/>
                </a:ext>
              </a:extLst>
            </p:cNvPr>
            <p:cNvSpPr/>
            <p:nvPr/>
          </p:nvSpPr>
          <p:spPr>
            <a:xfrm>
              <a:off x="1083209" y="6561915"/>
              <a:ext cx="155897" cy="914257"/>
            </a:xfrm>
            <a:custGeom>
              <a:avLst/>
              <a:gdLst>
                <a:gd name="csX0" fmla="*/ 155897 w 155897"/>
                <a:gd name="csY0" fmla="*/ 914257 h 914257"/>
                <a:gd name="csX1" fmla="*/ 0 w 155897"/>
                <a:gd name="csY1" fmla="*/ 914257 h 914257"/>
                <a:gd name="csX2" fmla="*/ 46536 w 155897"/>
                <a:gd name="csY2" fmla="*/ 0 h 914257"/>
                <a:gd name="csX3" fmla="*/ 126567 w 155897"/>
                <a:gd name="csY3" fmla="*/ 0 h 914257"/>
                <a:gd name="csX4" fmla="*/ 155897 w 155897"/>
                <a:gd name="csY4" fmla="*/ 914257 h 9142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55897" h="914257">
                  <a:moveTo>
                    <a:pt x="155897" y="914257"/>
                  </a:moveTo>
                  <a:lnTo>
                    <a:pt x="0" y="914257"/>
                  </a:lnTo>
                  <a:lnTo>
                    <a:pt x="46536" y="0"/>
                  </a:lnTo>
                  <a:lnTo>
                    <a:pt x="126567" y="0"/>
                  </a:lnTo>
                  <a:lnTo>
                    <a:pt x="155897" y="914257"/>
                  </a:lnTo>
                  <a:close/>
                </a:path>
              </a:pathLst>
            </a:custGeom>
            <a:solidFill>
              <a:srgbClr val="324525"/>
            </a:solidFill>
            <a:ln w="6122" cap="flat">
              <a:noFill/>
              <a:prstDash val="solid"/>
              <a:miter/>
            </a:ln>
          </p:spPr>
        </p:sp>
        <p:sp>
          <p:nvSpPr>
            <p:cNvPr id="33" name="자유형: 도형 32">
              <a:extLst>
                <a:ext uri="{FF2B5EF4-FFF2-40B4-BE49-F238E27FC236}">
                  <a16:creationId xmlns:a16="http://schemas.microsoft.com/office/drawing/2014/main" id="{0108ED4B-8C42-9F41-0BFF-1888974848C6}"/>
                </a:ext>
              </a:extLst>
            </p:cNvPr>
            <p:cNvSpPr/>
            <p:nvPr/>
          </p:nvSpPr>
          <p:spPr>
            <a:xfrm>
              <a:off x="849476" y="5828618"/>
              <a:ext cx="648204" cy="1108978"/>
            </a:xfrm>
            <a:custGeom>
              <a:avLst/>
              <a:gdLst>
                <a:gd name="csX0" fmla="*/ 392631 w 648204"/>
                <a:gd name="csY0" fmla="*/ 73521 h 1108978"/>
                <a:gd name="csX1" fmla="*/ 360300 w 648204"/>
                <a:gd name="csY1" fmla="*/ 28454 h 1108978"/>
                <a:gd name="csX2" fmla="*/ 181747 w 648204"/>
                <a:gd name="csY2" fmla="*/ 115036 h 1108978"/>
                <a:gd name="csX3" fmla="*/ 172869 w 648204"/>
                <a:gd name="csY3" fmla="*/ 236827 h 1108978"/>
                <a:gd name="csX4" fmla="*/ 78938 w 648204"/>
                <a:gd name="csY4" fmla="*/ 390030 h 1108978"/>
                <a:gd name="csX5" fmla="*/ 65957 w 648204"/>
                <a:gd name="csY5" fmla="*/ 557928 h 1108978"/>
                <a:gd name="csX6" fmla="*/ 132149 w 648204"/>
                <a:gd name="csY6" fmla="*/ 633734 h 1108978"/>
                <a:gd name="csX7" fmla="*/ 127740 w 648204"/>
                <a:gd name="csY7" fmla="*/ 668269 h 1108978"/>
                <a:gd name="csX8" fmla="*/ 32096 w 648204"/>
                <a:gd name="csY8" fmla="*/ 846026 h 1108978"/>
                <a:gd name="csX9" fmla="*/ 20707 w 648204"/>
                <a:gd name="csY9" fmla="*/ 1038601 h 1108978"/>
                <a:gd name="csX10" fmla="*/ 172440 w 648204"/>
                <a:gd name="csY10" fmla="*/ 1108895 h 1108978"/>
                <a:gd name="csX11" fmla="*/ 345788 w 648204"/>
                <a:gd name="csY11" fmla="*/ 1093526 h 1108978"/>
                <a:gd name="csX12" fmla="*/ 539465 w 648204"/>
                <a:gd name="csY12" fmla="*/ 1081463 h 1108978"/>
                <a:gd name="csX13" fmla="*/ 629415 w 648204"/>
                <a:gd name="csY13" fmla="*/ 1016496 h 1108978"/>
                <a:gd name="csX14" fmla="*/ 646622 w 648204"/>
                <a:gd name="csY14" fmla="*/ 902971 h 1108978"/>
                <a:gd name="csX15" fmla="*/ 601738 w 648204"/>
                <a:gd name="csY15" fmla="*/ 777629 h 1108978"/>
                <a:gd name="csX16" fmla="*/ 536649 w 648204"/>
                <a:gd name="csY16" fmla="*/ 725704 h 1108978"/>
                <a:gd name="csX17" fmla="*/ 480621 w 648204"/>
                <a:gd name="csY17" fmla="*/ 665146 h 1108978"/>
                <a:gd name="csX18" fmla="*/ 550671 w 648204"/>
                <a:gd name="csY18" fmla="*/ 540294 h 1108978"/>
                <a:gd name="csX19" fmla="*/ 443698 w 648204"/>
                <a:gd name="csY19" fmla="*/ 278955 h 1108978"/>
                <a:gd name="csX20" fmla="*/ 414919 w 648204"/>
                <a:gd name="csY20" fmla="*/ 148285 h 1108978"/>
                <a:gd name="csX21" fmla="*/ 392508 w 648204"/>
                <a:gd name="csY21" fmla="*/ 73521 h 11089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648204" h="1108978">
                  <a:moveTo>
                    <a:pt x="392631" y="73521"/>
                  </a:moveTo>
                  <a:cubicBezTo>
                    <a:pt x="384548" y="56682"/>
                    <a:pt x="374077" y="41252"/>
                    <a:pt x="360300" y="28454"/>
                  </a:cubicBezTo>
                  <a:cubicBezTo>
                    <a:pt x="284923" y="-41473"/>
                    <a:pt x="190013" y="29066"/>
                    <a:pt x="181747" y="115036"/>
                  </a:cubicBezTo>
                  <a:cubicBezTo>
                    <a:pt x="177828" y="155633"/>
                    <a:pt x="183094" y="197332"/>
                    <a:pt x="172869" y="236827"/>
                  </a:cubicBezTo>
                  <a:cubicBezTo>
                    <a:pt x="157805" y="295181"/>
                    <a:pt x="111943" y="339574"/>
                    <a:pt x="78938" y="390030"/>
                  </a:cubicBezTo>
                  <a:cubicBezTo>
                    <a:pt x="45934" y="440485"/>
                    <a:pt x="27136" y="511882"/>
                    <a:pt x="65957" y="557928"/>
                  </a:cubicBezTo>
                  <a:cubicBezTo>
                    <a:pt x="88062" y="584136"/>
                    <a:pt x="126883" y="599872"/>
                    <a:pt x="132149" y="633734"/>
                  </a:cubicBezTo>
                  <a:cubicBezTo>
                    <a:pt x="133986" y="645306"/>
                    <a:pt x="131231" y="657063"/>
                    <a:pt x="127740" y="668269"/>
                  </a:cubicBezTo>
                  <a:cubicBezTo>
                    <a:pt x="107656" y="732624"/>
                    <a:pt x="63202" y="786202"/>
                    <a:pt x="32096" y="846026"/>
                  </a:cubicBezTo>
                  <a:cubicBezTo>
                    <a:pt x="929" y="905850"/>
                    <a:pt x="-15726" y="981900"/>
                    <a:pt x="20707" y="1038601"/>
                  </a:cubicBezTo>
                  <a:cubicBezTo>
                    <a:pt x="52057" y="1087464"/>
                    <a:pt x="114392" y="1107670"/>
                    <a:pt x="172440" y="1108895"/>
                  </a:cubicBezTo>
                  <a:cubicBezTo>
                    <a:pt x="230488" y="1110181"/>
                    <a:pt x="287801" y="1096220"/>
                    <a:pt x="345788" y="1093526"/>
                  </a:cubicBezTo>
                  <a:cubicBezTo>
                    <a:pt x="408918" y="1090587"/>
                    <a:pt x="478172" y="1098914"/>
                    <a:pt x="539465" y="1081463"/>
                  </a:cubicBezTo>
                  <a:cubicBezTo>
                    <a:pt x="575960" y="1071115"/>
                    <a:pt x="610433" y="1049316"/>
                    <a:pt x="629415" y="1016496"/>
                  </a:cubicBezTo>
                  <a:cubicBezTo>
                    <a:pt x="648887" y="982818"/>
                    <a:pt x="650234" y="941731"/>
                    <a:pt x="646622" y="902971"/>
                  </a:cubicBezTo>
                  <a:cubicBezTo>
                    <a:pt x="642458" y="858027"/>
                    <a:pt x="631436" y="811613"/>
                    <a:pt x="601738" y="777629"/>
                  </a:cubicBezTo>
                  <a:cubicBezTo>
                    <a:pt x="583430" y="756688"/>
                    <a:pt x="559243" y="741870"/>
                    <a:pt x="536649" y="725704"/>
                  </a:cubicBezTo>
                  <a:cubicBezTo>
                    <a:pt x="513993" y="709478"/>
                    <a:pt x="491888" y="690618"/>
                    <a:pt x="480621" y="665146"/>
                  </a:cubicBezTo>
                  <a:cubicBezTo>
                    <a:pt x="448168" y="591851"/>
                    <a:pt x="525749" y="588606"/>
                    <a:pt x="550671" y="540294"/>
                  </a:cubicBezTo>
                  <a:cubicBezTo>
                    <a:pt x="603269" y="438464"/>
                    <a:pt x="478662" y="361924"/>
                    <a:pt x="443698" y="278955"/>
                  </a:cubicBezTo>
                  <a:cubicBezTo>
                    <a:pt x="426308" y="237745"/>
                    <a:pt x="422879" y="192311"/>
                    <a:pt x="414919" y="148285"/>
                  </a:cubicBezTo>
                  <a:cubicBezTo>
                    <a:pt x="410327" y="122752"/>
                    <a:pt x="403652" y="96789"/>
                    <a:pt x="392508" y="73521"/>
                  </a:cubicBezTo>
                  <a:close/>
                </a:path>
              </a:pathLst>
            </a:custGeom>
            <a:solidFill>
              <a:srgbClr val="B6E084"/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34" name="그래픽 7">
              <a:extLst>
                <a:ext uri="{FF2B5EF4-FFF2-40B4-BE49-F238E27FC236}">
                  <a16:creationId xmlns:a16="http://schemas.microsoft.com/office/drawing/2014/main" id="{A3E3B609-5A2A-2B53-82E2-E79560300F8B}"/>
                </a:ext>
              </a:extLst>
            </p:cNvPr>
            <p:cNvGrpSpPr/>
            <p:nvPr/>
          </p:nvGrpSpPr>
          <p:grpSpPr>
            <a:xfrm>
              <a:off x="973540" y="6066363"/>
              <a:ext cx="310480" cy="641161"/>
              <a:chOff x="973540" y="6066363"/>
              <a:chExt cx="310480" cy="641161"/>
            </a:xfrm>
            <a:noFill/>
          </p:grpSpPr>
          <p:sp>
            <p:nvSpPr>
              <p:cNvPr id="35" name="자유형: 도형 34">
                <a:extLst>
                  <a:ext uri="{FF2B5EF4-FFF2-40B4-BE49-F238E27FC236}">
                    <a16:creationId xmlns:a16="http://schemas.microsoft.com/office/drawing/2014/main" id="{6FECB453-87D1-A090-1861-00C27511C7EA}"/>
                  </a:ext>
                </a:extLst>
              </p:cNvPr>
              <p:cNvSpPr/>
              <p:nvPr/>
            </p:nvSpPr>
            <p:spPr>
              <a:xfrm>
                <a:off x="973540" y="6662887"/>
                <a:ext cx="139183" cy="44637"/>
              </a:xfrm>
              <a:custGeom>
                <a:avLst/>
                <a:gdLst>
                  <a:gd name="csX0" fmla="*/ 9861 w 139183"/>
                  <a:gd name="csY0" fmla="*/ 0 h 44637"/>
                  <a:gd name="csX1" fmla="*/ 370 w 139183"/>
                  <a:gd name="csY1" fmla="*/ 28595 h 44637"/>
                  <a:gd name="csX2" fmla="*/ 2391 w 139183"/>
                  <a:gd name="csY2" fmla="*/ 33861 h 44637"/>
                  <a:gd name="csX3" fmla="*/ 15311 w 139183"/>
                  <a:gd name="csY3" fmla="*/ 34596 h 44637"/>
                  <a:gd name="csX4" fmla="*/ 40783 w 139183"/>
                  <a:gd name="csY4" fmla="*/ 12308 h 44637"/>
                  <a:gd name="csX5" fmla="*/ 41090 w 139183"/>
                  <a:gd name="csY5" fmla="*/ 33555 h 44637"/>
                  <a:gd name="csX6" fmla="*/ 45560 w 139183"/>
                  <a:gd name="csY6" fmla="*/ 42617 h 44637"/>
                  <a:gd name="csX7" fmla="*/ 57194 w 139183"/>
                  <a:gd name="csY7" fmla="*/ 43965 h 44637"/>
                  <a:gd name="csX8" fmla="*/ 92280 w 139183"/>
                  <a:gd name="csY8" fmla="*/ 7838 h 44637"/>
                  <a:gd name="csX9" fmla="*/ 92280 w 139183"/>
                  <a:gd name="csY9" fmla="*/ 34229 h 44637"/>
                  <a:gd name="csX10" fmla="*/ 93627 w 139183"/>
                  <a:gd name="csY10" fmla="*/ 38576 h 44637"/>
                  <a:gd name="csX11" fmla="*/ 99015 w 139183"/>
                  <a:gd name="csY11" fmla="*/ 40168 h 44637"/>
                  <a:gd name="csX12" fmla="*/ 139183 w 139183"/>
                  <a:gd name="csY12" fmla="*/ 6613 h 4463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139183" h="44637">
                    <a:moveTo>
                      <a:pt x="9861" y="0"/>
                    </a:moveTo>
                    <a:cubicBezTo>
                      <a:pt x="2391" y="7287"/>
                      <a:pt x="-1222" y="18308"/>
                      <a:pt x="370" y="28595"/>
                    </a:cubicBezTo>
                    <a:cubicBezTo>
                      <a:pt x="676" y="30493"/>
                      <a:pt x="1166" y="32392"/>
                      <a:pt x="2391" y="33861"/>
                    </a:cubicBezTo>
                    <a:cubicBezTo>
                      <a:pt x="5391" y="37351"/>
                      <a:pt x="11025" y="36372"/>
                      <a:pt x="15311" y="34596"/>
                    </a:cubicBezTo>
                    <a:cubicBezTo>
                      <a:pt x="25843" y="30065"/>
                      <a:pt x="34905" y="22166"/>
                      <a:pt x="40783" y="12308"/>
                    </a:cubicBezTo>
                    <a:cubicBezTo>
                      <a:pt x="39620" y="19349"/>
                      <a:pt x="39742" y="26575"/>
                      <a:pt x="41090" y="33555"/>
                    </a:cubicBezTo>
                    <a:cubicBezTo>
                      <a:pt x="41763" y="36923"/>
                      <a:pt x="42865" y="40474"/>
                      <a:pt x="45560" y="42617"/>
                    </a:cubicBezTo>
                    <a:cubicBezTo>
                      <a:pt x="48744" y="45128"/>
                      <a:pt x="53275" y="44944"/>
                      <a:pt x="57194" y="43965"/>
                    </a:cubicBezTo>
                    <a:cubicBezTo>
                      <a:pt x="73910" y="39556"/>
                      <a:pt x="83952" y="23023"/>
                      <a:pt x="92280" y="7838"/>
                    </a:cubicBezTo>
                    <a:cubicBezTo>
                      <a:pt x="91545" y="16594"/>
                      <a:pt x="91545" y="25472"/>
                      <a:pt x="92280" y="34229"/>
                    </a:cubicBezTo>
                    <a:cubicBezTo>
                      <a:pt x="92402" y="35759"/>
                      <a:pt x="92586" y="37413"/>
                      <a:pt x="93627" y="38576"/>
                    </a:cubicBezTo>
                    <a:cubicBezTo>
                      <a:pt x="94913" y="40046"/>
                      <a:pt x="97056" y="40230"/>
                      <a:pt x="99015" y="40168"/>
                    </a:cubicBezTo>
                    <a:cubicBezTo>
                      <a:pt x="117875" y="39801"/>
                      <a:pt x="135448" y="25105"/>
                      <a:pt x="139183" y="6613"/>
                    </a:cubicBezTo>
                  </a:path>
                </a:pathLst>
              </a:custGeom>
              <a:noFill/>
              <a:ln w="12245" cap="rnd">
                <a:solidFill>
                  <a:srgbClr val="9CC886"/>
                </a:solidFill>
                <a:prstDash val="solid"/>
                <a:round/>
              </a:ln>
            </p:spPr>
          </p:sp>
          <p:sp>
            <p:nvSpPr>
              <p:cNvPr id="36" name="자유형: 도형 35">
                <a:extLst>
                  <a:ext uri="{FF2B5EF4-FFF2-40B4-BE49-F238E27FC236}">
                    <a16:creationId xmlns:a16="http://schemas.microsoft.com/office/drawing/2014/main" id="{DAC3D253-E7D5-0F99-7C8F-6ECCC572F3BA}"/>
                  </a:ext>
                </a:extLst>
              </p:cNvPr>
              <p:cNvSpPr/>
              <p:nvPr/>
            </p:nvSpPr>
            <p:spPr>
              <a:xfrm>
                <a:off x="1185590" y="6329600"/>
                <a:ext cx="98430" cy="31428"/>
              </a:xfrm>
              <a:custGeom>
                <a:avLst/>
                <a:gdLst>
                  <a:gd name="csX0" fmla="*/ 91481 w 98430"/>
                  <a:gd name="csY0" fmla="*/ 0 h 31428"/>
                  <a:gd name="csX1" fmla="*/ 98155 w 98430"/>
                  <a:gd name="csY1" fmla="*/ 20207 h 31428"/>
                  <a:gd name="csX2" fmla="*/ 96747 w 98430"/>
                  <a:gd name="csY2" fmla="*/ 23880 h 31428"/>
                  <a:gd name="csX3" fmla="*/ 87623 w 98430"/>
                  <a:gd name="csY3" fmla="*/ 24370 h 31428"/>
                  <a:gd name="csX4" fmla="*/ 69621 w 98430"/>
                  <a:gd name="csY4" fmla="*/ 8634 h 31428"/>
                  <a:gd name="csX5" fmla="*/ 69376 w 98430"/>
                  <a:gd name="csY5" fmla="*/ 23636 h 31428"/>
                  <a:gd name="csX6" fmla="*/ 66192 w 98430"/>
                  <a:gd name="csY6" fmla="*/ 30004 h 31428"/>
                  <a:gd name="csX7" fmla="*/ 57987 w 98430"/>
                  <a:gd name="csY7" fmla="*/ 30922 h 31428"/>
                  <a:gd name="csX8" fmla="*/ 33188 w 98430"/>
                  <a:gd name="csY8" fmla="*/ 5388 h 31428"/>
                  <a:gd name="csX9" fmla="*/ 33188 w 98430"/>
                  <a:gd name="csY9" fmla="*/ 24064 h 31428"/>
                  <a:gd name="csX10" fmla="*/ 32208 w 98430"/>
                  <a:gd name="csY10" fmla="*/ 27126 h 31428"/>
                  <a:gd name="csX11" fmla="*/ 28412 w 98430"/>
                  <a:gd name="csY11" fmla="*/ 28289 h 31428"/>
                  <a:gd name="csX12" fmla="*/ 0 w 98430"/>
                  <a:gd name="csY12" fmla="*/ 4592 h 314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98430" h="31428">
                    <a:moveTo>
                      <a:pt x="91481" y="0"/>
                    </a:moveTo>
                    <a:cubicBezTo>
                      <a:pt x="96747" y="5143"/>
                      <a:pt x="99319" y="12920"/>
                      <a:pt x="98155" y="20207"/>
                    </a:cubicBezTo>
                    <a:cubicBezTo>
                      <a:pt x="97971" y="21553"/>
                      <a:pt x="97604" y="22901"/>
                      <a:pt x="96747" y="23880"/>
                    </a:cubicBezTo>
                    <a:cubicBezTo>
                      <a:pt x="94604" y="26391"/>
                      <a:pt x="90624" y="25656"/>
                      <a:pt x="87623" y="24370"/>
                    </a:cubicBezTo>
                    <a:cubicBezTo>
                      <a:pt x="80153" y="21186"/>
                      <a:pt x="73785" y="15614"/>
                      <a:pt x="69621" y="8634"/>
                    </a:cubicBezTo>
                    <a:cubicBezTo>
                      <a:pt x="70478" y="13593"/>
                      <a:pt x="70356" y="18737"/>
                      <a:pt x="69376" y="23636"/>
                    </a:cubicBezTo>
                    <a:cubicBezTo>
                      <a:pt x="68886" y="26024"/>
                      <a:pt x="68090" y="28534"/>
                      <a:pt x="66192" y="30004"/>
                    </a:cubicBezTo>
                    <a:cubicBezTo>
                      <a:pt x="63926" y="31779"/>
                      <a:pt x="60742" y="31657"/>
                      <a:pt x="57987" y="30922"/>
                    </a:cubicBezTo>
                    <a:cubicBezTo>
                      <a:pt x="46169" y="27799"/>
                      <a:pt x="39066" y="16104"/>
                      <a:pt x="33188" y="5388"/>
                    </a:cubicBezTo>
                    <a:cubicBezTo>
                      <a:pt x="33739" y="11573"/>
                      <a:pt x="33739" y="17818"/>
                      <a:pt x="33188" y="24064"/>
                    </a:cubicBezTo>
                    <a:cubicBezTo>
                      <a:pt x="33127" y="25166"/>
                      <a:pt x="32943" y="26330"/>
                      <a:pt x="32208" y="27126"/>
                    </a:cubicBezTo>
                    <a:cubicBezTo>
                      <a:pt x="31290" y="28167"/>
                      <a:pt x="29759" y="28289"/>
                      <a:pt x="28412" y="28289"/>
                    </a:cubicBezTo>
                    <a:cubicBezTo>
                      <a:pt x="15063" y="28044"/>
                      <a:pt x="2633" y="17635"/>
                      <a:pt x="0" y="4592"/>
                    </a:cubicBezTo>
                  </a:path>
                </a:pathLst>
              </a:custGeom>
              <a:noFill/>
              <a:ln w="12245" cap="rnd">
                <a:solidFill>
                  <a:srgbClr val="9CC886"/>
                </a:solidFill>
                <a:prstDash val="solid"/>
                <a:round/>
              </a:ln>
            </p:spPr>
          </p:sp>
          <p:sp>
            <p:nvSpPr>
              <p:cNvPr id="37" name="자유형: 도형 36">
                <a:extLst>
                  <a:ext uri="{FF2B5EF4-FFF2-40B4-BE49-F238E27FC236}">
                    <a16:creationId xmlns:a16="http://schemas.microsoft.com/office/drawing/2014/main" id="{AAF7EA8F-F370-A06D-CDA8-C9EC5256F9DA}"/>
                  </a:ext>
                </a:extLst>
              </p:cNvPr>
              <p:cNvSpPr/>
              <p:nvPr/>
            </p:nvSpPr>
            <p:spPr>
              <a:xfrm>
                <a:off x="1094105" y="6066363"/>
                <a:ext cx="87688" cy="64329"/>
              </a:xfrm>
              <a:custGeom>
                <a:avLst/>
                <a:gdLst>
                  <a:gd name="csX0" fmla="*/ 6434 w 87688"/>
                  <a:gd name="csY0" fmla="*/ 0 h 64329"/>
                  <a:gd name="csX1" fmla="*/ 5393 w 87688"/>
                  <a:gd name="csY1" fmla="*/ 60253 h 64329"/>
                  <a:gd name="csX2" fmla="*/ 38948 w 87688"/>
                  <a:gd name="csY2" fmla="*/ 13839 h 64329"/>
                  <a:gd name="csX3" fmla="*/ 44397 w 87688"/>
                  <a:gd name="csY3" fmla="*/ 55844 h 64329"/>
                  <a:gd name="csX4" fmla="*/ 48990 w 87688"/>
                  <a:gd name="csY4" fmla="*/ 63069 h 64329"/>
                  <a:gd name="csX5" fmla="*/ 64971 w 87688"/>
                  <a:gd name="csY5" fmla="*/ 58171 h 64329"/>
                  <a:gd name="csX6" fmla="*/ 87689 w 87688"/>
                  <a:gd name="csY6" fmla="*/ 3735 h 6432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87688" h="64329">
                    <a:moveTo>
                      <a:pt x="6434" y="0"/>
                    </a:moveTo>
                    <a:cubicBezTo>
                      <a:pt x="-1772" y="18921"/>
                      <a:pt x="-2139" y="41087"/>
                      <a:pt x="5393" y="60253"/>
                    </a:cubicBezTo>
                    <a:cubicBezTo>
                      <a:pt x="22660" y="50762"/>
                      <a:pt x="35335" y="33249"/>
                      <a:pt x="38948" y="13839"/>
                    </a:cubicBezTo>
                    <a:cubicBezTo>
                      <a:pt x="37784" y="28044"/>
                      <a:pt x="39683" y="42434"/>
                      <a:pt x="44397" y="55844"/>
                    </a:cubicBezTo>
                    <a:cubicBezTo>
                      <a:pt x="45377" y="58599"/>
                      <a:pt x="46602" y="61477"/>
                      <a:pt x="48990" y="63069"/>
                    </a:cubicBezTo>
                    <a:cubicBezTo>
                      <a:pt x="54011" y="66437"/>
                      <a:pt x="60685" y="62457"/>
                      <a:pt x="64971" y="58171"/>
                    </a:cubicBezTo>
                    <a:cubicBezTo>
                      <a:pt x="79239" y="43904"/>
                      <a:pt x="87566" y="23881"/>
                      <a:pt x="87689" y="3735"/>
                    </a:cubicBezTo>
                  </a:path>
                </a:pathLst>
              </a:custGeom>
              <a:noFill/>
              <a:ln w="12245" cap="rnd">
                <a:solidFill>
                  <a:srgbClr val="9CC886"/>
                </a:solidFill>
                <a:prstDash val="solid"/>
                <a:round/>
              </a:ln>
            </p:spPr>
          </p:sp>
        </p:grpSp>
      </p:grpSp>
      <p:grpSp>
        <p:nvGrpSpPr>
          <p:cNvPr id="223" name="그래픽 7">
            <a:extLst>
              <a:ext uri="{FF2B5EF4-FFF2-40B4-BE49-F238E27FC236}">
                <a16:creationId xmlns:a16="http://schemas.microsoft.com/office/drawing/2014/main" id="{B806A76B-21AE-34E0-3139-7184508B10AF}"/>
              </a:ext>
            </a:extLst>
          </p:cNvPr>
          <p:cNvGrpSpPr/>
          <p:nvPr/>
        </p:nvGrpSpPr>
        <p:grpSpPr>
          <a:xfrm>
            <a:off x="8708055" y="5958864"/>
            <a:ext cx="1023679" cy="475038"/>
            <a:chOff x="4814818" y="7152315"/>
            <a:chExt cx="1023679" cy="475038"/>
          </a:xfrm>
        </p:grpSpPr>
        <p:sp>
          <p:nvSpPr>
            <p:cNvPr id="224" name="자유형: 도형 223">
              <a:extLst>
                <a:ext uri="{FF2B5EF4-FFF2-40B4-BE49-F238E27FC236}">
                  <a16:creationId xmlns:a16="http://schemas.microsoft.com/office/drawing/2014/main" id="{1B5A6699-D2F5-85C1-2F2E-36DBDD3D2AF2}"/>
                </a:ext>
              </a:extLst>
            </p:cNvPr>
            <p:cNvSpPr/>
            <p:nvPr/>
          </p:nvSpPr>
          <p:spPr>
            <a:xfrm>
              <a:off x="4814818" y="7193294"/>
              <a:ext cx="1023679" cy="434059"/>
            </a:xfrm>
            <a:custGeom>
              <a:avLst/>
              <a:gdLst>
                <a:gd name="csX0" fmla="*/ 1023679 w 1023679"/>
                <a:gd name="csY0" fmla="*/ 434060 h 434059"/>
                <a:gd name="csX1" fmla="*/ 0 w 1023679"/>
                <a:gd name="csY1" fmla="*/ 434060 h 434059"/>
                <a:gd name="csX2" fmla="*/ 193432 w 1023679"/>
                <a:gd name="csY2" fmla="*/ 212339 h 434059"/>
                <a:gd name="csX3" fmla="*/ 396295 w 1023679"/>
                <a:gd name="csY3" fmla="*/ 259487 h 434059"/>
                <a:gd name="csX4" fmla="*/ 651020 w 1023679"/>
                <a:gd name="csY4" fmla="*/ 4761 h 434059"/>
                <a:gd name="csX5" fmla="*/ 863312 w 1023679"/>
                <a:gd name="csY5" fmla="*/ 292553 h 434059"/>
                <a:gd name="csX6" fmla="*/ 1023679 w 1023679"/>
                <a:gd name="csY6" fmla="*/ 434060 h 4340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023679" h="434059">
                  <a:moveTo>
                    <a:pt x="1023679" y="434060"/>
                  </a:moveTo>
                  <a:lnTo>
                    <a:pt x="0" y="434060"/>
                  </a:lnTo>
                  <a:cubicBezTo>
                    <a:pt x="0" y="434060"/>
                    <a:pt x="51864" y="217054"/>
                    <a:pt x="193432" y="212339"/>
                  </a:cubicBezTo>
                  <a:cubicBezTo>
                    <a:pt x="335001" y="207624"/>
                    <a:pt x="363290" y="301983"/>
                    <a:pt x="396295" y="259487"/>
                  </a:cubicBezTo>
                  <a:cubicBezTo>
                    <a:pt x="429299" y="217054"/>
                    <a:pt x="467079" y="-37734"/>
                    <a:pt x="651020" y="4761"/>
                  </a:cubicBezTo>
                  <a:cubicBezTo>
                    <a:pt x="835023" y="47195"/>
                    <a:pt x="844453" y="283123"/>
                    <a:pt x="863312" y="292553"/>
                  </a:cubicBezTo>
                  <a:cubicBezTo>
                    <a:pt x="882172" y="301983"/>
                    <a:pt x="981245" y="311412"/>
                    <a:pt x="1023679" y="434060"/>
                  </a:cubicBezTo>
                  <a:close/>
                </a:path>
              </a:pathLst>
            </a:custGeom>
            <a:solidFill>
              <a:srgbClr val="93CA82"/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225" name="그래픽 7">
              <a:extLst>
                <a:ext uri="{FF2B5EF4-FFF2-40B4-BE49-F238E27FC236}">
                  <a16:creationId xmlns:a16="http://schemas.microsoft.com/office/drawing/2014/main" id="{1377EF22-6BB3-4628-6CDF-B83DD52D55ED}"/>
                </a:ext>
              </a:extLst>
            </p:cNvPr>
            <p:cNvGrpSpPr/>
            <p:nvPr/>
          </p:nvGrpSpPr>
          <p:grpSpPr>
            <a:xfrm>
              <a:off x="5281530" y="7152315"/>
              <a:ext cx="278300" cy="309344"/>
              <a:chOff x="5281530" y="7152315"/>
              <a:chExt cx="278300" cy="309344"/>
            </a:xfrm>
            <a:solidFill>
              <a:srgbClr val="EAE080"/>
            </a:solidFill>
          </p:grpSpPr>
          <p:sp>
            <p:nvSpPr>
              <p:cNvPr id="226" name="타원 225">
                <a:extLst>
                  <a:ext uri="{FF2B5EF4-FFF2-40B4-BE49-F238E27FC236}">
                    <a16:creationId xmlns:a16="http://schemas.microsoft.com/office/drawing/2014/main" id="{BB1CACD1-FD3E-8092-1E0A-B8275E2D55CD}"/>
                  </a:ext>
                </a:extLst>
              </p:cNvPr>
              <p:cNvSpPr/>
              <p:nvPr/>
            </p:nvSpPr>
            <p:spPr>
              <a:xfrm>
                <a:off x="5407484" y="7152315"/>
                <a:ext cx="38086" cy="38086"/>
              </a:xfrm>
              <a:prstGeom prst="ellipse">
                <a:avLst/>
              </a:prstGeom>
              <a:solidFill>
                <a:srgbClr val="EAE080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27" name="타원 226">
                <a:extLst>
                  <a:ext uri="{FF2B5EF4-FFF2-40B4-BE49-F238E27FC236}">
                    <a16:creationId xmlns:a16="http://schemas.microsoft.com/office/drawing/2014/main" id="{2432E5E5-B4AA-5D53-29EE-F467A9177AF0}"/>
                  </a:ext>
                </a:extLst>
              </p:cNvPr>
              <p:cNvSpPr/>
              <p:nvPr/>
            </p:nvSpPr>
            <p:spPr>
              <a:xfrm>
                <a:off x="5281530" y="7423574"/>
                <a:ext cx="38086" cy="38086"/>
              </a:xfrm>
              <a:prstGeom prst="ellipse">
                <a:avLst/>
              </a:prstGeom>
              <a:solidFill>
                <a:srgbClr val="EAE080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28" name="타원 227">
                <a:extLst>
                  <a:ext uri="{FF2B5EF4-FFF2-40B4-BE49-F238E27FC236}">
                    <a16:creationId xmlns:a16="http://schemas.microsoft.com/office/drawing/2014/main" id="{8CABB786-964A-9461-9EE7-212A15FAC06F}"/>
                  </a:ext>
                </a:extLst>
              </p:cNvPr>
              <p:cNvSpPr/>
              <p:nvPr/>
            </p:nvSpPr>
            <p:spPr>
              <a:xfrm>
                <a:off x="5497373" y="7241285"/>
                <a:ext cx="62456" cy="62456"/>
              </a:xfrm>
              <a:prstGeom prst="ellipse">
                <a:avLst/>
              </a:prstGeom>
              <a:solidFill>
                <a:srgbClr val="EAE080"/>
              </a:solidFill>
              <a:ln w="6122" cap="flat">
                <a:noFill/>
                <a:prstDash val="solid"/>
                <a:miter/>
              </a:ln>
            </p:spPr>
          </p:sp>
        </p:grpSp>
      </p:grpSp>
      <p:sp>
        <p:nvSpPr>
          <p:cNvPr id="24" name="자유형: 도형 23">
            <a:extLst>
              <a:ext uri="{FF2B5EF4-FFF2-40B4-BE49-F238E27FC236}">
                <a16:creationId xmlns:a16="http://schemas.microsoft.com/office/drawing/2014/main" id="{E15893BA-D440-E0D1-CA78-A0361F4667F7}"/>
              </a:ext>
            </a:extLst>
          </p:cNvPr>
          <p:cNvSpPr/>
          <p:nvPr/>
        </p:nvSpPr>
        <p:spPr>
          <a:xfrm>
            <a:off x="114566" y="5816744"/>
            <a:ext cx="1891847" cy="613446"/>
          </a:xfrm>
          <a:custGeom>
            <a:avLst/>
            <a:gdLst>
              <a:gd name="csX0" fmla="*/ 409092 w 1891847"/>
              <a:gd name="csY0" fmla="*/ 612321 h 613446"/>
              <a:gd name="csX1" fmla="*/ 724499 w 1891847"/>
              <a:gd name="csY1" fmla="*/ 609627 h 613446"/>
              <a:gd name="csX2" fmla="*/ 1526946 w 1891847"/>
              <a:gd name="csY2" fmla="*/ 609505 h 613446"/>
              <a:gd name="csX3" fmla="*/ 1884542 w 1891847"/>
              <a:gd name="csY3" fmla="*/ 609382 h 613446"/>
              <a:gd name="csX4" fmla="*/ 1865988 w 1891847"/>
              <a:gd name="csY4" fmla="*/ 508716 h 613446"/>
              <a:gd name="csX5" fmla="*/ 1587076 w 1891847"/>
              <a:gd name="csY5" fmla="*/ 349635 h 613446"/>
              <a:gd name="csX6" fmla="*/ 1429771 w 1891847"/>
              <a:gd name="csY6" fmla="*/ 421399 h 613446"/>
              <a:gd name="csX7" fmla="*/ 1336575 w 1891847"/>
              <a:gd name="csY7" fmla="*/ 339165 h 613446"/>
              <a:gd name="csX8" fmla="*/ 1212519 w 1891847"/>
              <a:gd name="csY8" fmla="*/ 347186 h 613446"/>
              <a:gd name="csX9" fmla="*/ 1167758 w 1891847"/>
              <a:gd name="csY9" fmla="*/ 185839 h 613446"/>
              <a:gd name="csX10" fmla="*/ 775505 w 1891847"/>
              <a:gd name="csY10" fmla="*/ 0 h 613446"/>
              <a:gd name="csX11" fmla="*/ 628915 w 1891847"/>
              <a:gd name="csY11" fmla="*/ 21860 h 613446"/>
              <a:gd name="csX12" fmla="*/ 505839 w 1891847"/>
              <a:gd name="csY12" fmla="*/ 128098 h 613446"/>
              <a:gd name="csX13" fmla="*/ 446566 w 1891847"/>
              <a:gd name="csY13" fmla="*/ 201209 h 613446"/>
              <a:gd name="csX14" fmla="*/ 297711 w 1891847"/>
              <a:gd name="csY14" fmla="*/ 194779 h 613446"/>
              <a:gd name="csX15" fmla="*/ 184186 w 1891847"/>
              <a:gd name="csY15" fmla="*/ 215292 h 613446"/>
              <a:gd name="csX16" fmla="*/ 37107 w 1891847"/>
              <a:gd name="csY16" fmla="*/ 383680 h 613446"/>
              <a:gd name="csX17" fmla="*/ 0 w 1891847"/>
              <a:gd name="csY17" fmla="*/ 610056 h 613446"/>
              <a:gd name="csX18" fmla="*/ 409153 w 1891847"/>
              <a:gd name="csY18" fmla="*/ 612382 h 61344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1891847" h="613446">
                <a:moveTo>
                  <a:pt x="409092" y="612321"/>
                </a:moveTo>
                <a:cubicBezTo>
                  <a:pt x="514166" y="611219"/>
                  <a:pt x="619241" y="609627"/>
                  <a:pt x="724499" y="609627"/>
                </a:cubicBezTo>
                <a:cubicBezTo>
                  <a:pt x="991961" y="609627"/>
                  <a:pt x="1259484" y="609627"/>
                  <a:pt x="1526946" y="609505"/>
                </a:cubicBezTo>
                <a:cubicBezTo>
                  <a:pt x="1646165" y="609505"/>
                  <a:pt x="1765323" y="609443"/>
                  <a:pt x="1884542" y="609382"/>
                </a:cubicBezTo>
                <a:cubicBezTo>
                  <a:pt x="1907687" y="609382"/>
                  <a:pt x="1868682" y="513064"/>
                  <a:pt x="1865988" y="508716"/>
                </a:cubicBezTo>
                <a:cubicBezTo>
                  <a:pt x="1809716" y="417603"/>
                  <a:pt x="1696253" y="341798"/>
                  <a:pt x="1587076" y="349635"/>
                </a:cubicBezTo>
                <a:cubicBezTo>
                  <a:pt x="1528354" y="353860"/>
                  <a:pt x="1471408" y="379823"/>
                  <a:pt x="1429771" y="421399"/>
                </a:cubicBezTo>
                <a:cubicBezTo>
                  <a:pt x="1411095" y="383190"/>
                  <a:pt x="1376805" y="352881"/>
                  <a:pt x="1336575" y="339165"/>
                </a:cubicBezTo>
                <a:cubicBezTo>
                  <a:pt x="1296346" y="325387"/>
                  <a:pt x="1250666" y="328388"/>
                  <a:pt x="1212519" y="347186"/>
                </a:cubicBezTo>
                <a:cubicBezTo>
                  <a:pt x="1213499" y="303405"/>
                  <a:pt x="1189740" y="224110"/>
                  <a:pt x="1167758" y="185839"/>
                </a:cubicBezTo>
                <a:cubicBezTo>
                  <a:pt x="1081605" y="36004"/>
                  <a:pt x="945608" y="184"/>
                  <a:pt x="775505" y="0"/>
                </a:cubicBezTo>
                <a:cubicBezTo>
                  <a:pt x="725785" y="0"/>
                  <a:pt x="674717" y="2449"/>
                  <a:pt x="628915" y="21860"/>
                </a:cubicBezTo>
                <a:cubicBezTo>
                  <a:pt x="578460" y="43291"/>
                  <a:pt x="538292" y="83888"/>
                  <a:pt x="505839" y="128098"/>
                </a:cubicBezTo>
                <a:cubicBezTo>
                  <a:pt x="485816" y="155407"/>
                  <a:pt x="478774" y="188717"/>
                  <a:pt x="446566" y="201209"/>
                </a:cubicBezTo>
                <a:cubicBezTo>
                  <a:pt x="411847" y="214680"/>
                  <a:pt x="336899" y="193249"/>
                  <a:pt x="297711" y="194779"/>
                </a:cubicBezTo>
                <a:cubicBezTo>
                  <a:pt x="259073" y="196249"/>
                  <a:pt x="219946" y="200657"/>
                  <a:pt x="184186" y="215292"/>
                </a:cubicBezTo>
                <a:cubicBezTo>
                  <a:pt x="113157" y="244377"/>
                  <a:pt x="63314" y="311549"/>
                  <a:pt x="37107" y="383680"/>
                </a:cubicBezTo>
                <a:cubicBezTo>
                  <a:pt x="10961" y="455812"/>
                  <a:pt x="5327" y="533515"/>
                  <a:pt x="0" y="610056"/>
                </a:cubicBezTo>
                <a:cubicBezTo>
                  <a:pt x="136670" y="614464"/>
                  <a:pt x="272912" y="613791"/>
                  <a:pt x="409153" y="612382"/>
                </a:cubicBezTo>
                <a:close/>
              </a:path>
            </a:pathLst>
          </a:custGeom>
          <a:solidFill>
            <a:srgbClr val="75A07A"/>
          </a:solidFill>
          <a:ln w="6122" cap="flat">
            <a:noFill/>
            <a:prstDash val="solid"/>
            <a:miter/>
          </a:ln>
        </p:spPr>
      </p:sp>
      <p:grpSp>
        <p:nvGrpSpPr>
          <p:cNvPr id="204" name="그래픽 7">
            <a:extLst>
              <a:ext uri="{FF2B5EF4-FFF2-40B4-BE49-F238E27FC236}">
                <a16:creationId xmlns:a16="http://schemas.microsoft.com/office/drawing/2014/main" id="{75851694-72BA-F074-42A7-AEDFF8198C5B}"/>
              </a:ext>
            </a:extLst>
          </p:cNvPr>
          <p:cNvGrpSpPr/>
          <p:nvPr/>
        </p:nvGrpSpPr>
        <p:grpSpPr>
          <a:xfrm>
            <a:off x="714905" y="5878049"/>
            <a:ext cx="183941" cy="245418"/>
            <a:chOff x="2661100" y="4175576"/>
            <a:chExt cx="183941" cy="245418"/>
          </a:xfrm>
          <a:solidFill>
            <a:srgbClr val="FFFFFF"/>
          </a:solidFill>
        </p:grpSpPr>
        <p:sp>
          <p:nvSpPr>
            <p:cNvPr id="205" name="타원 204">
              <a:extLst>
                <a:ext uri="{FF2B5EF4-FFF2-40B4-BE49-F238E27FC236}">
                  <a16:creationId xmlns:a16="http://schemas.microsoft.com/office/drawing/2014/main" id="{BCA97206-7048-507D-0432-B0237B582336}"/>
                </a:ext>
              </a:extLst>
            </p:cNvPr>
            <p:cNvSpPr/>
            <p:nvPr/>
          </p:nvSpPr>
          <p:spPr>
            <a:xfrm>
              <a:off x="2661100" y="4328656"/>
              <a:ext cx="92338" cy="92338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  <p:txBody>
            <a:bodyPr/>
            <a:lstStyle/>
            <a:p>
              <a:endParaRPr lang="ko-KR" altLang="en-US" dirty="0"/>
            </a:p>
          </p:txBody>
        </p:sp>
        <p:sp>
          <p:nvSpPr>
            <p:cNvPr id="206" name="타원 205">
              <a:extLst>
                <a:ext uri="{FF2B5EF4-FFF2-40B4-BE49-F238E27FC236}">
                  <a16:creationId xmlns:a16="http://schemas.microsoft.com/office/drawing/2014/main" id="{D9CEE620-3559-A56B-5A81-68AE0F4482DC}"/>
                </a:ext>
              </a:extLst>
            </p:cNvPr>
            <p:cNvSpPr/>
            <p:nvPr/>
          </p:nvSpPr>
          <p:spPr>
            <a:xfrm>
              <a:off x="2788096" y="4175576"/>
              <a:ext cx="56945" cy="56945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559" name="그래픽 336">
            <a:extLst>
              <a:ext uri="{FF2B5EF4-FFF2-40B4-BE49-F238E27FC236}">
                <a16:creationId xmlns:a16="http://schemas.microsoft.com/office/drawing/2014/main" id="{8E0C0B89-B716-07D9-8F21-C419946D3A42}"/>
              </a:ext>
            </a:extLst>
          </p:cNvPr>
          <p:cNvGrpSpPr/>
          <p:nvPr/>
        </p:nvGrpSpPr>
        <p:grpSpPr>
          <a:xfrm>
            <a:off x="9967611" y="5791081"/>
            <a:ext cx="551067" cy="345807"/>
            <a:chOff x="3573666" y="5007809"/>
            <a:chExt cx="800118" cy="509385"/>
          </a:xfrm>
        </p:grpSpPr>
        <p:sp>
          <p:nvSpPr>
            <p:cNvPr id="560" name="자유형: 도형 559">
              <a:extLst>
                <a:ext uri="{FF2B5EF4-FFF2-40B4-BE49-F238E27FC236}">
                  <a16:creationId xmlns:a16="http://schemas.microsoft.com/office/drawing/2014/main" id="{F3E52EB5-F454-2A38-876E-830E9EF449AC}"/>
                </a:ext>
              </a:extLst>
            </p:cNvPr>
            <p:cNvSpPr/>
            <p:nvPr/>
          </p:nvSpPr>
          <p:spPr>
            <a:xfrm>
              <a:off x="3986465" y="5041299"/>
              <a:ext cx="288578" cy="233874"/>
            </a:xfrm>
            <a:custGeom>
              <a:avLst/>
              <a:gdLst>
                <a:gd name="csX0" fmla="*/ 156719 w 288578"/>
                <a:gd name="csY0" fmla="*/ 7658 h 233874"/>
                <a:gd name="csX1" fmla="*/ 268039 w 288578"/>
                <a:gd name="csY1" fmla="*/ 71584 h 233874"/>
                <a:gd name="csX2" fmla="*/ 281693 w 288578"/>
                <a:gd name="csY2" fmla="*/ 160494 h 233874"/>
                <a:gd name="csX3" fmla="*/ 258670 w 288578"/>
                <a:gd name="csY3" fmla="*/ 199927 h 233874"/>
                <a:gd name="csX4" fmla="*/ 196642 w 288578"/>
                <a:gd name="csY4" fmla="*/ 233176 h 233874"/>
                <a:gd name="csX5" fmla="*/ 194866 w 288578"/>
                <a:gd name="csY5" fmla="*/ 199866 h 233874"/>
                <a:gd name="csX6" fmla="*/ 47480 w 288578"/>
                <a:gd name="csY6" fmla="*/ 87811 h 233874"/>
                <a:gd name="csX7" fmla="*/ 11782 w 288578"/>
                <a:gd name="csY7" fmla="*/ 17945 h 233874"/>
                <a:gd name="csX8" fmla="*/ 156657 w 288578"/>
                <a:gd name="csY8" fmla="*/ 7597 h 2338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88578" h="233874">
                  <a:moveTo>
                    <a:pt x="156719" y="7658"/>
                  </a:moveTo>
                  <a:cubicBezTo>
                    <a:pt x="203255" y="19353"/>
                    <a:pt x="241403" y="31722"/>
                    <a:pt x="268039" y="71584"/>
                  </a:cubicBezTo>
                  <a:cubicBezTo>
                    <a:pt x="285551" y="97792"/>
                    <a:pt x="296389" y="132633"/>
                    <a:pt x="281693" y="160494"/>
                  </a:cubicBezTo>
                  <a:cubicBezTo>
                    <a:pt x="276060" y="171148"/>
                    <a:pt x="267365" y="191538"/>
                    <a:pt x="258670" y="199927"/>
                  </a:cubicBezTo>
                  <a:cubicBezTo>
                    <a:pt x="245505" y="212602"/>
                    <a:pt x="214154" y="238442"/>
                    <a:pt x="196642" y="233176"/>
                  </a:cubicBezTo>
                  <a:cubicBezTo>
                    <a:pt x="190702" y="231400"/>
                    <a:pt x="199826" y="203601"/>
                    <a:pt x="194866" y="199866"/>
                  </a:cubicBezTo>
                  <a:cubicBezTo>
                    <a:pt x="145758" y="162514"/>
                    <a:pt x="96589" y="125163"/>
                    <a:pt x="47480" y="87811"/>
                  </a:cubicBezTo>
                  <a:cubicBezTo>
                    <a:pt x="23967" y="69931"/>
                    <a:pt x="-21528" y="43907"/>
                    <a:pt x="11782" y="17945"/>
                  </a:cubicBezTo>
                  <a:cubicBezTo>
                    <a:pt x="43562" y="-6793"/>
                    <a:pt x="120285" y="-1527"/>
                    <a:pt x="156657" y="7597"/>
                  </a:cubicBezTo>
                  <a:close/>
                </a:path>
              </a:pathLst>
            </a:custGeom>
            <a:solidFill>
              <a:srgbClr val="200027"/>
            </a:solidFill>
            <a:ln w="6122" cap="flat">
              <a:noFill/>
              <a:prstDash val="solid"/>
              <a:miter/>
            </a:ln>
          </p:spPr>
        </p:sp>
        <p:sp>
          <p:nvSpPr>
            <p:cNvPr id="561" name="자유형: 도형 560">
              <a:extLst>
                <a:ext uri="{FF2B5EF4-FFF2-40B4-BE49-F238E27FC236}">
                  <a16:creationId xmlns:a16="http://schemas.microsoft.com/office/drawing/2014/main" id="{A0A9E822-2E26-88FB-FDB2-7C4D7B8EC032}"/>
                </a:ext>
              </a:extLst>
            </p:cNvPr>
            <p:cNvSpPr/>
            <p:nvPr/>
          </p:nvSpPr>
          <p:spPr>
            <a:xfrm>
              <a:off x="3573666" y="5033139"/>
              <a:ext cx="660450" cy="484055"/>
            </a:xfrm>
            <a:custGeom>
              <a:avLst/>
              <a:gdLst>
                <a:gd name="csX0" fmla="*/ 660447 w 660450"/>
                <a:gd name="csY0" fmla="*/ 226456 h 484055"/>
                <a:gd name="csX1" fmla="*/ 538595 w 660450"/>
                <a:gd name="csY1" fmla="*/ 408928 h 484055"/>
                <a:gd name="csX2" fmla="*/ 186878 w 660450"/>
                <a:gd name="csY2" fmla="*/ 477569 h 484055"/>
                <a:gd name="csX3" fmla="*/ 95887 w 660450"/>
                <a:gd name="csY3" fmla="*/ 448300 h 484055"/>
                <a:gd name="csX4" fmla="*/ 4529 w 660450"/>
                <a:gd name="csY4" fmla="*/ 313651 h 484055"/>
                <a:gd name="csX5" fmla="*/ 14509 w 660450"/>
                <a:gd name="csY5" fmla="*/ 186839 h 484055"/>
                <a:gd name="csX6" fmla="*/ 18489 w 660450"/>
                <a:gd name="csY6" fmla="*/ 177103 h 484055"/>
                <a:gd name="csX7" fmla="*/ 120012 w 660450"/>
                <a:gd name="csY7" fmla="*/ 60150 h 484055"/>
                <a:gd name="csX8" fmla="*/ 255213 w 660450"/>
                <a:gd name="csY8" fmla="*/ 6939 h 484055"/>
                <a:gd name="csX9" fmla="*/ 260418 w 660450"/>
                <a:gd name="csY9" fmla="*/ 6082 h 484055"/>
                <a:gd name="csX10" fmla="*/ 502897 w 660450"/>
                <a:gd name="csY10" fmla="*/ 44352 h 484055"/>
                <a:gd name="csX11" fmla="*/ 660447 w 660450"/>
                <a:gd name="csY11" fmla="*/ 226456 h 4840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660450" h="484055">
                  <a:moveTo>
                    <a:pt x="660447" y="226456"/>
                  </a:moveTo>
                  <a:cubicBezTo>
                    <a:pt x="660019" y="284198"/>
                    <a:pt x="618932" y="360126"/>
                    <a:pt x="538595" y="408928"/>
                  </a:cubicBezTo>
                  <a:cubicBezTo>
                    <a:pt x="434378" y="472242"/>
                    <a:pt x="307322" y="497041"/>
                    <a:pt x="186878" y="477569"/>
                  </a:cubicBezTo>
                  <a:cubicBezTo>
                    <a:pt x="155221" y="472426"/>
                    <a:pt x="123686" y="464160"/>
                    <a:pt x="95887" y="448300"/>
                  </a:cubicBezTo>
                  <a:cubicBezTo>
                    <a:pt x="46595" y="420195"/>
                    <a:pt x="15550" y="369372"/>
                    <a:pt x="4529" y="313651"/>
                  </a:cubicBezTo>
                  <a:cubicBezTo>
                    <a:pt x="-3799" y="271584"/>
                    <a:pt x="-737" y="226824"/>
                    <a:pt x="14509" y="186839"/>
                  </a:cubicBezTo>
                  <a:cubicBezTo>
                    <a:pt x="15795" y="183533"/>
                    <a:pt x="17081" y="180348"/>
                    <a:pt x="18489" y="177103"/>
                  </a:cubicBezTo>
                  <a:cubicBezTo>
                    <a:pt x="39798" y="128852"/>
                    <a:pt x="76048" y="89296"/>
                    <a:pt x="120012" y="60150"/>
                  </a:cubicBezTo>
                  <a:cubicBezTo>
                    <a:pt x="160426" y="33330"/>
                    <a:pt x="207329" y="15144"/>
                    <a:pt x="255213" y="6939"/>
                  </a:cubicBezTo>
                  <a:cubicBezTo>
                    <a:pt x="256927" y="6633"/>
                    <a:pt x="258703" y="6327"/>
                    <a:pt x="260418" y="6082"/>
                  </a:cubicBezTo>
                  <a:cubicBezTo>
                    <a:pt x="362124" y="-9839"/>
                    <a:pt x="407130" y="6388"/>
                    <a:pt x="502897" y="44352"/>
                  </a:cubicBezTo>
                  <a:cubicBezTo>
                    <a:pt x="571783" y="71661"/>
                    <a:pt x="661121" y="146671"/>
                    <a:pt x="660447" y="226456"/>
                  </a:cubicBezTo>
                  <a:close/>
                </a:path>
              </a:pathLst>
            </a:custGeom>
            <a:solidFill>
              <a:srgbClr val="B94C58"/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562" name="그래픽 336">
              <a:extLst>
                <a:ext uri="{FF2B5EF4-FFF2-40B4-BE49-F238E27FC236}">
                  <a16:creationId xmlns:a16="http://schemas.microsoft.com/office/drawing/2014/main" id="{27976D49-2E06-6F58-1416-796DECD12DC4}"/>
                </a:ext>
              </a:extLst>
            </p:cNvPr>
            <p:cNvGrpSpPr/>
            <p:nvPr/>
          </p:nvGrpSpPr>
          <p:grpSpPr>
            <a:xfrm>
              <a:off x="3573666" y="5040140"/>
              <a:ext cx="637948" cy="433717"/>
              <a:chOff x="3573666" y="5040140"/>
              <a:chExt cx="637948" cy="433717"/>
            </a:xfrm>
            <a:solidFill>
              <a:srgbClr val="392627"/>
            </a:solidFill>
          </p:grpSpPr>
          <p:sp>
            <p:nvSpPr>
              <p:cNvPr id="563" name="자유형: 도형 562">
                <a:extLst>
                  <a:ext uri="{FF2B5EF4-FFF2-40B4-BE49-F238E27FC236}">
                    <a16:creationId xmlns:a16="http://schemas.microsoft.com/office/drawing/2014/main" id="{2B25831E-AE82-B79E-0CDE-3DE35913C1AE}"/>
                  </a:ext>
                </a:extLst>
              </p:cNvPr>
              <p:cNvSpPr/>
              <p:nvPr/>
            </p:nvSpPr>
            <p:spPr>
              <a:xfrm>
                <a:off x="3742752" y="5317379"/>
                <a:ext cx="194507" cy="156478"/>
              </a:xfrm>
              <a:custGeom>
                <a:avLst/>
                <a:gdLst>
                  <a:gd name="csX0" fmla="*/ 53491 w 194507"/>
                  <a:gd name="csY0" fmla="*/ 10307 h 156478"/>
                  <a:gd name="csX1" fmla="*/ 4566 w 194507"/>
                  <a:gd name="csY1" fmla="*/ 65477 h 156478"/>
                  <a:gd name="csX2" fmla="*/ 18160 w 194507"/>
                  <a:gd name="csY2" fmla="*/ 137731 h 156478"/>
                  <a:gd name="csX3" fmla="*/ 69227 w 194507"/>
                  <a:gd name="csY3" fmla="*/ 155672 h 156478"/>
                  <a:gd name="csX4" fmla="*/ 159483 w 194507"/>
                  <a:gd name="csY4" fmla="*/ 137303 h 156478"/>
                  <a:gd name="csX5" fmla="*/ 191324 w 194507"/>
                  <a:gd name="csY5" fmla="*/ 56047 h 156478"/>
                  <a:gd name="csX6" fmla="*/ 53491 w 194507"/>
                  <a:gd name="csY6" fmla="*/ 10307 h 1564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94507" h="156478">
                    <a:moveTo>
                      <a:pt x="53491" y="10307"/>
                    </a:moveTo>
                    <a:cubicBezTo>
                      <a:pt x="30835" y="21390"/>
                      <a:pt x="12894" y="41658"/>
                      <a:pt x="4566" y="65477"/>
                    </a:cubicBezTo>
                    <a:cubicBezTo>
                      <a:pt x="-4006" y="89970"/>
                      <a:pt x="-1067" y="120280"/>
                      <a:pt x="18160" y="137731"/>
                    </a:cubicBezTo>
                    <a:cubicBezTo>
                      <a:pt x="31753" y="150100"/>
                      <a:pt x="50919" y="154080"/>
                      <a:pt x="69227" y="155672"/>
                    </a:cubicBezTo>
                    <a:cubicBezTo>
                      <a:pt x="100394" y="158366"/>
                      <a:pt x="133521" y="154815"/>
                      <a:pt x="159483" y="137303"/>
                    </a:cubicBezTo>
                    <a:cubicBezTo>
                      <a:pt x="185446" y="119790"/>
                      <a:pt x="201734" y="85561"/>
                      <a:pt x="191324" y="56047"/>
                    </a:cubicBezTo>
                    <a:cubicBezTo>
                      <a:pt x="172465" y="2531"/>
                      <a:pt x="100149" y="-12533"/>
                      <a:pt x="53491" y="10307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64" name="자유형: 도형 563">
                <a:extLst>
                  <a:ext uri="{FF2B5EF4-FFF2-40B4-BE49-F238E27FC236}">
                    <a16:creationId xmlns:a16="http://schemas.microsoft.com/office/drawing/2014/main" id="{6ACB6556-B0A5-7CB1-927C-C38659AF1260}"/>
                  </a:ext>
                </a:extLst>
              </p:cNvPr>
              <p:cNvSpPr/>
              <p:nvPr/>
            </p:nvSpPr>
            <p:spPr>
              <a:xfrm>
                <a:off x="4088398" y="5192580"/>
                <a:ext cx="123216" cy="124759"/>
              </a:xfrm>
              <a:custGeom>
                <a:avLst/>
                <a:gdLst>
                  <a:gd name="csX0" fmla="*/ 42845 w 123216"/>
                  <a:gd name="csY0" fmla="*/ 3457 h 124759"/>
                  <a:gd name="csX1" fmla="*/ 40028 w 123216"/>
                  <a:gd name="csY1" fmla="*/ 4559 h 124759"/>
                  <a:gd name="csX2" fmla="*/ 656 w 123216"/>
                  <a:gd name="csY2" fmla="*/ 56668 h 124759"/>
                  <a:gd name="csX3" fmla="*/ 13454 w 123216"/>
                  <a:gd name="csY3" fmla="*/ 102286 h 124759"/>
                  <a:gd name="csX4" fmla="*/ 28455 w 123216"/>
                  <a:gd name="csY4" fmla="*/ 115328 h 124759"/>
                  <a:gd name="csX5" fmla="*/ 70461 w 123216"/>
                  <a:gd name="csY5" fmla="*/ 124758 h 124759"/>
                  <a:gd name="csX6" fmla="*/ 119202 w 123216"/>
                  <a:gd name="csY6" fmla="*/ 92733 h 124759"/>
                  <a:gd name="csX7" fmla="*/ 117303 w 123216"/>
                  <a:gd name="csY7" fmla="*/ 30766 h 124759"/>
                  <a:gd name="csX8" fmla="*/ 42845 w 123216"/>
                  <a:gd name="csY8" fmla="*/ 3518 h 12475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123216" h="124759">
                    <a:moveTo>
                      <a:pt x="42845" y="3457"/>
                    </a:moveTo>
                    <a:cubicBezTo>
                      <a:pt x="41865" y="3825"/>
                      <a:pt x="40947" y="4192"/>
                      <a:pt x="40028" y="4559"/>
                    </a:cubicBezTo>
                    <a:cubicBezTo>
                      <a:pt x="16821" y="14356"/>
                      <a:pt x="3595" y="32420"/>
                      <a:pt x="656" y="56668"/>
                    </a:cubicBezTo>
                    <a:cubicBezTo>
                      <a:pt x="-1426" y="73935"/>
                      <a:pt x="1085" y="88753"/>
                      <a:pt x="13454" y="102286"/>
                    </a:cubicBezTo>
                    <a:cubicBezTo>
                      <a:pt x="17924" y="107184"/>
                      <a:pt x="23189" y="111287"/>
                      <a:pt x="28455" y="115328"/>
                    </a:cubicBezTo>
                    <a:cubicBezTo>
                      <a:pt x="38008" y="122676"/>
                      <a:pt x="58704" y="124819"/>
                      <a:pt x="70461" y="124758"/>
                    </a:cubicBezTo>
                    <a:cubicBezTo>
                      <a:pt x="91341" y="124697"/>
                      <a:pt x="113813" y="112879"/>
                      <a:pt x="119202" y="92733"/>
                    </a:cubicBezTo>
                    <a:cubicBezTo>
                      <a:pt x="124284" y="73874"/>
                      <a:pt x="125447" y="48953"/>
                      <a:pt x="117303" y="30766"/>
                    </a:cubicBezTo>
                    <a:cubicBezTo>
                      <a:pt x="105302" y="4131"/>
                      <a:pt x="69175" y="-6034"/>
                      <a:pt x="42845" y="3518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65" name="자유형: 도형 564">
                <a:extLst>
                  <a:ext uri="{FF2B5EF4-FFF2-40B4-BE49-F238E27FC236}">
                    <a16:creationId xmlns:a16="http://schemas.microsoft.com/office/drawing/2014/main" id="{85088C04-F884-8CB4-2E65-45B801F69C50}"/>
                  </a:ext>
                </a:extLst>
              </p:cNvPr>
              <p:cNvSpPr/>
              <p:nvPr/>
            </p:nvSpPr>
            <p:spPr>
              <a:xfrm>
                <a:off x="3836153" y="5087077"/>
                <a:ext cx="176392" cy="124826"/>
              </a:xfrm>
              <a:custGeom>
                <a:avLst/>
                <a:gdLst>
                  <a:gd name="csX0" fmla="*/ 13 w 176392"/>
                  <a:gd name="csY0" fmla="*/ 58565 h 124826"/>
                  <a:gd name="csX1" fmla="*/ 16117 w 176392"/>
                  <a:gd name="csY1" fmla="*/ 98244 h 124826"/>
                  <a:gd name="csX2" fmla="*/ 92167 w 176392"/>
                  <a:gd name="csY2" fmla="*/ 124635 h 124826"/>
                  <a:gd name="csX3" fmla="*/ 171830 w 176392"/>
                  <a:gd name="csY3" fmla="*/ 43441 h 124826"/>
                  <a:gd name="csX4" fmla="*/ 78145 w 176392"/>
                  <a:gd name="csY4" fmla="*/ 28 h 124826"/>
                  <a:gd name="csX5" fmla="*/ 34977 w 176392"/>
                  <a:gd name="csY5" fmla="*/ 8355 h 124826"/>
                  <a:gd name="csX6" fmla="*/ 13 w 176392"/>
                  <a:gd name="csY6" fmla="*/ 58627 h 12482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76392" h="124826">
                    <a:moveTo>
                      <a:pt x="13" y="58565"/>
                    </a:moveTo>
                    <a:cubicBezTo>
                      <a:pt x="-293" y="72037"/>
                      <a:pt x="4789" y="85998"/>
                      <a:pt x="16117" y="98244"/>
                    </a:cubicBezTo>
                    <a:cubicBezTo>
                      <a:pt x="34915" y="118634"/>
                      <a:pt x="64490" y="126166"/>
                      <a:pt x="92167" y="124635"/>
                    </a:cubicBezTo>
                    <a:cubicBezTo>
                      <a:pt x="134907" y="122247"/>
                      <a:pt x="193200" y="94937"/>
                      <a:pt x="171830" y="43441"/>
                    </a:cubicBezTo>
                    <a:cubicBezTo>
                      <a:pt x="157502" y="8845"/>
                      <a:pt x="111517" y="-585"/>
                      <a:pt x="78145" y="28"/>
                    </a:cubicBezTo>
                    <a:cubicBezTo>
                      <a:pt x="63388" y="273"/>
                      <a:pt x="48264" y="1865"/>
                      <a:pt x="34977" y="8355"/>
                    </a:cubicBezTo>
                    <a:cubicBezTo>
                      <a:pt x="13117" y="19010"/>
                      <a:pt x="442" y="38237"/>
                      <a:pt x="13" y="58627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66" name="자유형: 도형 565">
                <a:extLst>
                  <a:ext uri="{FF2B5EF4-FFF2-40B4-BE49-F238E27FC236}">
                    <a16:creationId xmlns:a16="http://schemas.microsoft.com/office/drawing/2014/main" id="{6294DFED-1D1B-0D8F-8F82-FE73113C8543}"/>
                  </a:ext>
                </a:extLst>
              </p:cNvPr>
              <p:cNvSpPr/>
              <p:nvPr/>
            </p:nvSpPr>
            <p:spPr>
              <a:xfrm>
                <a:off x="3693678" y="5040140"/>
                <a:ext cx="136604" cy="58070"/>
              </a:xfrm>
              <a:custGeom>
                <a:avLst/>
                <a:gdLst>
                  <a:gd name="csX0" fmla="*/ 111749 w 136604"/>
                  <a:gd name="csY0" fmla="*/ 39311 h 58070"/>
                  <a:gd name="csX1" fmla="*/ 0 w 136604"/>
                  <a:gd name="csY1" fmla="*/ 53211 h 58070"/>
                  <a:gd name="csX2" fmla="*/ 135201 w 136604"/>
                  <a:gd name="csY2" fmla="*/ 0 h 58070"/>
                  <a:gd name="csX3" fmla="*/ 136425 w 136604"/>
                  <a:gd name="csY3" fmla="*/ 5021 h 58070"/>
                  <a:gd name="csX4" fmla="*/ 111749 w 136604"/>
                  <a:gd name="csY4" fmla="*/ 39311 h 5807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36604" h="58070">
                    <a:moveTo>
                      <a:pt x="111749" y="39311"/>
                    </a:moveTo>
                    <a:cubicBezTo>
                      <a:pt x="78071" y="57926"/>
                      <a:pt x="37229" y="62947"/>
                      <a:pt x="0" y="53211"/>
                    </a:cubicBezTo>
                    <a:cubicBezTo>
                      <a:pt x="40413" y="26391"/>
                      <a:pt x="87317" y="8205"/>
                      <a:pt x="135201" y="0"/>
                    </a:cubicBezTo>
                    <a:cubicBezTo>
                      <a:pt x="135752" y="1592"/>
                      <a:pt x="136242" y="3306"/>
                      <a:pt x="136425" y="5021"/>
                    </a:cubicBezTo>
                    <a:cubicBezTo>
                      <a:pt x="138323" y="19900"/>
                      <a:pt x="124852" y="32086"/>
                      <a:pt x="111749" y="39311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67" name="자유형: 도형 566">
                <a:extLst>
                  <a:ext uri="{FF2B5EF4-FFF2-40B4-BE49-F238E27FC236}">
                    <a16:creationId xmlns:a16="http://schemas.microsoft.com/office/drawing/2014/main" id="{CBFCE2F9-BA0F-F22E-C49D-A2713B089EA3}"/>
                  </a:ext>
                </a:extLst>
              </p:cNvPr>
              <p:cNvSpPr/>
              <p:nvPr/>
            </p:nvSpPr>
            <p:spPr>
              <a:xfrm>
                <a:off x="3573666" y="5219143"/>
                <a:ext cx="102654" cy="134681"/>
              </a:xfrm>
              <a:custGeom>
                <a:avLst/>
                <a:gdLst>
                  <a:gd name="csX0" fmla="*/ 101888 w 102654"/>
                  <a:gd name="csY0" fmla="*/ 83192 h 134681"/>
                  <a:gd name="csX1" fmla="*/ 63311 w 102654"/>
                  <a:gd name="csY1" fmla="*/ 131872 h 134681"/>
                  <a:gd name="csX2" fmla="*/ 4529 w 102654"/>
                  <a:gd name="csY2" fmla="*/ 127647 h 134681"/>
                  <a:gd name="csX3" fmla="*/ 14509 w 102654"/>
                  <a:gd name="csY3" fmla="*/ 835 h 134681"/>
                  <a:gd name="csX4" fmla="*/ 99132 w 102654"/>
                  <a:gd name="csY4" fmla="*/ 55332 h 134681"/>
                  <a:gd name="csX5" fmla="*/ 101888 w 102654"/>
                  <a:gd name="csY5" fmla="*/ 83192 h 13468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102654" h="134681">
                    <a:moveTo>
                      <a:pt x="101888" y="83192"/>
                    </a:moveTo>
                    <a:cubicBezTo>
                      <a:pt x="95642" y="116564"/>
                      <a:pt x="81987" y="124647"/>
                      <a:pt x="63311" y="131872"/>
                    </a:cubicBezTo>
                    <a:cubicBezTo>
                      <a:pt x="47820" y="137873"/>
                      <a:pt x="19898" y="133219"/>
                      <a:pt x="4529" y="127647"/>
                    </a:cubicBezTo>
                    <a:cubicBezTo>
                      <a:pt x="-3799" y="85581"/>
                      <a:pt x="-737" y="40820"/>
                      <a:pt x="14509" y="835"/>
                    </a:cubicBezTo>
                    <a:cubicBezTo>
                      <a:pt x="54310" y="-4492"/>
                      <a:pt x="85539" y="15898"/>
                      <a:pt x="99132" y="55332"/>
                    </a:cubicBezTo>
                    <a:cubicBezTo>
                      <a:pt x="102194" y="64272"/>
                      <a:pt x="103663" y="73885"/>
                      <a:pt x="101888" y="83192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</p:grpSp>
        <p:sp>
          <p:nvSpPr>
            <p:cNvPr id="568" name="자유형: 도형 567">
              <a:extLst>
                <a:ext uri="{FF2B5EF4-FFF2-40B4-BE49-F238E27FC236}">
                  <a16:creationId xmlns:a16="http://schemas.microsoft.com/office/drawing/2014/main" id="{58353290-1B73-BE5C-6FE8-87113A2F1369}"/>
                </a:ext>
              </a:extLst>
            </p:cNvPr>
            <p:cNvSpPr/>
            <p:nvPr/>
          </p:nvSpPr>
          <p:spPr>
            <a:xfrm>
              <a:off x="4220275" y="5076511"/>
              <a:ext cx="153509" cy="21676"/>
            </a:xfrm>
            <a:custGeom>
              <a:avLst/>
              <a:gdLst>
                <a:gd name="csX0" fmla="*/ 0 w 153509"/>
                <a:gd name="csY0" fmla="*/ 21676 h 21676"/>
                <a:gd name="csX1" fmla="*/ 153509 w 153509"/>
                <a:gd name="csY1" fmla="*/ 10532 h 216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53509" h="21676">
                  <a:moveTo>
                    <a:pt x="0" y="21676"/>
                  </a:moveTo>
                  <a:cubicBezTo>
                    <a:pt x="0" y="21676"/>
                    <a:pt x="81010" y="-18492"/>
                    <a:pt x="153509" y="10532"/>
                  </a:cubicBezTo>
                </a:path>
              </a:pathLst>
            </a:custGeom>
            <a:noFill/>
            <a:ln w="12245" cap="rnd">
              <a:solidFill>
                <a:srgbClr val="200027"/>
              </a:solidFill>
              <a:prstDash val="solid"/>
              <a:miter/>
            </a:ln>
          </p:spPr>
        </p:sp>
        <p:sp>
          <p:nvSpPr>
            <p:cNvPr id="569" name="자유형: 도형 568">
              <a:extLst>
                <a:ext uri="{FF2B5EF4-FFF2-40B4-BE49-F238E27FC236}">
                  <a16:creationId xmlns:a16="http://schemas.microsoft.com/office/drawing/2014/main" id="{157D75EC-1059-3B56-E7B8-3ACD531FEA50}"/>
                </a:ext>
              </a:extLst>
            </p:cNvPr>
            <p:cNvSpPr/>
            <p:nvPr/>
          </p:nvSpPr>
          <p:spPr>
            <a:xfrm>
              <a:off x="4169820" y="5007809"/>
              <a:ext cx="50455" cy="68702"/>
            </a:xfrm>
            <a:custGeom>
              <a:avLst/>
              <a:gdLst>
                <a:gd name="csX0" fmla="*/ 0 w 50455"/>
                <a:gd name="csY0" fmla="*/ 68702 h 68702"/>
                <a:gd name="csX1" fmla="*/ 50455 w 50455"/>
                <a:gd name="csY1" fmla="*/ 0 h 687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50455" h="68702">
                  <a:moveTo>
                    <a:pt x="0" y="68702"/>
                  </a:moveTo>
                  <a:cubicBezTo>
                    <a:pt x="0" y="68702"/>
                    <a:pt x="49169" y="29330"/>
                    <a:pt x="50455" y="0"/>
                  </a:cubicBezTo>
                </a:path>
              </a:pathLst>
            </a:custGeom>
            <a:noFill/>
            <a:ln w="12245" cap="rnd">
              <a:solidFill>
                <a:srgbClr val="200027"/>
              </a:solidFill>
              <a:prstDash val="solid"/>
              <a:miter/>
            </a:ln>
          </p:spPr>
        </p:sp>
        <p:sp>
          <p:nvSpPr>
            <p:cNvPr id="570" name="자유형: 도형 569">
              <a:extLst>
                <a:ext uri="{FF2B5EF4-FFF2-40B4-BE49-F238E27FC236}">
                  <a16:creationId xmlns:a16="http://schemas.microsoft.com/office/drawing/2014/main" id="{2F0378C3-9181-DACC-25B6-7113566DA54C}"/>
                </a:ext>
              </a:extLst>
            </p:cNvPr>
            <p:cNvSpPr/>
            <p:nvPr/>
          </p:nvSpPr>
          <p:spPr>
            <a:xfrm>
              <a:off x="3627993" y="5060014"/>
              <a:ext cx="412443" cy="390258"/>
            </a:xfrm>
            <a:custGeom>
              <a:avLst/>
              <a:gdLst>
                <a:gd name="csX0" fmla="*/ 412444 w 412443"/>
                <a:gd name="csY0" fmla="*/ 3394 h 390258"/>
                <a:gd name="csX1" fmla="*/ 76095 w 412443"/>
                <a:gd name="csY1" fmla="*/ 114531 h 390258"/>
                <a:gd name="csX2" fmla="*/ 13945 w 412443"/>
                <a:gd name="csY2" fmla="*/ 390259 h 3902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412443" h="390258">
                  <a:moveTo>
                    <a:pt x="412444" y="3394"/>
                  </a:moveTo>
                  <a:cubicBezTo>
                    <a:pt x="412444" y="3394"/>
                    <a:pt x="196110" y="-30284"/>
                    <a:pt x="76095" y="114531"/>
                  </a:cubicBezTo>
                  <a:cubicBezTo>
                    <a:pt x="-43920" y="259344"/>
                    <a:pt x="13945" y="390259"/>
                    <a:pt x="13945" y="390259"/>
                  </a:cubicBezTo>
                </a:path>
              </a:pathLst>
            </a:custGeom>
            <a:noFill/>
            <a:ln w="12245" cap="rnd">
              <a:solidFill>
                <a:srgbClr val="7B3448"/>
              </a:solidFill>
              <a:prstDash val="solid"/>
              <a:miter/>
            </a:ln>
          </p:spPr>
        </p:sp>
      </p:grpSp>
      <p:grpSp>
        <p:nvGrpSpPr>
          <p:cNvPr id="571" name="그래픽 336">
            <a:extLst>
              <a:ext uri="{FF2B5EF4-FFF2-40B4-BE49-F238E27FC236}">
                <a16:creationId xmlns:a16="http://schemas.microsoft.com/office/drawing/2014/main" id="{131BA9DF-D90F-12D6-F701-F0F0E68F71FE}"/>
              </a:ext>
            </a:extLst>
          </p:cNvPr>
          <p:cNvGrpSpPr/>
          <p:nvPr/>
        </p:nvGrpSpPr>
        <p:grpSpPr>
          <a:xfrm>
            <a:off x="1394436" y="6289268"/>
            <a:ext cx="1651786" cy="576406"/>
            <a:chOff x="6374711" y="5330502"/>
            <a:chExt cx="3520252" cy="1647404"/>
          </a:xfrm>
        </p:grpSpPr>
        <p:sp>
          <p:nvSpPr>
            <p:cNvPr id="572" name="자유형: 도형 571">
              <a:extLst>
                <a:ext uri="{FF2B5EF4-FFF2-40B4-BE49-F238E27FC236}">
                  <a16:creationId xmlns:a16="http://schemas.microsoft.com/office/drawing/2014/main" id="{715EDF73-53AF-C0E5-8989-155B28273DBC}"/>
                </a:ext>
              </a:extLst>
            </p:cNvPr>
            <p:cNvSpPr/>
            <p:nvPr/>
          </p:nvSpPr>
          <p:spPr>
            <a:xfrm>
              <a:off x="6374711" y="5330502"/>
              <a:ext cx="3520252" cy="1635697"/>
            </a:xfrm>
            <a:custGeom>
              <a:avLst/>
              <a:gdLst>
                <a:gd name="csX0" fmla="*/ 11773 w 3520252"/>
                <a:gd name="csY0" fmla="*/ 1635695 h 1635697"/>
                <a:gd name="csX1" fmla="*/ 41655 w 3520252"/>
                <a:gd name="csY1" fmla="*/ 1473430 h 1635697"/>
                <a:gd name="csX2" fmla="*/ 417926 w 3520252"/>
                <a:gd name="csY2" fmla="*/ 1219132 h 1635697"/>
                <a:gd name="csX3" fmla="*/ 800749 w 3520252"/>
                <a:gd name="csY3" fmla="*/ 1067032 h 1635697"/>
                <a:gd name="csX4" fmla="*/ 850715 w 3520252"/>
                <a:gd name="csY4" fmla="*/ 902133 h 1635697"/>
                <a:gd name="csX5" fmla="*/ 1462424 w 3520252"/>
                <a:gd name="csY5" fmla="*/ 660879 h 1635697"/>
                <a:gd name="csX6" fmla="*/ 1722722 w 3520252"/>
                <a:gd name="csY6" fmla="*/ 252522 h 1635697"/>
                <a:gd name="csX7" fmla="*/ 2256544 w 3520252"/>
                <a:gd name="csY7" fmla="*/ 0 h 1635697"/>
                <a:gd name="csX8" fmla="*/ 2829431 w 3520252"/>
                <a:gd name="csY8" fmla="*/ 359800 h 1635697"/>
                <a:gd name="csX9" fmla="*/ 3000698 w 3520252"/>
                <a:gd name="csY9" fmla="*/ 1048601 h 1635697"/>
                <a:gd name="csX10" fmla="*/ 3260934 w 3520252"/>
                <a:gd name="csY10" fmla="*/ 1045294 h 1635697"/>
                <a:gd name="csX11" fmla="*/ 3419464 w 3520252"/>
                <a:gd name="csY11" fmla="*/ 1274241 h 1635697"/>
                <a:gd name="csX12" fmla="*/ 3520253 w 3520252"/>
                <a:gd name="csY12" fmla="*/ 1635695 h 1635697"/>
                <a:gd name="csX13" fmla="*/ 11712 w 3520252"/>
                <a:gd name="csY13" fmla="*/ 1635695 h 16356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3520252" h="1635697">
                  <a:moveTo>
                    <a:pt x="11773" y="1635695"/>
                  </a:moveTo>
                  <a:cubicBezTo>
                    <a:pt x="-25517" y="1635695"/>
                    <a:pt x="37307" y="1480410"/>
                    <a:pt x="41655" y="1473430"/>
                  </a:cubicBezTo>
                  <a:cubicBezTo>
                    <a:pt x="123032" y="1341658"/>
                    <a:pt x="263927" y="1241788"/>
                    <a:pt x="417926" y="1219132"/>
                  </a:cubicBezTo>
                  <a:cubicBezTo>
                    <a:pt x="575660" y="1195986"/>
                    <a:pt x="727210" y="1257769"/>
                    <a:pt x="800749" y="1067032"/>
                  </a:cubicBezTo>
                  <a:cubicBezTo>
                    <a:pt x="821446" y="1013454"/>
                    <a:pt x="830080" y="955773"/>
                    <a:pt x="850715" y="902133"/>
                  </a:cubicBezTo>
                  <a:cubicBezTo>
                    <a:pt x="941094" y="667124"/>
                    <a:pt x="1236110" y="526046"/>
                    <a:pt x="1462424" y="660879"/>
                  </a:cubicBezTo>
                  <a:cubicBezTo>
                    <a:pt x="1533331" y="515207"/>
                    <a:pt x="1612871" y="371557"/>
                    <a:pt x="1722722" y="252522"/>
                  </a:cubicBezTo>
                  <a:cubicBezTo>
                    <a:pt x="1859331" y="104523"/>
                    <a:pt x="2051355" y="0"/>
                    <a:pt x="2256544" y="0"/>
                  </a:cubicBezTo>
                  <a:cubicBezTo>
                    <a:pt x="2499329" y="0"/>
                    <a:pt x="2711315" y="152713"/>
                    <a:pt x="2829431" y="359800"/>
                  </a:cubicBezTo>
                  <a:cubicBezTo>
                    <a:pt x="2947487" y="566887"/>
                    <a:pt x="2975286" y="811571"/>
                    <a:pt x="3000698" y="1048601"/>
                  </a:cubicBezTo>
                  <a:cubicBezTo>
                    <a:pt x="3067869" y="982654"/>
                    <a:pt x="3183782" y="991348"/>
                    <a:pt x="3260934" y="1045294"/>
                  </a:cubicBezTo>
                  <a:cubicBezTo>
                    <a:pt x="3338087" y="1099240"/>
                    <a:pt x="3383889" y="1187047"/>
                    <a:pt x="3419464" y="1274241"/>
                  </a:cubicBezTo>
                  <a:cubicBezTo>
                    <a:pt x="3465572" y="1387337"/>
                    <a:pt x="3499434" y="1515373"/>
                    <a:pt x="3520253" y="1635695"/>
                  </a:cubicBezTo>
                  <a:cubicBezTo>
                    <a:pt x="3157391" y="1609303"/>
                    <a:pt x="814833" y="1636000"/>
                    <a:pt x="11712" y="1635695"/>
                  </a:cubicBezTo>
                  <a:close/>
                </a:path>
              </a:pathLst>
            </a:custGeom>
            <a:solidFill>
              <a:srgbClr val="9CC879"/>
            </a:solidFill>
            <a:ln w="6122" cap="flat">
              <a:noFill/>
              <a:prstDash val="solid"/>
              <a:miter/>
            </a:ln>
          </p:spPr>
        </p:sp>
        <p:sp>
          <p:nvSpPr>
            <p:cNvPr id="573" name="자유형: 도형 572">
              <a:extLst>
                <a:ext uri="{FF2B5EF4-FFF2-40B4-BE49-F238E27FC236}">
                  <a16:creationId xmlns:a16="http://schemas.microsoft.com/office/drawing/2014/main" id="{D7B9F37A-DB6E-C256-1A74-87861C037EC1}"/>
                </a:ext>
              </a:extLst>
            </p:cNvPr>
            <p:cNvSpPr/>
            <p:nvPr/>
          </p:nvSpPr>
          <p:spPr>
            <a:xfrm>
              <a:off x="7099713" y="5818155"/>
              <a:ext cx="2558587" cy="1159752"/>
            </a:xfrm>
            <a:custGeom>
              <a:avLst/>
              <a:gdLst>
                <a:gd name="csX0" fmla="*/ 97729 w 2558587"/>
                <a:gd name="csY0" fmla="*/ 1141980 h 1159752"/>
                <a:gd name="csX1" fmla="*/ 493 w 2558587"/>
                <a:gd name="csY1" fmla="*/ 1061826 h 1159752"/>
                <a:gd name="csX2" fmla="*/ 53948 w 2558587"/>
                <a:gd name="csY2" fmla="*/ 932382 h 1159752"/>
                <a:gd name="csX3" fmla="*/ 394215 w 2558587"/>
                <a:gd name="csY3" fmla="*/ 790385 h 1159752"/>
                <a:gd name="csX4" fmla="*/ 764486 w 2558587"/>
                <a:gd name="csY4" fmla="*/ 861352 h 1159752"/>
                <a:gd name="csX5" fmla="*/ 794122 w 2558587"/>
                <a:gd name="csY5" fmla="*/ 551457 h 1159752"/>
                <a:gd name="csX6" fmla="*/ 1114305 w 2558587"/>
                <a:gd name="csY6" fmla="*/ 463894 h 1159752"/>
                <a:gd name="csX7" fmla="*/ 1297022 w 2558587"/>
                <a:gd name="csY7" fmla="*/ 177267 h 1159752"/>
                <a:gd name="csX8" fmla="*/ 1671701 w 2558587"/>
                <a:gd name="csY8" fmla="*/ 0 h 1159752"/>
                <a:gd name="csX9" fmla="*/ 2073752 w 2558587"/>
                <a:gd name="csY9" fmla="*/ 252521 h 1159752"/>
                <a:gd name="csX10" fmla="*/ 2193950 w 2558587"/>
                <a:gd name="csY10" fmla="*/ 735949 h 1159752"/>
                <a:gd name="csX11" fmla="*/ 2376606 w 2558587"/>
                <a:gd name="csY11" fmla="*/ 733622 h 1159752"/>
                <a:gd name="csX12" fmla="*/ 2487864 w 2558587"/>
                <a:gd name="csY12" fmla="*/ 894295 h 1159752"/>
                <a:gd name="csX13" fmla="*/ 2558588 w 2558587"/>
                <a:gd name="csY13" fmla="*/ 1147981 h 1159752"/>
                <a:gd name="csX14" fmla="*/ 578157 w 2558587"/>
                <a:gd name="csY14" fmla="*/ 1146082 h 1159752"/>
                <a:gd name="csX15" fmla="*/ 97729 w 2558587"/>
                <a:gd name="csY15" fmla="*/ 1141919 h 11597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2558587" h="1159752">
                  <a:moveTo>
                    <a:pt x="97729" y="1141980"/>
                  </a:moveTo>
                  <a:cubicBezTo>
                    <a:pt x="42436" y="1127590"/>
                    <a:pt x="4289" y="1102852"/>
                    <a:pt x="493" y="1061826"/>
                  </a:cubicBezTo>
                  <a:cubicBezTo>
                    <a:pt x="-3916" y="1014005"/>
                    <a:pt x="21863" y="968142"/>
                    <a:pt x="53948" y="932382"/>
                  </a:cubicBezTo>
                  <a:cubicBezTo>
                    <a:pt x="138326" y="838329"/>
                    <a:pt x="267893" y="793875"/>
                    <a:pt x="394215" y="790385"/>
                  </a:cubicBezTo>
                  <a:cubicBezTo>
                    <a:pt x="520537" y="786894"/>
                    <a:pt x="644961" y="820327"/>
                    <a:pt x="764486" y="861352"/>
                  </a:cubicBezTo>
                  <a:cubicBezTo>
                    <a:pt x="756771" y="756646"/>
                    <a:pt x="749913" y="646673"/>
                    <a:pt x="794122" y="551457"/>
                  </a:cubicBezTo>
                  <a:cubicBezTo>
                    <a:pt x="859886" y="409704"/>
                    <a:pt x="992821" y="391518"/>
                    <a:pt x="1114305" y="463894"/>
                  </a:cubicBezTo>
                  <a:cubicBezTo>
                    <a:pt x="1164087" y="361637"/>
                    <a:pt x="1219870" y="260849"/>
                    <a:pt x="1297022" y="177267"/>
                  </a:cubicBezTo>
                  <a:cubicBezTo>
                    <a:pt x="1392912" y="73417"/>
                    <a:pt x="1527683" y="0"/>
                    <a:pt x="1671701" y="0"/>
                  </a:cubicBezTo>
                  <a:cubicBezTo>
                    <a:pt x="1842111" y="0"/>
                    <a:pt x="1990905" y="107156"/>
                    <a:pt x="2073752" y="252521"/>
                  </a:cubicBezTo>
                  <a:cubicBezTo>
                    <a:pt x="2156599" y="397886"/>
                    <a:pt x="2176132" y="569581"/>
                    <a:pt x="2193950" y="735949"/>
                  </a:cubicBezTo>
                  <a:cubicBezTo>
                    <a:pt x="2241099" y="689658"/>
                    <a:pt x="2322477" y="695781"/>
                    <a:pt x="2376606" y="733622"/>
                  </a:cubicBezTo>
                  <a:cubicBezTo>
                    <a:pt x="2430735" y="771464"/>
                    <a:pt x="2462943" y="833125"/>
                    <a:pt x="2487864" y="894295"/>
                  </a:cubicBezTo>
                  <a:cubicBezTo>
                    <a:pt x="2520257" y="973652"/>
                    <a:pt x="2544015" y="1063541"/>
                    <a:pt x="2558588" y="1147981"/>
                  </a:cubicBezTo>
                  <a:cubicBezTo>
                    <a:pt x="1903833" y="1100403"/>
                    <a:pt x="1234075" y="1142286"/>
                    <a:pt x="578157" y="1146082"/>
                  </a:cubicBezTo>
                  <a:cubicBezTo>
                    <a:pt x="501065" y="1146511"/>
                    <a:pt x="241380" y="1179209"/>
                    <a:pt x="97729" y="1141919"/>
                  </a:cubicBezTo>
                  <a:close/>
                </a:path>
              </a:pathLst>
            </a:custGeom>
            <a:noFill/>
            <a:ln w="18367" cap="rnd">
              <a:solidFill>
                <a:srgbClr val="80B675"/>
              </a:solidFill>
              <a:prstDash val="solid"/>
              <a:miter/>
            </a:ln>
          </p:spPr>
        </p:sp>
        <p:grpSp>
          <p:nvGrpSpPr>
            <p:cNvPr id="574" name="그래픽 336">
              <a:extLst>
                <a:ext uri="{FF2B5EF4-FFF2-40B4-BE49-F238E27FC236}">
                  <a16:creationId xmlns:a16="http://schemas.microsoft.com/office/drawing/2014/main" id="{9372B638-8985-F54B-8CFA-0CF6A307A607}"/>
                </a:ext>
              </a:extLst>
            </p:cNvPr>
            <p:cNvGrpSpPr/>
            <p:nvPr/>
          </p:nvGrpSpPr>
          <p:grpSpPr>
            <a:xfrm>
              <a:off x="7771368" y="6559072"/>
              <a:ext cx="241111" cy="248505"/>
              <a:chOff x="7771368" y="6559072"/>
              <a:chExt cx="241111" cy="248505"/>
            </a:xfrm>
          </p:grpSpPr>
          <p:sp>
            <p:nvSpPr>
              <p:cNvPr id="575" name="자유형: 도형 574">
                <a:extLst>
                  <a:ext uri="{FF2B5EF4-FFF2-40B4-BE49-F238E27FC236}">
                    <a16:creationId xmlns:a16="http://schemas.microsoft.com/office/drawing/2014/main" id="{FBAE63E8-102F-4F05-81C5-F49DB5D1F42E}"/>
                  </a:ext>
                </a:extLst>
              </p:cNvPr>
              <p:cNvSpPr/>
              <p:nvPr/>
            </p:nvSpPr>
            <p:spPr>
              <a:xfrm>
                <a:off x="7771368" y="6559072"/>
                <a:ext cx="241111" cy="248505"/>
              </a:xfrm>
              <a:custGeom>
                <a:avLst/>
                <a:gdLst>
                  <a:gd name="csX0" fmla="*/ 59950 w 241111"/>
                  <a:gd name="csY0" fmla="*/ 105373 h 248505"/>
                  <a:gd name="csX1" fmla="*/ 56031 w 241111"/>
                  <a:gd name="csY1" fmla="*/ 97351 h 248505"/>
                  <a:gd name="csX2" fmla="*/ 42192 w 241111"/>
                  <a:gd name="csY2" fmla="*/ 85717 h 248505"/>
                  <a:gd name="csX3" fmla="*/ 26455 w 241111"/>
                  <a:gd name="csY3" fmla="*/ 51856 h 248505"/>
                  <a:gd name="csX4" fmla="*/ 45866 w 241111"/>
                  <a:gd name="csY4" fmla="*/ 21852 h 248505"/>
                  <a:gd name="csX5" fmla="*/ 69624 w 241111"/>
                  <a:gd name="csY5" fmla="*/ 24240 h 248505"/>
                  <a:gd name="csX6" fmla="*/ 88422 w 241111"/>
                  <a:gd name="csY6" fmla="*/ 39732 h 248505"/>
                  <a:gd name="csX7" fmla="*/ 98709 w 241111"/>
                  <a:gd name="csY7" fmla="*/ 53509 h 248505"/>
                  <a:gd name="csX8" fmla="*/ 113283 w 241111"/>
                  <a:gd name="csY8" fmla="*/ 26383 h 248505"/>
                  <a:gd name="csX9" fmla="*/ 135204 w 241111"/>
                  <a:gd name="csY9" fmla="*/ 2319 h 248505"/>
                  <a:gd name="csX10" fmla="*/ 163187 w 241111"/>
                  <a:gd name="csY10" fmla="*/ 4217 h 248505"/>
                  <a:gd name="csX11" fmla="*/ 182842 w 241111"/>
                  <a:gd name="csY11" fmla="*/ 40406 h 248505"/>
                  <a:gd name="csX12" fmla="*/ 180209 w 241111"/>
                  <a:gd name="csY12" fmla="*/ 61837 h 248505"/>
                  <a:gd name="csX13" fmla="*/ 180699 w 241111"/>
                  <a:gd name="csY13" fmla="*/ 87677 h 248505"/>
                  <a:gd name="csX14" fmla="*/ 199191 w 241111"/>
                  <a:gd name="csY14" fmla="*/ 89330 h 248505"/>
                  <a:gd name="csX15" fmla="*/ 217439 w 241111"/>
                  <a:gd name="csY15" fmla="*/ 96311 h 248505"/>
                  <a:gd name="csX16" fmla="*/ 231461 w 241111"/>
                  <a:gd name="csY16" fmla="*/ 153073 h 248505"/>
                  <a:gd name="csX17" fmla="*/ 217439 w 241111"/>
                  <a:gd name="csY17" fmla="*/ 162258 h 248505"/>
                  <a:gd name="csX18" fmla="*/ 188047 w 241111"/>
                  <a:gd name="csY18" fmla="*/ 164829 h 248505"/>
                  <a:gd name="csX19" fmla="*/ 169371 w 241111"/>
                  <a:gd name="csY19" fmla="*/ 163482 h 248505"/>
                  <a:gd name="csX20" fmla="*/ 164473 w 241111"/>
                  <a:gd name="csY20" fmla="*/ 201384 h 248505"/>
                  <a:gd name="csX21" fmla="*/ 129754 w 241111"/>
                  <a:gd name="csY21" fmla="*/ 247554 h 248505"/>
                  <a:gd name="csX22" fmla="*/ 107343 w 241111"/>
                  <a:gd name="csY22" fmla="*/ 245227 h 248505"/>
                  <a:gd name="csX23" fmla="*/ 87932 w 241111"/>
                  <a:gd name="csY23" fmla="*/ 198017 h 248505"/>
                  <a:gd name="csX24" fmla="*/ 86218 w 241111"/>
                  <a:gd name="csY24" fmla="*/ 172851 h 248505"/>
                  <a:gd name="csX25" fmla="*/ 65154 w 241111"/>
                  <a:gd name="csY25" fmla="*/ 180994 h 248505"/>
                  <a:gd name="csX26" fmla="*/ 36130 w 241111"/>
                  <a:gd name="csY26" fmla="*/ 187363 h 248505"/>
                  <a:gd name="csX27" fmla="*/ 3555 w 241111"/>
                  <a:gd name="csY27" fmla="*/ 165993 h 248505"/>
                  <a:gd name="csX28" fmla="*/ 8086 w 241111"/>
                  <a:gd name="csY28" fmla="*/ 127723 h 248505"/>
                  <a:gd name="csX29" fmla="*/ 26700 w 241111"/>
                  <a:gd name="csY29" fmla="*/ 115476 h 248505"/>
                  <a:gd name="csX30" fmla="*/ 59950 w 241111"/>
                  <a:gd name="csY30" fmla="*/ 105557 h 24850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</a:cxnLst>
                <a:rect l="l" t="t" r="r" b="b"/>
                <a:pathLst>
                  <a:path w="241111" h="248505">
                    <a:moveTo>
                      <a:pt x="59950" y="105373"/>
                    </a:moveTo>
                    <a:cubicBezTo>
                      <a:pt x="60929" y="103352"/>
                      <a:pt x="59950" y="100719"/>
                      <a:pt x="56031" y="97351"/>
                    </a:cubicBezTo>
                    <a:cubicBezTo>
                      <a:pt x="51438" y="93371"/>
                      <a:pt x="46417" y="90126"/>
                      <a:pt x="42192" y="85717"/>
                    </a:cubicBezTo>
                    <a:cubicBezTo>
                      <a:pt x="33313" y="76593"/>
                      <a:pt x="26639" y="64592"/>
                      <a:pt x="26455" y="51856"/>
                    </a:cubicBezTo>
                    <a:cubicBezTo>
                      <a:pt x="26272" y="39119"/>
                      <a:pt x="33803" y="25894"/>
                      <a:pt x="45866" y="21852"/>
                    </a:cubicBezTo>
                    <a:cubicBezTo>
                      <a:pt x="53581" y="19280"/>
                      <a:pt x="62276" y="20628"/>
                      <a:pt x="69624" y="24240"/>
                    </a:cubicBezTo>
                    <a:cubicBezTo>
                      <a:pt x="76972" y="27853"/>
                      <a:pt x="83034" y="33548"/>
                      <a:pt x="88422" y="39732"/>
                    </a:cubicBezTo>
                    <a:cubicBezTo>
                      <a:pt x="90688" y="42365"/>
                      <a:pt x="95770" y="52407"/>
                      <a:pt x="98709" y="53509"/>
                    </a:cubicBezTo>
                    <a:cubicBezTo>
                      <a:pt x="109609" y="57550"/>
                      <a:pt x="110772" y="32629"/>
                      <a:pt x="113283" y="26383"/>
                    </a:cubicBezTo>
                    <a:cubicBezTo>
                      <a:pt x="117446" y="16035"/>
                      <a:pt x="124917" y="6544"/>
                      <a:pt x="135204" y="2319"/>
                    </a:cubicBezTo>
                    <a:cubicBezTo>
                      <a:pt x="144144" y="-1355"/>
                      <a:pt x="154859" y="-620"/>
                      <a:pt x="163187" y="4217"/>
                    </a:cubicBezTo>
                    <a:cubicBezTo>
                      <a:pt x="176046" y="11749"/>
                      <a:pt x="182107" y="26077"/>
                      <a:pt x="182842" y="40406"/>
                    </a:cubicBezTo>
                    <a:cubicBezTo>
                      <a:pt x="183210" y="47569"/>
                      <a:pt x="182291" y="54918"/>
                      <a:pt x="180209" y="61837"/>
                    </a:cubicBezTo>
                    <a:cubicBezTo>
                      <a:pt x="177393" y="71144"/>
                      <a:pt x="167167" y="82900"/>
                      <a:pt x="180699" y="87677"/>
                    </a:cubicBezTo>
                    <a:cubicBezTo>
                      <a:pt x="185108" y="89207"/>
                      <a:pt x="193742" y="87799"/>
                      <a:pt x="199191" y="89330"/>
                    </a:cubicBezTo>
                    <a:cubicBezTo>
                      <a:pt x="205437" y="91106"/>
                      <a:pt x="211621" y="93371"/>
                      <a:pt x="217439" y="96311"/>
                    </a:cubicBezTo>
                    <a:cubicBezTo>
                      <a:pt x="237400" y="106353"/>
                      <a:pt x="251361" y="132498"/>
                      <a:pt x="231461" y="153073"/>
                    </a:cubicBezTo>
                    <a:cubicBezTo>
                      <a:pt x="227542" y="157114"/>
                      <a:pt x="222704" y="160237"/>
                      <a:pt x="217439" y="162258"/>
                    </a:cubicBezTo>
                    <a:cubicBezTo>
                      <a:pt x="207948" y="165870"/>
                      <a:pt x="198028" y="166115"/>
                      <a:pt x="188047" y="164829"/>
                    </a:cubicBezTo>
                    <a:cubicBezTo>
                      <a:pt x="182414" y="164094"/>
                      <a:pt x="174882" y="160727"/>
                      <a:pt x="169371" y="163482"/>
                    </a:cubicBezTo>
                    <a:cubicBezTo>
                      <a:pt x="155962" y="170217"/>
                      <a:pt x="165269" y="190424"/>
                      <a:pt x="164473" y="201384"/>
                    </a:cubicBezTo>
                    <a:cubicBezTo>
                      <a:pt x="163064" y="221775"/>
                      <a:pt x="151308" y="242410"/>
                      <a:pt x="129754" y="247554"/>
                    </a:cubicBezTo>
                    <a:cubicBezTo>
                      <a:pt x="122284" y="249330"/>
                      <a:pt x="114263" y="248656"/>
                      <a:pt x="107343" y="245227"/>
                    </a:cubicBezTo>
                    <a:cubicBezTo>
                      <a:pt x="89402" y="236410"/>
                      <a:pt x="86647" y="215958"/>
                      <a:pt x="87932" y="198017"/>
                    </a:cubicBezTo>
                    <a:cubicBezTo>
                      <a:pt x="88545" y="189628"/>
                      <a:pt x="98526" y="175178"/>
                      <a:pt x="86218" y="172851"/>
                    </a:cubicBezTo>
                    <a:cubicBezTo>
                      <a:pt x="79605" y="171564"/>
                      <a:pt x="70910" y="178484"/>
                      <a:pt x="65154" y="180994"/>
                    </a:cubicBezTo>
                    <a:cubicBezTo>
                      <a:pt x="55969" y="184975"/>
                      <a:pt x="46111" y="187975"/>
                      <a:pt x="36130" y="187363"/>
                    </a:cubicBezTo>
                    <a:cubicBezTo>
                      <a:pt x="22536" y="186444"/>
                      <a:pt x="9555" y="178178"/>
                      <a:pt x="3555" y="165993"/>
                    </a:cubicBezTo>
                    <a:cubicBezTo>
                      <a:pt x="-2446" y="153808"/>
                      <a:pt x="-793" y="138009"/>
                      <a:pt x="8086" y="127723"/>
                    </a:cubicBezTo>
                    <a:cubicBezTo>
                      <a:pt x="12984" y="122028"/>
                      <a:pt x="19659" y="118109"/>
                      <a:pt x="26700" y="115476"/>
                    </a:cubicBezTo>
                    <a:cubicBezTo>
                      <a:pt x="34171" y="112598"/>
                      <a:pt x="56827" y="111986"/>
                      <a:pt x="59950" y="105557"/>
                    </a:cubicBezTo>
                    <a:close/>
                  </a:path>
                </a:pathLst>
              </a:custGeom>
              <a:solidFill>
                <a:srgbClr val="FFFFB6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76" name="타원 575">
                <a:extLst>
                  <a:ext uri="{FF2B5EF4-FFF2-40B4-BE49-F238E27FC236}">
                    <a16:creationId xmlns:a16="http://schemas.microsoft.com/office/drawing/2014/main" id="{682AAC93-23DF-1AB0-116F-C9C91A5BA4BE}"/>
                  </a:ext>
                </a:extLst>
              </p:cNvPr>
              <p:cNvSpPr/>
              <p:nvPr/>
            </p:nvSpPr>
            <p:spPr>
              <a:xfrm>
                <a:off x="7857648" y="6648892"/>
                <a:ext cx="68702" cy="68702"/>
              </a:xfrm>
              <a:prstGeom prst="ellipse">
                <a:avLst/>
              </a:prstGeom>
              <a:solidFill>
                <a:srgbClr val="EDB954"/>
              </a:solidFill>
              <a:ln w="6122" cap="flat">
                <a:noFill/>
                <a:prstDash val="solid"/>
                <a:miter/>
              </a:ln>
            </p:spPr>
          </p:sp>
        </p:grpSp>
        <p:grpSp>
          <p:nvGrpSpPr>
            <p:cNvPr id="577" name="그래픽 336">
              <a:extLst>
                <a:ext uri="{FF2B5EF4-FFF2-40B4-BE49-F238E27FC236}">
                  <a16:creationId xmlns:a16="http://schemas.microsoft.com/office/drawing/2014/main" id="{BB3EA7B7-603E-BC4C-11DD-61BACF758FFA}"/>
                </a:ext>
              </a:extLst>
            </p:cNvPr>
            <p:cNvGrpSpPr/>
            <p:nvPr/>
          </p:nvGrpSpPr>
          <p:grpSpPr>
            <a:xfrm>
              <a:off x="6950930" y="6442333"/>
              <a:ext cx="183977" cy="175659"/>
              <a:chOff x="6950930" y="6442333"/>
              <a:chExt cx="183977" cy="175659"/>
            </a:xfrm>
          </p:grpSpPr>
          <p:sp>
            <p:nvSpPr>
              <p:cNvPr id="578" name="자유형: 도형 577">
                <a:extLst>
                  <a:ext uri="{FF2B5EF4-FFF2-40B4-BE49-F238E27FC236}">
                    <a16:creationId xmlns:a16="http://schemas.microsoft.com/office/drawing/2014/main" id="{1962BAF5-847D-7B36-9815-5F7172A76311}"/>
                  </a:ext>
                </a:extLst>
              </p:cNvPr>
              <p:cNvSpPr/>
              <p:nvPr/>
            </p:nvSpPr>
            <p:spPr>
              <a:xfrm>
                <a:off x="6950930" y="6442333"/>
                <a:ext cx="183977" cy="175659"/>
              </a:xfrm>
              <a:custGeom>
                <a:avLst/>
                <a:gdLst>
                  <a:gd name="csX0" fmla="*/ 118293 w 183977"/>
                  <a:gd name="csY0" fmla="*/ 62847 h 175659"/>
                  <a:gd name="csX1" fmla="*/ 115660 w 183977"/>
                  <a:gd name="csY1" fmla="*/ 67929 h 175659"/>
                  <a:gd name="csX2" fmla="*/ 142112 w 183977"/>
                  <a:gd name="csY2" fmla="*/ 55499 h 175659"/>
                  <a:gd name="csX3" fmla="*/ 170646 w 183977"/>
                  <a:gd name="csY3" fmla="*/ 57336 h 175659"/>
                  <a:gd name="csX4" fmla="*/ 183689 w 183977"/>
                  <a:gd name="csY4" fmla="*/ 81400 h 175659"/>
                  <a:gd name="csX5" fmla="*/ 173402 w 183977"/>
                  <a:gd name="csY5" fmla="*/ 96525 h 175659"/>
                  <a:gd name="csX6" fmla="*/ 156134 w 183977"/>
                  <a:gd name="csY6" fmla="*/ 103505 h 175659"/>
                  <a:gd name="csX7" fmla="*/ 127967 w 183977"/>
                  <a:gd name="csY7" fmla="*/ 106383 h 175659"/>
                  <a:gd name="csX8" fmla="*/ 155951 w 183977"/>
                  <a:gd name="csY8" fmla="*/ 125120 h 175659"/>
                  <a:gd name="csX9" fmla="*/ 164094 w 183977"/>
                  <a:gd name="csY9" fmla="*/ 148694 h 175659"/>
                  <a:gd name="csX10" fmla="*/ 152522 w 183977"/>
                  <a:gd name="csY10" fmla="*/ 166819 h 175659"/>
                  <a:gd name="csX11" fmla="*/ 104025 w 183977"/>
                  <a:gd name="csY11" fmla="*/ 153103 h 175659"/>
                  <a:gd name="csX12" fmla="*/ 94228 w 183977"/>
                  <a:gd name="csY12" fmla="*/ 134917 h 175659"/>
                  <a:gd name="csX13" fmla="*/ 70654 w 183977"/>
                  <a:gd name="csY13" fmla="*/ 169452 h 175659"/>
                  <a:gd name="csX14" fmla="*/ 35507 w 183977"/>
                  <a:gd name="csY14" fmla="*/ 170554 h 175659"/>
                  <a:gd name="csX15" fmla="*/ 28587 w 183977"/>
                  <a:gd name="csY15" fmla="*/ 136325 h 175659"/>
                  <a:gd name="csX16" fmla="*/ 41446 w 183977"/>
                  <a:gd name="csY16" fmla="*/ 117527 h 175659"/>
                  <a:gd name="csX17" fmla="*/ 55224 w 183977"/>
                  <a:gd name="csY17" fmla="*/ 105403 h 175659"/>
                  <a:gd name="csX18" fmla="*/ 19403 w 183977"/>
                  <a:gd name="csY18" fmla="*/ 95300 h 175659"/>
                  <a:gd name="csX19" fmla="*/ 115 w 183977"/>
                  <a:gd name="csY19" fmla="*/ 66154 h 175659"/>
                  <a:gd name="csX20" fmla="*/ 17443 w 183977"/>
                  <a:gd name="csY20" fmla="*/ 37497 h 175659"/>
                  <a:gd name="csX21" fmla="*/ 49774 w 183977"/>
                  <a:gd name="csY21" fmla="*/ 45028 h 175659"/>
                  <a:gd name="csX22" fmla="*/ 68327 w 183977"/>
                  <a:gd name="csY22" fmla="*/ 59540 h 175659"/>
                  <a:gd name="csX23" fmla="*/ 69613 w 183977"/>
                  <a:gd name="csY23" fmla="*/ 35966 h 175659"/>
                  <a:gd name="csX24" fmla="*/ 75981 w 183977"/>
                  <a:gd name="csY24" fmla="*/ 14106 h 175659"/>
                  <a:gd name="csX25" fmla="*/ 102311 w 183977"/>
                  <a:gd name="csY25" fmla="*/ 23 h 175659"/>
                  <a:gd name="csX26" fmla="*/ 126375 w 183977"/>
                  <a:gd name="csY26" fmla="*/ 17107 h 175659"/>
                  <a:gd name="csX27" fmla="*/ 127784 w 183977"/>
                  <a:gd name="csY27" fmla="*/ 34129 h 175659"/>
                  <a:gd name="csX28" fmla="*/ 118293 w 183977"/>
                  <a:gd name="csY28" fmla="*/ 62724 h 17565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183977" h="175659">
                    <a:moveTo>
                      <a:pt x="118293" y="62847"/>
                    </a:moveTo>
                    <a:cubicBezTo>
                      <a:pt x="117435" y="64500"/>
                      <a:pt x="116517" y="66154"/>
                      <a:pt x="115660" y="67929"/>
                    </a:cubicBezTo>
                    <a:cubicBezTo>
                      <a:pt x="124110" y="63031"/>
                      <a:pt x="132682" y="58132"/>
                      <a:pt x="142112" y="55499"/>
                    </a:cubicBezTo>
                    <a:cubicBezTo>
                      <a:pt x="151542" y="52866"/>
                      <a:pt x="162013" y="52805"/>
                      <a:pt x="170646" y="57336"/>
                    </a:cubicBezTo>
                    <a:cubicBezTo>
                      <a:pt x="179280" y="61867"/>
                      <a:pt x="185403" y="71786"/>
                      <a:pt x="183689" y="81400"/>
                    </a:cubicBezTo>
                    <a:cubicBezTo>
                      <a:pt x="182586" y="87585"/>
                      <a:pt x="178484" y="92912"/>
                      <a:pt x="173402" y="96525"/>
                    </a:cubicBezTo>
                    <a:cubicBezTo>
                      <a:pt x="168319" y="100137"/>
                      <a:pt x="162196" y="102158"/>
                      <a:pt x="156134" y="103505"/>
                    </a:cubicBezTo>
                    <a:cubicBezTo>
                      <a:pt x="146888" y="105525"/>
                      <a:pt x="137397" y="106076"/>
                      <a:pt x="127967" y="106383"/>
                    </a:cubicBezTo>
                    <a:cubicBezTo>
                      <a:pt x="139295" y="108832"/>
                      <a:pt x="148664" y="116241"/>
                      <a:pt x="155951" y="125120"/>
                    </a:cubicBezTo>
                    <a:cubicBezTo>
                      <a:pt x="161339" y="131733"/>
                      <a:pt x="165013" y="140183"/>
                      <a:pt x="164094" y="148694"/>
                    </a:cubicBezTo>
                    <a:cubicBezTo>
                      <a:pt x="163298" y="156103"/>
                      <a:pt x="158890" y="162961"/>
                      <a:pt x="152522" y="166819"/>
                    </a:cubicBezTo>
                    <a:cubicBezTo>
                      <a:pt x="135989" y="176800"/>
                      <a:pt x="114741" y="166819"/>
                      <a:pt x="104025" y="153103"/>
                    </a:cubicBezTo>
                    <a:cubicBezTo>
                      <a:pt x="99923" y="147837"/>
                      <a:pt x="97841" y="140611"/>
                      <a:pt x="94228" y="134917"/>
                    </a:cubicBezTo>
                    <a:cubicBezTo>
                      <a:pt x="97106" y="146918"/>
                      <a:pt x="79410" y="163390"/>
                      <a:pt x="70654" y="169452"/>
                    </a:cubicBezTo>
                    <a:cubicBezTo>
                      <a:pt x="60306" y="176555"/>
                      <a:pt x="45365" y="178392"/>
                      <a:pt x="35507" y="170554"/>
                    </a:cubicBezTo>
                    <a:cubicBezTo>
                      <a:pt x="25771" y="162777"/>
                      <a:pt x="24056" y="147960"/>
                      <a:pt x="28587" y="136325"/>
                    </a:cubicBezTo>
                    <a:cubicBezTo>
                      <a:pt x="31404" y="129161"/>
                      <a:pt x="36058" y="122976"/>
                      <a:pt x="41446" y="117527"/>
                    </a:cubicBezTo>
                    <a:cubicBezTo>
                      <a:pt x="44141" y="114772"/>
                      <a:pt x="51243" y="106016"/>
                      <a:pt x="55224" y="105403"/>
                    </a:cubicBezTo>
                    <a:cubicBezTo>
                      <a:pt x="43895" y="107056"/>
                      <a:pt x="28833" y="101301"/>
                      <a:pt x="19403" y="95300"/>
                    </a:cubicBezTo>
                    <a:cubicBezTo>
                      <a:pt x="9238" y="88809"/>
                      <a:pt x="1217" y="78155"/>
                      <a:pt x="115" y="66154"/>
                    </a:cubicBezTo>
                    <a:cubicBezTo>
                      <a:pt x="-987" y="54152"/>
                      <a:pt x="5932" y="41232"/>
                      <a:pt x="17443" y="37497"/>
                    </a:cubicBezTo>
                    <a:cubicBezTo>
                      <a:pt x="28343" y="33945"/>
                      <a:pt x="40160" y="38905"/>
                      <a:pt x="49774" y="45028"/>
                    </a:cubicBezTo>
                    <a:cubicBezTo>
                      <a:pt x="52958" y="47049"/>
                      <a:pt x="65327" y="60152"/>
                      <a:pt x="68327" y="59540"/>
                    </a:cubicBezTo>
                    <a:cubicBezTo>
                      <a:pt x="71083" y="58989"/>
                      <a:pt x="69246" y="39823"/>
                      <a:pt x="69613" y="35966"/>
                    </a:cubicBezTo>
                    <a:cubicBezTo>
                      <a:pt x="70287" y="28312"/>
                      <a:pt x="71879" y="20597"/>
                      <a:pt x="75981" y="14106"/>
                    </a:cubicBezTo>
                    <a:cubicBezTo>
                      <a:pt x="81553" y="5288"/>
                      <a:pt x="91902" y="-406"/>
                      <a:pt x="102311" y="23"/>
                    </a:cubicBezTo>
                    <a:cubicBezTo>
                      <a:pt x="112721" y="512"/>
                      <a:pt x="122701" y="7370"/>
                      <a:pt x="126375" y="17107"/>
                    </a:cubicBezTo>
                    <a:cubicBezTo>
                      <a:pt x="128396" y="22495"/>
                      <a:pt x="128580" y="28434"/>
                      <a:pt x="127784" y="34129"/>
                    </a:cubicBezTo>
                    <a:cubicBezTo>
                      <a:pt x="126375" y="44416"/>
                      <a:pt x="123191" y="53662"/>
                      <a:pt x="118293" y="62724"/>
                    </a:cubicBezTo>
                    <a:close/>
                  </a:path>
                </a:pathLst>
              </a:custGeom>
              <a:solidFill>
                <a:srgbClr val="FFFFB6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79" name="타원 578">
                <a:extLst>
                  <a:ext uri="{FF2B5EF4-FFF2-40B4-BE49-F238E27FC236}">
                    <a16:creationId xmlns:a16="http://schemas.microsoft.com/office/drawing/2014/main" id="{F32DEBB6-B881-703C-DA41-7797D8A72431}"/>
                  </a:ext>
                </a:extLst>
              </p:cNvPr>
              <p:cNvSpPr/>
              <p:nvPr/>
            </p:nvSpPr>
            <p:spPr>
              <a:xfrm>
                <a:off x="7018339" y="6511181"/>
                <a:ext cx="49108" cy="49108"/>
              </a:xfrm>
              <a:prstGeom prst="ellipse">
                <a:avLst/>
              </a:prstGeom>
              <a:solidFill>
                <a:srgbClr val="EDB954"/>
              </a:solidFill>
              <a:ln w="6122" cap="flat">
                <a:noFill/>
                <a:prstDash val="solid"/>
                <a:miter/>
              </a:ln>
            </p:spPr>
          </p:sp>
        </p:grpSp>
        <p:grpSp>
          <p:nvGrpSpPr>
            <p:cNvPr id="580" name="그래픽 336">
              <a:extLst>
                <a:ext uri="{FF2B5EF4-FFF2-40B4-BE49-F238E27FC236}">
                  <a16:creationId xmlns:a16="http://schemas.microsoft.com/office/drawing/2014/main" id="{7174DCA9-4870-ED33-4D61-DAFA648BC364}"/>
                </a:ext>
              </a:extLst>
            </p:cNvPr>
            <p:cNvGrpSpPr/>
            <p:nvPr/>
          </p:nvGrpSpPr>
          <p:grpSpPr>
            <a:xfrm>
              <a:off x="8753181" y="6157627"/>
              <a:ext cx="218317" cy="218747"/>
              <a:chOff x="8753181" y="6157627"/>
              <a:chExt cx="218317" cy="218747"/>
            </a:xfrm>
          </p:grpSpPr>
          <p:sp>
            <p:nvSpPr>
              <p:cNvPr id="581" name="자유형: 도형 580">
                <a:extLst>
                  <a:ext uri="{FF2B5EF4-FFF2-40B4-BE49-F238E27FC236}">
                    <a16:creationId xmlns:a16="http://schemas.microsoft.com/office/drawing/2014/main" id="{A184BB1C-21A1-B7EB-551F-7AA567D7E0F0}"/>
                  </a:ext>
                </a:extLst>
              </p:cNvPr>
              <p:cNvSpPr/>
              <p:nvPr/>
            </p:nvSpPr>
            <p:spPr>
              <a:xfrm>
                <a:off x="8753181" y="6157627"/>
                <a:ext cx="218317" cy="218747"/>
              </a:xfrm>
              <a:custGeom>
                <a:avLst/>
                <a:gdLst>
                  <a:gd name="csX0" fmla="*/ 133901 w 218317"/>
                  <a:gd name="csY0" fmla="*/ 65273 h 218747"/>
                  <a:gd name="csX1" fmla="*/ 132860 w 218317"/>
                  <a:gd name="csY1" fmla="*/ 71947 h 218747"/>
                  <a:gd name="csX2" fmla="*/ 157721 w 218317"/>
                  <a:gd name="csY2" fmla="*/ 48005 h 218747"/>
                  <a:gd name="csX3" fmla="*/ 190357 w 218317"/>
                  <a:gd name="csY3" fmla="*/ 39249 h 218747"/>
                  <a:gd name="csX4" fmla="*/ 214115 w 218317"/>
                  <a:gd name="csY4" fmla="*/ 61231 h 218747"/>
                  <a:gd name="csX5" fmla="*/ 208298 w 218317"/>
                  <a:gd name="csY5" fmla="*/ 82050 h 218747"/>
                  <a:gd name="csX6" fmla="*/ 191582 w 218317"/>
                  <a:gd name="csY6" fmla="*/ 96378 h 218747"/>
                  <a:gd name="csX7" fmla="*/ 161150 w 218317"/>
                  <a:gd name="csY7" fmla="*/ 110278 h 218747"/>
                  <a:gd name="csX8" fmla="*/ 199603 w 218317"/>
                  <a:gd name="csY8" fmla="*/ 120626 h 218747"/>
                  <a:gd name="csX9" fmla="*/ 217667 w 218317"/>
                  <a:gd name="csY9" fmla="*/ 143895 h 218747"/>
                  <a:gd name="csX10" fmla="*/ 211605 w 218317"/>
                  <a:gd name="csY10" fmla="*/ 168571 h 218747"/>
                  <a:gd name="csX11" fmla="*/ 152148 w 218317"/>
                  <a:gd name="csY11" fmla="*/ 171633 h 218747"/>
                  <a:gd name="csX12" fmla="*/ 134330 w 218317"/>
                  <a:gd name="csY12" fmla="*/ 155038 h 218747"/>
                  <a:gd name="csX13" fmla="*/ 121042 w 218317"/>
                  <a:gd name="csY13" fmla="*/ 202616 h 218747"/>
                  <a:gd name="csX14" fmla="*/ 82160 w 218317"/>
                  <a:gd name="csY14" fmla="*/ 217189 h 218747"/>
                  <a:gd name="csX15" fmla="*/ 61464 w 218317"/>
                  <a:gd name="csY15" fmla="*/ 181552 h 218747"/>
                  <a:gd name="csX16" fmla="*/ 68689 w 218317"/>
                  <a:gd name="csY16" fmla="*/ 155651 h 218747"/>
                  <a:gd name="csX17" fmla="*/ 79466 w 218317"/>
                  <a:gd name="csY17" fmla="*/ 136853 h 218747"/>
                  <a:gd name="csX18" fmla="*/ 35563 w 218317"/>
                  <a:gd name="csY18" fmla="*/ 139118 h 218747"/>
                  <a:gd name="csX19" fmla="*/ 2926 w 218317"/>
                  <a:gd name="csY19" fmla="*/ 113891 h 218747"/>
                  <a:gd name="csX20" fmla="*/ 11376 w 218317"/>
                  <a:gd name="csY20" fmla="*/ 75253 h 218747"/>
                  <a:gd name="csX21" fmla="*/ 50381 w 218317"/>
                  <a:gd name="csY21" fmla="*/ 71457 h 218747"/>
                  <a:gd name="csX22" fmla="*/ 76588 w 218317"/>
                  <a:gd name="csY22" fmla="*/ 80642 h 218747"/>
                  <a:gd name="csX23" fmla="*/ 69056 w 218317"/>
                  <a:gd name="csY23" fmla="*/ 53822 h 218747"/>
                  <a:gd name="csX24" fmla="*/ 67893 w 218317"/>
                  <a:gd name="csY24" fmla="*/ 26941 h 218747"/>
                  <a:gd name="csX25" fmla="*/ 92018 w 218317"/>
                  <a:gd name="csY25" fmla="*/ 1224 h 218747"/>
                  <a:gd name="csX26" fmla="*/ 125451 w 218317"/>
                  <a:gd name="csY26" fmla="*/ 11205 h 218747"/>
                  <a:gd name="csX27" fmla="*/ 133473 w 218317"/>
                  <a:gd name="csY27" fmla="*/ 29696 h 218747"/>
                  <a:gd name="csX28" fmla="*/ 133717 w 218317"/>
                  <a:gd name="csY28" fmla="*/ 65273 h 21874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218317" h="218747">
                    <a:moveTo>
                      <a:pt x="133901" y="65273"/>
                    </a:moveTo>
                    <a:cubicBezTo>
                      <a:pt x="133534" y="67416"/>
                      <a:pt x="133167" y="69681"/>
                      <a:pt x="132860" y="71947"/>
                    </a:cubicBezTo>
                    <a:cubicBezTo>
                      <a:pt x="140453" y="63252"/>
                      <a:pt x="148169" y="54496"/>
                      <a:pt x="157721" y="48005"/>
                    </a:cubicBezTo>
                    <a:cubicBezTo>
                      <a:pt x="167273" y="41515"/>
                      <a:pt x="178968" y="37412"/>
                      <a:pt x="190357" y="39249"/>
                    </a:cubicBezTo>
                    <a:cubicBezTo>
                      <a:pt x="201747" y="41086"/>
                      <a:pt x="212401" y="49781"/>
                      <a:pt x="214115" y="61231"/>
                    </a:cubicBezTo>
                    <a:cubicBezTo>
                      <a:pt x="215217" y="68518"/>
                      <a:pt x="212646" y="76049"/>
                      <a:pt x="208298" y="82050"/>
                    </a:cubicBezTo>
                    <a:cubicBezTo>
                      <a:pt x="203951" y="88051"/>
                      <a:pt x="197950" y="92582"/>
                      <a:pt x="191582" y="96378"/>
                    </a:cubicBezTo>
                    <a:cubicBezTo>
                      <a:pt x="182030" y="102134"/>
                      <a:pt x="171620" y="106359"/>
                      <a:pt x="161150" y="110278"/>
                    </a:cubicBezTo>
                    <a:cubicBezTo>
                      <a:pt x="174743" y="108747"/>
                      <a:pt x="188030" y="113401"/>
                      <a:pt x="199603" y="120626"/>
                    </a:cubicBezTo>
                    <a:cubicBezTo>
                      <a:pt x="208176" y="125953"/>
                      <a:pt x="215463" y="134036"/>
                      <a:pt x="217667" y="143895"/>
                    </a:cubicBezTo>
                    <a:cubicBezTo>
                      <a:pt x="219565" y="152467"/>
                      <a:pt x="217238" y="161836"/>
                      <a:pt x="211605" y="168571"/>
                    </a:cubicBezTo>
                    <a:cubicBezTo>
                      <a:pt x="196909" y="185961"/>
                      <a:pt x="169355" y="182961"/>
                      <a:pt x="152148" y="171633"/>
                    </a:cubicBezTo>
                    <a:cubicBezTo>
                      <a:pt x="145597" y="167285"/>
                      <a:pt x="140453" y="159999"/>
                      <a:pt x="134330" y="155038"/>
                    </a:cubicBezTo>
                    <a:cubicBezTo>
                      <a:pt x="142106" y="167346"/>
                      <a:pt x="128574" y="192513"/>
                      <a:pt x="121042" y="202616"/>
                    </a:cubicBezTo>
                    <a:cubicBezTo>
                      <a:pt x="112164" y="214495"/>
                      <a:pt x="96121" y="222211"/>
                      <a:pt x="82160" y="217189"/>
                    </a:cubicBezTo>
                    <a:cubicBezTo>
                      <a:pt x="68322" y="212230"/>
                      <a:pt x="60790" y="196248"/>
                      <a:pt x="61464" y="181552"/>
                    </a:cubicBezTo>
                    <a:cubicBezTo>
                      <a:pt x="61892" y="172490"/>
                      <a:pt x="64770" y="163795"/>
                      <a:pt x="68689" y="155651"/>
                    </a:cubicBezTo>
                    <a:cubicBezTo>
                      <a:pt x="70648" y="151549"/>
                      <a:pt x="75241" y="139057"/>
                      <a:pt x="79466" y="136853"/>
                    </a:cubicBezTo>
                    <a:cubicBezTo>
                      <a:pt x="67403" y="142976"/>
                      <a:pt x="48421" y="142302"/>
                      <a:pt x="35563" y="139118"/>
                    </a:cubicBezTo>
                    <a:cubicBezTo>
                      <a:pt x="21724" y="135690"/>
                      <a:pt x="8743" y="126872"/>
                      <a:pt x="2926" y="113891"/>
                    </a:cubicBezTo>
                    <a:cubicBezTo>
                      <a:pt x="-2891" y="100909"/>
                      <a:pt x="-13" y="83826"/>
                      <a:pt x="11376" y="75253"/>
                    </a:cubicBezTo>
                    <a:cubicBezTo>
                      <a:pt x="22214" y="67171"/>
                      <a:pt x="37277" y="68212"/>
                      <a:pt x="50381" y="71457"/>
                    </a:cubicBezTo>
                    <a:cubicBezTo>
                      <a:pt x="54728" y="72498"/>
                      <a:pt x="73465" y="82479"/>
                      <a:pt x="76588" y="80642"/>
                    </a:cubicBezTo>
                    <a:cubicBezTo>
                      <a:pt x="79466" y="78989"/>
                      <a:pt x="70158" y="58292"/>
                      <a:pt x="69056" y="53822"/>
                    </a:cubicBezTo>
                    <a:cubicBezTo>
                      <a:pt x="66913" y="45004"/>
                      <a:pt x="65750" y="35759"/>
                      <a:pt x="67893" y="26941"/>
                    </a:cubicBezTo>
                    <a:cubicBezTo>
                      <a:pt x="70771" y="15001"/>
                      <a:pt x="80201" y="4653"/>
                      <a:pt x="92018" y="1224"/>
                    </a:cubicBezTo>
                    <a:cubicBezTo>
                      <a:pt x="103836" y="-2205"/>
                      <a:pt x="117613" y="1714"/>
                      <a:pt x="125451" y="11205"/>
                    </a:cubicBezTo>
                    <a:cubicBezTo>
                      <a:pt x="129738" y="16470"/>
                      <a:pt x="132187" y="23022"/>
                      <a:pt x="133473" y="29696"/>
                    </a:cubicBezTo>
                    <a:cubicBezTo>
                      <a:pt x="135800" y="41698"/>
                      <a:pt x="135738" y="53332"/>
                      <a:pt x="133717" y="65273"/>
                    </a:cubicBezTo>
                    <a:close/>
                  </a:path>
                </a:pathLst>
              </a:custGeom>
              <a:solidFill>
                <a:srgbClr val="FFFFB6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82" name="타원 581">
                <a:extLst>
                  <a:ext uri="{FF2B5EF4-FFF2-40B4-BE49-F238E27FC236}">
                    <a16:creationId xmlns:a16="http://schemas.microsoft.com/office/drawing/2014/main" id="{3C595095-A8B1-3F1D-E122-52B7280D0D12}"/>
                  </a:ext>
                </a:extLst>
              </p:cNvPr>
              <p:cNvSpPr/>
              <p:nvPr/>
            </p:nvSpPr>
            <p:spPr>
              <a:xfrm>
                <a:off x="8835647" y="6235269"/>
                <a:ext cx="68702" cy="68702"/>
              </a:xfrm>
              <a:prstGeom prst="ellipse">
                <a:avLst/>
              </a:prstGeom>
              <a:solidFill>
                <a:srgbClr val="EDB954"/>
              </a:solidFill>
              <a:ln w="6122" cap="flat">
                <a:noFill/>
                <a:prstDash val="solid"/>
                <a:miter/>
              </a:ln>
            </p:spPr>
          </p:sp>
        </p:grpSp>
      </p:grpSp>
      <p:sp>
        <p:nvSpPr>
          <p:cNvPr id="8" name="자유형: 도형 7">
            <a:extLst>
              <a:ext uri="{FF2B5EF4-FFF2-40B4-BE49-F238E27FC236}">
                <a16:creationId xmlns:a16="http://schemas.microsoft.com/office/drawing/2014/main" id="{427A48AA-F74C-254A-58CE-6F174DD64B2B}"/>
              </a:ext>
            </a:extLst>
          </p:cNvPr>
          <p:cNvSpPr/>
          <p:nvPr userDrawn="1"/>
        </p:nvSpPr>
        <p:spPr>
          <a:xfrm>
            <a:off x="393938" y="362024"/>
            <a:ext cx="3780407" cy="523104"/>
          </a:xfrm>
          <a:custGeom>
            <a:avLst/>
            <a:gdLst>
              <a:gd name="csX0" fmla="*/ 261552 w 3780407"/>
              <a:gd name="csY0" fmla="*/ 0 h 523104"/>
              <a:gd name="csX1" fmla="*/ 363360 w 3780407"/>
              <a:gd name="csY1" fmla="*/ 20554 h 523104"/>
              <a:gd name="csX2" fmla="*/ 375213 w 3780407"/>
              <a:gd name="csY2" fmla="*/ 26988 h 523104"/>
              <a:gd name="csX3" fmla="*/ 387067 w 3780407"/>
              <a:gd name="csY3" fmla="*/ 20554 h 523104"/>
              <a:gd name="csX4" fmla="*/ 488875 w 3780407"/>
              <a:gd name="csY4" fmla="*/ 0 h 523104"/>
              <a:gd name="csX5" fmla="*/ 590683 w 3780407"/>
              <a:gd name="csY5" fmla="*/ 20554 h 523104"/>
              <a:gd name="csX6" fmla="*/ 634137 w 3780407"/>
              <a:gd name="csY6" fmla="*/ 44141 h 523104"/>
              <a:gd name="csX7" fmla="*/ 677593 w 3780407"/>
              <a:gd name="csY7" fmla="*/ 20554 h 523104"/>
              <a:gd name="csX8" fmla="*/ 779400 w 3780407"/>
              <a:gd name="csY8" fmla="*/ 0 h 523104"/>
              <a:gd name="csX9" fmla="*/ 881208 w 3780407"/>
              <a:gd name="csY9" fmla="*/ 20554 h 523104"/>
              <a:gd name="csX10" fmla="*/ 910177 w 3780407"/>
              <a:gd name="csY10" fmla="*/ 36278 h 523104"/>
              <a:gd name="csX11" fmla="*/ 939144 w 3780407"/>
              <a:gd name="csY11" fmla="*/ 20554 h 523104"/>
              <a:gd name="csX12" fmla="*/ 1040952 w 3780407"/>
              <a:gd name="csY12" fmla="*/ 0 h 523104"/>
              <a:gd name="csX13" fmla="*/ 1056984 w 3780407"/>
              <a:gd name="csY13" fmla="*/ 1616 h 523104"/>
              <a:gd name="csX14" fmla="*/ 1073015 w 3780407"/>
              <a:gd name="csY14" fmla="*/ 0 h 523104"/>
              <a:gd name="csX15" fmla="*/ 1174823 w 3780407"/>
              <a:gd name="csY15" fmla="*/ 20554 h 523104"/>
              <a:gd name="csX16" fmla="*/ 1186676 w 3780407"/>
              <a:gd name="csY16" fmla="*/ 26988 h 523104"/>
              <a:gd name="csX17" fmla="*/ 1198530 w 3780407"/>
              <a:gd name="csY17" fmla="*/ 20554 h 523104"/>
              <a:gd name="csX18" fmla="*/ 1300338 w 3780407"/>
              <a:gd name="csY18" fmla="*/ 0 h 523104"/>
              <a:gd name="csX19" fmla="*/ 1402146 w 3780407"/>
              <a:gd name="csY19" fmla="*/ 20554 h 523104"/>
              <a:gd name="csX20" fmla="*/ 1445600 w 3780407"/>
              <a:gd name="csY20" fmla="*/ 44141 h 523104"/>
              <a:gd name="csX21" fmla="*/ 1489055 w 3780407"/>
              <a:gd name="csY21" fmla="*/ 20554 h 523104"/>
              <a:gd name="csX22" fmla="*/ 1590863 w 3780407"/>
              <a:gd name="csY22" fmla="*/ 0 h 523104"/>
              <a:gd name="csX23" fmla="*/ 1692671 w 3780407"/>
              <a:gd name="csY23" fmla="*/ 20554 h 523104"/>
              <a:gd name="csX24" fmla="*/ 1721640 w 3780407"/>
              <a:gd name="csY24" fmla="*/ 36278 h 523104"/>
              <a:gd name="csX25" fmla="*/ 1750607 w 3780407"/>
              <a:gd name="csY25" fmla="*/ 20554 h 523104"/>
              <a:gd name="csX26" fmla="*/ 1852415 w 3780407"/>
              <a:gd name="csY26" fmla="*/ 0 h 523104"/>
              <a:gd name="csX27" fmla="*/ 1879412 w 3780407"/>
              <a:gd name="csY27" fmla="*/ 2721 h 523104"/>
              <a:gd name="csX28" fmla="*/ 1906408 w 3780407"/>
              <a:gd name="csY28" fmla="*/ 0 h 523104"/>
              <a:gd name="csX29" fmla="*/ 2008216 w 3780407"/>
              <a:gd name="csY29" fmla="*/ 20554 h 523104"/>
              <a:gd name="csX30" fmla="*/ 2020069 w 3780407"/>
              <a:gd name="csY30" fmla="*/ 26988 h 523104"/>
              <a:gd name="csX31" fmla="*/ 2031923 w 3780407"/>
              <a:gd name="csY31" fmla="*/ 20554 h 523104"/>
              <a:gd name="csX32" fmla="*/ 2133731 w 3780407"/>
              <a:gd name="csY32" fmla="*/ 0 h 523104"/>
              <a:gd name="csX33" fmla="*/ 2235539 w 3780407"/>
              <a:gd name="csY33" fmla="*/ 20554 h 523104"/>
              <a:gd name="csX34" fmla="*/ 2278993 w 3780407"/>
              <a:gd name="csY34" fmla="*/ 44141 h 523104"/>
              <a:gd name="csX35" fmla="*/ 2322449 w 3780407"/>
              <a:gd name="csY35" fmla="*/ 20554 h 523104"/>
              <a:gd name="csX36" fmla="*/ 2424257 w 3780407"/>
              <a:gd name="csY36" fmla="*/ 0 h 523104"/>
              <a:gd name="csX37" fmla="*/ 2526065 w 3780407"/>
              <a:gd name="csY37" fmla="*/ 20554 h 523104"/>
              <a:gd name="csX38" fmla="*/ 2555033 w 3780407"/>
              <a:gd name="csY38" fmla="*/ 36278 h 523104"/>
              <a:gd name="csX39" fmla="*/ 2584000 w 3780407"/>
              <a:gd name="csY39" fmla="*/ 20554 h 523104"/>
              <a:gd name="csX40" fmla="*/ 2685808 w 3780407"/>
              <a:gd name="csY40" fmla="*/ 0 h 523104"/>
              <a:gd name="csX41" fmla="*/ 2712632 w 3780407"/>
              <a:gd name="csY41" fmla="*/ 2704 h 523104"/>
              <a:gd name="csX42" fmla="*/ 2739455 w 3780407"/>
              <a:gd name="csY42" fmla="*/ 0 h 523104"/>
              <a:gd name="csX43" fmla="*/ 2841263 w 3780407"/>
              <a:gd name="csY43" fmla="*/ 20554 h 523104"/>
              <a:gd name="csX44" fmla="*/ 2853116 w 3780407"/>
              <a:gd name="csY44" fmla="*/ 26988 h 523104"/>
              <a:gd name="csX45" fmla="*/ 2864970 w 3780407"/>
              <a:gd name="csY45" fmla="*/ 20554 h 523104"/>
              <a:gd name="csX46" fmla="*/ 2966778 w 3780407"/>
              <a:gd name="csY46" fmla="*/ 0 h 523104"/>
              <a:gd name="csX47" fmla="*/ 3068586 w 3780407"/>
              <a:gd name="csY47" fmla="*/ 20554 h 523104"/>
              <a:gd name="csX48" fmla="*/ 3112040 w 3780407"/>
              <a:gd name="csY48" fmla="*/ 44141 h 523104"/>
              <a:gd name="csX49" fmla="*/ 3155496 w 3780407"/>
              <a:gd name="csY49" fmla="*/ 20554 h 523104"/>
              <a:gd name="csX50" fmla="*/ 3257304 w 3780407"/>
              <a:gd name="csY50" fmla="*/ 0 h 523104"/>
              <a:gd name="csX51" fmla="*/ 3359112 w 3780407"/>
              <a:gd name="csY51" fmla="*/ 20554 h 523104"/>
              <a:gd name="csX52" fmla="*/ 3388080 w 3780407"/>
              <a:gd name="csY52" fmla="*/ 36278 h 523104"/>
              <a:gd name="csX53" fmla="*/ 3417047 w 3780407"/>
              <a:gd name="csY53" fmla="*/ 20554 h 523104"/>
              <a:gd name="csX54" fmla="*/ 3518855 w 3780407"/>
              <a:gd name="csY54" fmla="*/ 0 h 523104"/>
              <a:gd name="csX55" fmla="*/ 3780407 w 3780407"/>
              <a:gd name="csY55" fmla="*/ 261552 h 523104"/>
              <a:gd name="csX56" fmla="*/ 3518855 w 3780407"/>
              <a:gd name="csY56" fmla="*/ 523104 h 523104"/>
              <a:gd name="csX57" fmla="*/ 3417047 w 3780407"/>
              <a:gd name="csY57" fmla="*/ 502550 h 523104"/>
              <a:gd name="csX58" fmla="*/ 3388080 w 3780407"/>
              <a:gd name="csY58" fmla="*/ 486826 h 523104"/>
              <a:gd name="csX59" fmla="*/ 3359112 w 3780407"/>
              <a:gd name="csY59" fmla="*/ 502550 h 523104"/>
              <a:gd name="csX60" fmla="*/ 3257304 w 3780407"/>
              <a:gd name="csY60" fmla="*/ 523104 h 523104"/>
              <a:gd name="csX61" fmla="*/ 3155496 w 3780407"/>
              <a:gd name="csY61" fmla="*/ 502550 h 523104"/>
              <a:gd name="csX62" fmla="*/ 3112040 w 3780407"/>
              <a:gd name="csY62" fmla="*/ 478964 h 523104"/>
              <a:gd name="csX63" fmla="*/ 3068586 w 3780407"/>
              <a:gd name="csY63" fmla="*/ 502550 h 523104"/>
              <a:gd name="csX64" fmla="*/ 2966778 w 3780407"/>
              <a:gd name="csY64" fmla="*/ 523104 h 523104"/>
              <a:gd name="csX65" fmla="*/ 2864970 w 3780407"/>
              <a:gd name="csY65" fmla="*/ 502550 h 523104"/>
              <a:gd name="csX66" fmla="*/ 2853116 w 3780407"/>
              <a:gd name="csY66" fmla="*/ 496116 h 523104"/>
              <a:gd name="csX67" fmla="*/ 2841263 w 3780407"/>
              <a:gd name="csY67" fmla="*/ 502550 h 523104"/>
              <a:gd name="csX68" fmla="*/ 2739455 w 3780407"/>
              <a:gd name="csY68" fmla="*/ 523104 h 523104"/>
              <a:gd name="csX69" fmla="*/ 2712632 w 3780407"/>
              <a:gd name="csY69" fmla="*/ 520400 h 523104"/>
              <a:gd name="csX70" fmla="*/ 2685808 w 3780407"/>
              <a:gd name="csY70" fmla="*/ 523104 h 523104"/>
              <a:gd name="csX71" fmla="*/ 2584000 w 3780407"/>
              <a:gd name="csY71" fmla="*/ 502550 h 523104"/>
              <a:gd name="csX72" fmla="*/ 2555033 w 3780407"/>
              <a:gd name="csY72" fmla="*/ 486826 h 523104"/>
              <a:gd name="csX73" fmla="*/ 2526065 w 3780407"/>
              <a:gd name="csY73" fmla="*/ 502550 h 523104"/>
              <a:gd name="csX74" fmla="*/ 2424257 w 3780407"/>
              <a:gd name="csY74" fmla="*/ 523104 h 523104"/>
              <a:gd name="csX75" fmla="*/ 2322449 w 3780407"/>
              <a:gd name="csY75" fmla="*/ 502550 h 523104"/>
              <a:gd name="csX76" fmla="*/ 2278993 w 3780407"/>
              <a:gd name="csY76" fmla="*/ 478964 h 523104"/>
              <a:gd name="csX77" fmla="*/ 2235539 w 3780407"/>
              <a:gd name="csY77" fmla="*/ 502550 h 523104"/>
              <a:gd name="csX78" fmla="*/ 2133731 w 3780407"/>
              <a:gd name="csY78" fmla="*/ 523104 h 523104"/>
              <a:gd name="csX79" fmla="*/ 2031923 w 3780407"/>
              <a:gd name="csY79" fmla="*/ 502550 h 523104"/>
              <a:gd name="csX80" fmla="*/ 2020069 w 3780407"/>
              <a:gd name="csY80" fmla="*/ 496116 h 523104"/>
              <a:gd name="csX81" fmla="*/ 2008216 w 3780407"/>
              <a:gd name="csY81" fmla="*/ 502550 h 523104"/>
              <a:gd name="csX82" fmla="*/ 1906408 w 3780407"/>
              <a:gd name="csY82" fmla="*/ 523104 h 523104"/>
              <a:gd name="csX83" fmla="*/ 1879412 w 3780407"/>
              <a:gd name="csY83" fmla="*/ 520383 h 523104"/>
              <a:gd name="csX84" fmla="*/ 1852415 w 3780407"/>
              <a:gd name="csY84" fmla="*/ 523104 h 523104"/>
              <a:gd name="csX85" fmla="*/ 1750607 w 3780407"/>
              <a:gd name="csY85" fmla="*/ 502550 h 523104"/>
              <a:gd name="csX86" fmla="*/ 1721640 w 3780407"/>
              <a:gd name="csY86" fmla="*/ 486826 h 523104"/>
              <a:gd name="csX87" fmla="*/ 1692671 w 3780407"/>
              <a:gd name="csY87" fmla="*/ 502550 h 523104"/>
              <a:gd name="csX88" fmla="*/ 1590863 w 3780407"/>
              <a:gd name="csY88" fmla="*/ 523104 h 523104"/>
              <a:gd name="csX89" fmla="*/ 1489055 w 3780407"/>
              <a:gd name="csY89" fmla="*/ 502550 h 523104"/>
              <a:gd name="csX90" fmla="*/ 1445600 w 3780407"/>
              <a:gd name="csY90" fmla="*/ 478964 h 523104"/>
              <a:gd name="csX91" fmla="*/ 1402146 w 3780407"/>
              <a:gd name="csY91" fmla="*/ 502550 h 523104"/>
              <a:gd name="csX92" fmla="*/ 1300338 w 3780407"/>
              <a:gd name="csY92" fmla="*/ 523104 h 523104"/>
              <a:gd name="csX93" fmla="*/ 1198530 w 3780407"/>
              <a:gd name="csY93" fmla="*/ 502550 h 523104"/>
              <a:gd name="csX94" fmla="*/ 1186676 w 3780407"/>
              <a:gd name="csY94" fmla="*/ 496116 h 523104"/>
              <a:gd name="csX95" fmla="*/ 1174823 w 3780407"/>
              <a:gd name="csY95" fmla="*/ 502550 h 523104"/>
              <a:gd name="csX96" fmla="*/ 1073015 w 3780407"/>
              <a:gd name="csY96" fmla="*/ 523104 h 523104"/>
              <a:gd name="csX97" fmla="*/ 1056984 w 3780407"/>
              <a:gd name="csY97" fmla="*/ 521488 h 523104"/>
              <a:gd name="csX98" fmla="*/ 1040952 w 3780407"/>
              <a:gd name="csY98" fmla="*/ 523104 h 523104"/>
              <a:gd name="csX99" fmla="*/ 939144 w 3780407"/>
              <a:gd name="csY99" fmla="*/ 502550 h 523104"/>
              <a:gd name="csX100" fmla="*/ 910177 w 3780407"/>
              <a:gd name="csY100" fmla="*/ 486826 h 523104"/>
              <a:gd name="csX101" fmla="*/ 881208 w 3780407"/>
              <a:gd name="csY101" fmla="*/ 502550 h 523104"/>
              <a:gd name="csX102" fmla="*/ 779400 w 3780407"/>
              <a:gd name="csY102" fmla="*/ 523104 h 523104"/>
              <a:gd name="csX103" fmla="*/ 677593 w 3780407"/>
              <a:gd name="csY103" fmla="*/ 502550 h 523104"/>
              <a:gd name="csX104" fmla="*/ 634137 w 3780407"/>
              <a:gd name="csY104" fmla="*/ 478964 h 523104"/>
              <a:gd name="csX105" fmla="*/ 590683 w 3780407"/>
              <a:gd name="csY105" fmla="*/ 502550 h 523104"/>
              <a:gd name="csX106" fmla="*/ 488875 w 3780407"/>
              <a:gd name="csY106" fmla="*/ 523104 h 523104"/>
              <a:gd name="csX107" fmla="*/ 387067 w 3780407"/>
              <a:gd name="csY107" fmla="*/ 502550 h 523104"/>
              <a:gd name="csX108" fmla="*/ 375213 w 3780407"/>
              <a:gd name="csY108" fmla="*/ 496116 h 523104"/>
              <a:gd name="csX109" fmla="*/ 363360 w 3780407"/>
              <a:gd name="csY109" fmla="*/ 502550 h 523104"/>
              <a:gd name="csX110" fmla="*/ 261552 w 3780407"/>
              <a:gd name="csY110" fmla="*/ 523104 h 523104"/>
              <a:gd name="csX111" fmla="*/ 0 w 3780407"/>
              <a:gd name="csY111" fmla="*/ 261552 h 523104"/>
              <a:gd name="csX112" fmla="*/ 261552 w 3780407"/>
              <a:gd name="csY112" fmla="*/ 0 h 5231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</a:cxnLst>
            <a:rect l="l" t="t" r="r" b="b"/>
            <a:pathLst>
              <a:path w="3780407" h="523104">
                <a:moveTo>
                  <a:pt x="261552" y="0"/>
                </a:moveTo>
                <a:cubicBezTo>
                  <a:pt x="297664" y="0"/>
                  <a:pt x="332068" y="7319"/>
                  <a:pt x="363360" y="20554"/>
                </a:cubicBezTo>
                <a:lnTo>
                  <a:pt x="375213" y="26988"/>
                </a:lnTo>
                <a:lnTo>
                  <a:pt x="387067" y="20554"/>
                </a:lnTo>
                <a:cubicBezTo>
                  <a:pt x="418359" y="7319"/>
                  <a:pt x="452762" y="0"/>
                  <a:pt x="488875" y="0"/>
                </a:cubicBezTo>
                <a:cubicBezTo>
                  <a:pt x="524987" y="0"/>
                  <a:pt x="559391" y="7319"/>
                  <a:pt x="590683" y="20554"/>
                </a:cubicBezTo>
                <a:lnTo>
                  <a:pt x="634137" y="44141"/>
                </a:lnTo>
                <a:lnTo>
                  <a:pt x="677593" y="20554"/>
                </a:lnTo>
                <a:cubicBezTo>
                  <a:pt x="708885" y="7319"/>
                  <a:pt x="743287" y="0"/>
                  <a:pt x="779400" y="0"/>
                </a:cubicBezTo>
                <a:cubicBezTo>
                  <a:pt x="815514" y="0"/>
                  <a:pt x="849916" y="7319"/>
                  <a:pt x="881208" y="20554"/>
                </a:cubicBezTo>
                <a:lnTo>
                  <a:pt x="910177" y="36278"/>
                </a:lnTo>
                <a:lnTo>
                  <a:pt x="939144" y="20554"/>
                </a:lnTo>
                <a:cubicBezTo>
                  <a:pt x="970436" y="7319"/>
                  <a:pt x="1004840" y="0"/>
                  <a:pt x="1040952" y="0"/>
                </a:cubicBezTo>
                <a:lnTo>
                  <a:pt x="1056984" y="1616"/>
                </a:lnTo>
                <a:lnTo>
                  <a:pt x="1073015" y="0"/>
                </a:lnTo>
                <a:cubicBezTo>
                  <a:pt x="1109127" y="0"/>
                  <a:pt x="1143531" y="7319"/>
                  <a:pt x="1174823" y="20554"/>
                </a:cubicBezTo>
                <a:lnTo>
                  <a:pt x="1186676" y="26988"/>
                </a:lnTo>
                <a:lnTo>
                  <a:pt x="1198530" y="20554"/>
                </a:lnTo>
                <a:cubicBezTo>
                  <a:pt x="1229822" y="7319"/>
                  <a:pt x="1264225" y="0"/>
                  <a:pt x="1300338" y="0"/>
                </a:cubicBezTo>
                <a:cubicBezTo>
                  <a:pt x="1336451" y="0"/>
                  <a:pt x="1370854" y="7319"/>
                  <a:pt x="1402146" y="20554"/>
                </a:cubicBezTo>
                <a:lnTo>
                  <a:pt x="1445600" y="44141"/>
                </a:lnTo>
                <a:lnTo>
                  <a:pt x="1489055" y="20554"/>
                </a:lnTo>
                <a:cubicBezTo>
                  <a:pt x="1520348" y="7319"/>
                  <a:pt x="1554750" y="0"/>
                  <a:pt x="1590863" y="0"/>
                </a:cubicBezTo>
                <a:cubicBezTo>
                  <a:pt x="1626977" y="0"/>
                  <a:pt x="1661379" y="7319"/>
                  <a:pt x="1692671" y="20554"/>
                </a:cubicBezTo>
                <a:lnTo>
                  <a:pt x="1721640" y="36278"/>
                </a:lnTo>
                <a:lnTo>
                  <a:pt x="1750607" y="20554"/>
                </a:lnTo>
                <a:cubicBezTo>
                  <a:pt x="1781899" y="7319"/>
                  <a:pt x="1816303" y="0"/>
                  <a:pt x="1852415" y="0"/>
                </a:cubicBezTo>
                <a:lnTo>
                  <a:pt x="1879412" y="2721"/>
                </a:lnTo>
                <a:lnTo>
                  <a:pt x="1906408" y="0"/>
                </a:lnTo>
                <a:cubicBezTo>
                  <a:pt x="1942520" y="0"/>
                  <a:pt x="1976924" y="7319"/>
                  <a:pt x="2008216" y="20554"/>
                </a:cubicBezTo>
                <a:lnTo>
                  <a:pt x="2020069" y="26988"/>
                </a:lnTo>
                <a:lnTo>
                  <a:pt x="2031923" y="20554"/>
                </a:lnTo>
                <a:cubicBezTo>
                  <a:pt x="2063215" y="7319"/>
                  <a:pt x="2097618" y="0"/>
                  <a:pt x="2133731" y="0"/>
                </a:cubicBezTo>
                <a:cubicBezTo>
                  <a:pt x="2169843" y="0"/>
                  <a:pt x="2204247" y="7319"/>
                  <a:pt x="2235539" y="20554"/>
                </a:cubicBezTo>
                <a:lnTo>
                  <a:pt x="2278993" y="44141"/>
                </a:lnTo>
                <a:lnTo>
                  <a:pt x="2322449" y="20554"/>
                </a:lnTo>
                <a:cubicBezTo>
                  <a:pt x="2353741" y="7319"/>
                  <a:pt x="2388143" y="0"/>
                  <a:pt x="2424257" y="0"/>
                </a:cubicBezTo>
                <a:cubicBezTo>
                  <a:pt x="2460370" y="0"/>
                  <a:pt x="2494772" y="7319"/>
                  <a:pt x="2526065" y="20554"/>
                </a:cubicBezTo>
                <a:lnTo>
                  <a:pt x="2555033" y="36278"/>
                </a:lnTo>
                <a:lnTo>
                  <a:pt x="2584000" y="20554"/>
                </a:lnTo>
                <a:cubicBezTo>
                  <a:pt x="2615292" y="7319"/>
                  <a:pt x="2649696" y="0"/>
                  <a:pt x="2685808" y="0"/>
                </a:cubicBezTo>
                <a:lnTo>
                  <a:pt x="2712632" y="2704"/>
                </a:lnTo>
                <a:lnTo>
                  <a:pt x="2739455" y="0"/>
                </a:lnTo>
                <a:cubicBezTo>
                  <a:pt x="2775567" y="0"/>
                  <a:pt x="2809971" y="7319"/>
                  <a:pt x="2841263" y="20554"/>
                </a:cubicBezTo>
                <a:lnTo>
                  <a:pt x="2853116" y="26988"/>
                </a:lnTo>
                <a:lnTo>
                  <a:pt x="2864970" y="20554"/>
                </a:lnTo>
                <a:cubicBezTo>
                  <a:pt x="2896262" y="7319"/>
                  <a:pt x="2930665" y="0"/>
                  <a:pt x="2966778" y="0"/>
                </a:cubicBezTo>
                <a:cubicBezTo>
                  <a:pt x="3002890" y="0"/>
                  <a:pt x="3037294" y="7319"/>
                  <a:pt x="3068586" y="20554"/>
                </a:cubicBezTo>
                <a:lnTo>
                  <a:pt x="3112040" y="44141"/>
                </a:lnTo>
                <a:lnTo>
                  <a:pt x="3155496" y="20554"/>
                </a:lnTo>
                <a:cubicBezTo>
                  <a:pt x="3186788" y="7319"/>
                  <a:pt x="3221190" y="0"/>
                  <a:pt x="3257304" y="0"/>
                </a:cubicBezTo>
                <a:cubicBezTo>
                  <a:pt x="3293417" y="0"/>
                  <a:pt x="3327819" y="7319"/>
                  <a:pt x="3359112" y="20554"/>
                </a:cubicBezTo>
                <a:lnTo>
                  <a:pt x="3388080" y="36278"/>
                </a:lnTo>
                <a:lnTo>
                  <a:pt x="3417047" y="20554"/>
                </a:lnTo>
                <a:cubicBezTo>
                  <a:pt x="3448339" y="7319"/>
                  <a:pt x="3482743" y="0"/>
                  <a:pt x="3518855" y="0"/>
                </a:cubicBezTo>
                <a:cubicBezTo>
                  <a:pt x="3663306" y="0"/>
                  <a:pt x="3780407" y="117101"/>
                  <a:pt x="3780407" y="261552"/>
                </a:cubicBezTo>
                <a:cubicBezTo>
                  <a:pt x="3780407" y="406003"/>
                  <a:pt x="3663306" y="523104"/>
                  <a:pt x="3518855" y="523104"/>
                </a:cubicBezTo>
                <a:cubicBezTo>
                  <a:pt x="3482743" y="523104"/>
                  <a:pt x="3448339" y="515785"/>
                  <a:pt x="3417047" y="502550"/>
                </a:cubicBezTo>
                <a:lnTo>
                  <a:pt x="3388080" y="486826"/>
                </a:lnTo>
                <a:lnTo>
                  <a:pt x="3359112" y="502550"/>
                </a:lnTo>
                <a:cubicBezTo>
                  <a:pt x="3327819" y="515785"/>
                  <a:pt x="3293417" y="523104"/>
                  <a:pt x="3257304" y="523104"/>
                </a:cubicBezTo>
                <a:cubicBezTo>
                  <a:pt x="3221190" y="523104"/>
                  <a:pt x="3186788" y="515785"/>
                  <a:pt x="3155496" y="502550"/>
                </a:cubicBezTo>
                <a:lnTo>
                  <a:pt x="3112040" y="478964"/>
                </a:lnTo>
                <a:lnTo>
                  <a:pt x="3068586" y="502550"/>
                </a:lnTo>
                <a:cubicBezTo>
                  <a:pt x="3037294" y="515785"/>
                  <a:pt x="3002890" y="523104"/>
                  <a:pt x="2966778" y="523104"/>
                </a:cubicBezTo>
                <a:cubicBezTo>
                  <a:pt x="2930665" y="523104"/>
                  <a:pt x="2896262" y="515785"/>
                  <a:pt x="2864970" y="502550"/>
                </a:cubicBezTo>
                <a:lnTo>
                  <a:pt x="2853116" y="496116"/>
                </a:lnTo>
                <a:lnTo>
                  <a:pt x="2841263" y="502550"/>
                </a:lnTo>
                <a:cubicBezTo>
                  <a:pt x="2809971" y="515785"/>
                  <a:pt x="2775567" y="523104"/>
                  <a:pt x="2739455" y="523104"/>
                </a:cubicBezTo>
                <a:lnTo>
                  <a:pt x="2712632" y="520400"/>
                </a:lnTo>
                <a:lnTo>
                  <a:pt x="2685808" y="523104"/>
                </a:lnTo>
                <a:cubicBezTo>
                  <a:pt x="2649696" y="523104"/>
                  <a:pt x="2615292" y="515785"/>
                  <a:pt x="2584000" y="502550"/>
                </a:cubicBezTo>
                <a:lnTo>
                  <a:pt x="2555033" y="486826"/>
                </a:lnTo>
                <a:lnTo>
                  <a:pt x="2526065" y="502550"/>
                </a:lnTo>
                <a:cubicBezTo>
                  <a:pt x="2494772" y="515785"/>
                  <a:pt x="2460370" y="523104"/>
                  <a:pt x="2424257" y="523104"/>
                </a:cubicBezTo>
                <a:cubicBezTo>
                  <a:pt x="2388143" y="523104"/>
                  <a:pt x="2353741" y="515785"/>
                  <a:pt x="2322449" y="502550"/>
                </a:cubicBezTo>
                <a:lnTo>
                  <a:pt x="2278993" y="478964"/>
                </a:lnTo>
                <a:lnTo>
                  <a:pt x="2235539" y="502550"/>
                </a:lnTo>
                <a:cubicBezTo>
                  <a:pt x="2204247" y="515785"/>
                  <a:pt x="2169843" y="523104"/>
                  <a:pt x="2133731" y="523104"/>
                </a:cubicBezTo>
                <a:cubicBezTo>
                  <a:pt x="2097618" y="523104"/>
                  <a:pt x="2063215" y="515785"/>
                  <a:pt x="2031923" y="502550"/>
                </a:cubicBezTo>
                <a:lnTo>
                  <a:pt x="2020069" y="496116"/>
                </a:lnTo>
                <a:lnTo>
                  <a:pt x="2008216" y="502550"/>
                </a:lnTo>
                <a:cubicBezTo>
                  <a:pt x="1976924" y="515785"/>
                  <a:pt x="1942520" y="523104"/>
                  <a:pt x="1906408" y="523104"/>
                </a:cubicBezTo>
                <a:lnTo>
                  <a:pt x="1879412" y="520383"/>
                </a:lnTo>
                <a:lnTo>
                  <a:pt x="1852415" y="523104"/>
                </a:lnTo>
                <a:cubicBezTo>
                  <a:pt x="1816303" y="523104"/>
                  <a:pt x="1781899" y="515785"/>
                  <a:pt x="1750607" y="502550"/>
                </a:cubicBezTo>
                <a:lnTo>
                  <a:pt x="1721640" y="486826"/>
                </a:lnTo>
                <a:lnTo>
                  <a:pt x="1692671" y="502550"/>
                </a:lnTo>
                <a:cubicBezTo>
                  <a:pt x="1661379" y="515785"/>
                  <a:pt x="1626977" y="523104"/>
                  <a:pt x="1590863" y="523104"/>
                </a:cubicBezTo>
                <a:cubicBezTo>
                  <a:pt x="1554750" y="523104"/>
                  <a:pt x="1520348" y="515785"/>
                  <a:pt x="1489055" y="502550"/>
                </a:cubicBezTo>
                <a:lnTo>
                  <a:pt x="1445600" y="478964"/>
                </a:lnTo>
                <a:lnTo>
                  <a:pt x="1402146" y="502550"/>
                </a:lnTo>
                <a:cubicBezTo>
                  <a:pt x="1370854" y="515785"/>
                  <a:pt x="1336451" y="523104"/>
                  <a:pt x="1300338" y="523104"/>
                </a:cubicBezTo>
                <a:cubicBezTo>
                  <a:pt x="1264225" y="523104"/>
                  <a:pt x="1229822" y="515785"/>
                  <a:pt x="1198530" y="502550"/>
                </a:cubicBezTo>
                <a:lnTo>
                  <a:pt x="1186676" y="496116"/>
                </a:lnTo>
                <a:lnTo>
                  <a:pt x="1174823" y="502550"/>
                </a:lnTo>
                <a:cubicBezTo>
                  <a:pt x="1143531" y="515785"/>
                  <a:pt x="1109127" y="523104"/>
                  <a:pt x="1073015" y="523104"/>
                </a:cubicBezTo>
                <a:lnTo>
                  <a:pt x="1056984" y="521488"/>
                </a:lnTo>
                <a:lnTo>
                  <a:pt x="1040952" y="523104"/>
                </a:lnTo>
                <a:cubicBezTo>
                  <a:pt x="1004840" y="523104"/>
                  <a:pt x="970436" y="515785"/>
                  <a:pt x="939144" y="502550"/>
                </a:cubicBezTo>
                <a:lnTo>
                  <a:pt x="910177" y="486826"/>
                </a:lnTo>
                <a:lnTo>
                  <a:pt x="881208" y="502550"/>
                </a:lnTo>
                <a:cubicBezTo>
                  <a:pt x="849916" y="515785"/>
                  <a:pt x="815514" y="523104"/>
                  <a:pt x="779400" y="523104"/>
                </a:cubicBezTo>
                <a:cubicBezTo>
                  <a:pt x="743287" y="523104"/>
                  <a:pt x="708885" y="515785"/>
                  <a:pt x="677593" y="502550"/>
                </a:cubicBezTo>
                <a:lnTo>
                  <a:pt x="634137" y="478964"/>
                </a:lnTo>
                <a:lnTo>
                  <a:pt x="590683" y="502550"/>
                </a:lnTo>
                <a:cubicBezTo>
                  <a:pt x="559391" y="515785"/>
                  <a:pt x="524987" y="523104"/>
                  <a:pt x="488875" y="523104"/>
                </a:cubicBezTo>
                <a:cubicBezTo>
                  <a:pt x="452762" y="523104"/>
                  <a:pt x="418359" y="515785"/>
                  <a:pt x="387067" y="502550"/>
                </a:cubicBezTo>
                <a:lnTo>
                  <a:pt x="375213" y="496116"/>
                </a:lnTo>
                <a:lnTo>
                  <a:pt x="363360" y="502550"/>
                </a:lnTo>
                <a:cubicBezTo>
                  <a:pt x="332068" y="515785"/>
                  <a:pt x="297664" y="523104"/>
                  <a:pt x="261552" y="523104"/>
                </a:cubicBezTo>
                <a:cubicBezTo>
                  <a:pt x="117101" y="523104"/>
                  <a:pt x="0" y="406003"/>
                  <a:pt x="0" y="261552"/>
                </a:cubicBezTo>
                <a:cubicBezTo>
                  <a:pt x="0" y="117101"/>
                  <a:pt x="117101" y="0"/>
                  <a:pt x="261552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4450">
            <a:solidFill>
              <a:srgbClr val="F8E68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4540EEF-5A96-C264-184C-78F9C15CE2E4}"/>
              </a:ext>
            </a:extLst>
          </p:cNvPr>
          <p:cNvSpPr txBox="1"/>
          <p:nvPr userDrawn="1"/>
        </p:nvSpPr>
        <p:spPr>
          <a:xfrm>
            <a:off x="445179" y="381510"/>
            <a:ext cx="42522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spc="-150" dirty="0">
                <a:solidFill>
                  <a:srgbClr val="6D4C2E"/>
                </a:solidFill>
                <a:latin typeface="배스킨라빈스 B" panose="02020603020101020101" pitchFamily="18" charset="-127"/>
                <a:ea typeface="배스킨라빈스 B" panose="02020603020101020101" pitchFamily="18" charset="-127"/>
              </a:rPr>
              <a:t>다양한 탐구 학습 기능을 </a:t>
            </a:r>
            <a:r>
              <a:rPr lang="ko-KR" altLang="en-US" sz="2400" spc="-150" dirty="0" err="1">
                <a:solidFill>
                  <a:srgbClr val="6D4C2E"/>
                </a:solidFill>
                <a:latin typeface="배스킨라빈스 B" panose="02020603020101020101" pitchFamily="18" charset="-127"/>
                <a:ea typeface="배스킨라빈스 B" panose="02020603020101020101" pitchFamily="18" charset="-127"/>
              </a:rPr>
              <a:t>익혀요</a:t>
            </a:r>
            <a:endParaRPr lang="ko-KR" altLang="en-US" sz="2400" spc="-150" dirty="0">
              <a:solidFill>
                <a:srgbClr val="6D4C2E"/>
              </a:solidFill>
              <a:latin typeface="배스킨라빈스 B" panose="02020603020101020101" pitchFamily="18" charset="-127"/>
              <a:ea typeface="배스킨라빈스 B" panose="02020603020101020101" pitchFamily="18" charset="-127"/>
            </a:endParaRPr>
          </a:p>
        </p:txBody>
      </p:sp>
      <p:grpSp>
        <p:nvGrpSpPr>
          <p:cNvPr id="269" name="그래픽 21">
            <a:extLst>
              <a:ext uri="{FF2B5EF4-FFF2-40B4-BE49-F238E27FC236}">
                <a16:creationId xmlns:a16="http://schemas.microsoft.com/office/drawing/2014/main" id="{3AF0CDAF-C782-858B-5BA7-B4762FB9493B}"/>
              </a:ext>
            </a:extLst>
          </p:cNvPr>
          <p:cNvGrpSpPr/>
          <p:nvPr/>
        </p:nvGrpSpPr>
        <p:grpSpPr>
          <a:xfrm rot="575625">
            <a:off x="312148" y="256057"/>
            <a:ext cx="202805" cy="211933"/>
            <a:chOff x="4840991" y="1145958"/>
            <a:chExt cx="202805" cy="211933"/>
          </a:xfrm>
        </p:grpSpPr>
        <p:sp>
          <p:nvSpPr>
            <p:cNvPr id="270" name="자유형: 도형 269">
              <a:extLst>
                <a:ext uri="{FF2B5EF4-FFF2-40B4-BE49-F238E27FC236}">
                  <a16:creationId xmlns:a16="http://schemas.microsoft.com/office/drawing/2014/main" id="{27D77792-289A-9BC5-FFBA-E10219A07044}"/>
                </a:ext>
              </a:extLst>
            </p:cNvPr>
            <p:cNvSpPr/>
            <p:nvPr/>
          </p:nvSpPr>
          <p:spPr>
            <a:xfrm>
              <a:off x="4840991" y="1149073"/>
              <a:ext cx="165673" cy="208818"/>
            </a:xfrm>
            <a:custGeom>
              <a:avLst/>
              <a:gdLst>
                <a:gd name="csX0" fmla="*/ 164831 w 165673"/>
                <a:gd name="csY0" fmla="*/ 147395 h 208818"/>
                <a:gd name="csX1" fmla="*/ 160239 w 165673"/>
                <a:gd name="csY1" fmla="*/ 111941 h 208818"/>
                <a:gd name="csX2" fmla="*/ 110641 w 165673"/>
                <a:gd name="csY2" fmla="*/ 20522 h 208818"/>
                <a:gd name="csX3" fmla="*/ 96558 w 165673"/>
                <a:gd name="csY3" fmla="*/ 7602 h 208818"/>
                <a:gd name="csX4" fmla="*/ 64656 w 165673"/>
                <a:gd name="csY4" fmla="*/ 744 h 208818"/>
                <a:gd name="csX5" fmla="*/ 39061 w 165673"/>
                <a:gd name="csY5" fmla="*/ 20644 h 208818"/>
                <a:gd name="csX6" fmla="*/ 30733 w 165673"/>
                <a:gd name="csY6" fmla="*/ 107226 h 208818"/>
                <a:gd name="csX7" fmla="*/ 73534 w 165673"/>
                <a:gd name="csY7" fmla="*/ 152599 h 208818"/>
                <a:gd name="csX8" fmla="*/ 5934 w 165673"/>
                <a:gd name="csY8" fmla="*/ 156028 h 208818"/>
                <a:gd name="csX9" fmla="*/ 1158 w 165673"/>
                <a:gd name="csY9" fmla="*/ 182236 h 208818"/>
                <a:gd name="csX10" fmla="*/ 25406 w 165673"/>
                <a:gd name="csY10" fmla="*/ 200605 h 208818"/>
                <a:gd name="csX11" fmla="*/ 65452 w 165673"/>
                <a:gd name="csY11" fmla="*/ 207769 h 208818"/>
                <a:gd name="csX12" fmla="*/ 163668 w 165673"/>
                <a:gd name="csY12" fmla="*/ 199258 h 208818"/>
                <a:gd name="csX13" fmla="*/ 165382 w 165673"/>
                <a:gd name="csY13" fmla="*/ 176970 h 208818"/>
                <a:gd name="csX14" fmla="*/ 164770 w 165673"/>
                <a:gd name="csY14" fmla="*/ 147333 h 2088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65673" h="208818">
                  <a:moveTo>
                    <a:pt x="164831" y="147395"/>
                  </a:moveTo>
                  <a:cubicBezTo>
                    <a:pt x="164097" y="135516"/>
                    <a:pt x="162811" y="123575"/>
                    <a:pt x="160239" y="111941"/>
                  </a:cubicBezTo>
                  <a:cubicBezTo>
                    <a:pt x="152708" y="77590"/>
                    <a:pt x="134154" y="46423"/>
                    <a:pt x="110641" y="20522"/>
                  </a:cubicBezTo>
                  <a:cubicBezTo>
                    <a:pt x="106355" y="15807"/>
                    <a:pt x="101824" y="11153"/>
                    <a:pt x="96558" y="7602"/>
                  </a:cubicBezTo>
                  <a:cubicBezTo>
                    <a:pt x="87250" y="1356"/>
                    <a:pt x="75616" y="-1461"/>
                    <a:pt x="64656" y="744"/>
                  </a:cubicBezTo>
                  <a:cubicBezTo>
                    <a:pt x="53695" y="2948"/>
                    <a:pt x="43775" y="10357"/>
                    <a:pt x="39061" y="20644"/>
                  </a:cubicBezTo>
                  <a:cubicBezTo>
                    <a:pt x="34958" y="29706"/>
                    <a:pt x="26079" y="88550"/>
                    <a:pt x="30733" y="107226"/>
                  </a:cubicBezTo>
                  <a:cubicBezTo>
                    <a:pt x="35999" y="128229"/>
                    <a:pt x="54062" y="143721"/>
                    <a:pt x="73534" y="152599"/>
                  </a:cubicBezTo>
                  <a:cubicBezTo>
                    <a:pt x="53450" y="146109"/>
                    <a:pt x="21365" y="134413"/>
                    <a:pt x="5934" y="156028"/>
                  </a:cubicBezTo>
                  <a:cubicBezTo>
                    <a:pt x="791" y="163254"/>
                    <a:pt x="-1598" y="173418"/>
                    <a:pt x="1158" y="182236"/>
                  </a:cubicBezTo>
                  <a:cubicBezTo>
                    <a:pt x="4648" y="193380"/>
                    <a:pt x="15180" y="197360"/>
                    <a:pt x="25406" y="200605"/>
                  </a:cubicBezTo>
                  <a:cubicBezTo>
                    <a:pt x="37040" y="204340"/>
                    <a:pt x="53266" y="207096"/>
                    <a:pt x="65452" y="207769"/>
                  </a:cubicBezTo>
                  <a:cubicBezTo>
                    <a:pt x="129929" y="211321"/>
                    <a:pt x="160178" y="205198"/>
                    <a:pt x="163668" y="199258"/>
                  </a:cubicBezTo>
                  <a:cubicBezTo>
                    <a:pt x="166852" y="193870"/>
                    <a:pt x="165260" y="182909"/>
                    <a:pt x="165382" y="176970"/>
                  </a:cubicBezTo>
                  <a:cubicBezTo>
                    <a:pt x="165566" y="167111"/>
                    <a:pt x="165382" y="157192"/>
                    <a:pt x="164770" y="147333"/>
                  </a:cubicBezTo>
                  <a:close/>
                </a:path>
              </a:pathLst>
            </a:custGeom>
            <a:solidFill>
              <a:srgbClr val="324525"/>
            </a:solidFill>
            <a:ln w="6122" cap="flat">
              <a:noFill/>
              <a:prstDash val="solid"/>
              <a:miter/>
            </a:ln>
          </p:spPr>
        </p:sp>
        <p:sp>
          <p:nvSpPr>
            <p:cNvPr id="271" name="자유형: 도형 270">
              <a:extLst>
                <a:ext uri="{FF2B5EF4-FFF2-40B4-BE49-F238E27FC236}">
                  <a16:creationId xmlns:a16="http://schemas.microsoft.com/office/drawing/2014/main" id="{602BD996-24B3-1F44-E917-71298412C904}"/>
                </a:ext>
              </a:extLst>
            </p:cNvPr>
            <p:cNvSpPr/>
            <p:nvPr/>
          </p:nvSpPr>
          <p:spPr>
            <a:xfrm>
              <a:off x="4889415" y="1145958"/>
              <a:ext cx="154381" cy="208332"/>
            </a:xfrm>
            <a:custGeom>
              <a:avLst/>
              <a:gdLst>
                <a:gd name="csX0" fmla="*/ 148983 w 154381"/>
                <a:gd name="csY0" fmla="*/ 127241 h 208332"/>
                <a:gd name="csX1" fmla="*/ 117326 w 154381"/>
                <a:gd name="csY1" fmla="*/ 123 h 208332"/>
                <a:gd name="csX2" fmla="*/ 84383 w 154381"/>
                <a:gd name="csY2" fmla="*/ 28351 h 208332"/>
                <a:gd name="csX3" fmla="*/ 51073 w 154381"/>
                <a:gd name="csY3" fmla="*/ 94359 h 208332"/>
                <a:gd name="csX4" fmla="*/ 73606 w 154381"/>
                <a:gd name="csY4" fmla="*/ 147325 h 208332"/>
                <a:gd name="csX5" fmla="*/ 6373 w 154381"/>
                <a:gd name="csY5" fmla="*/ 135201 h 208332"/>
                <a:gd name="csX6" fmla="*/ 801 w 154381"/>
                <a:gd name="csY6" fmla="*/ 165634 h 208332"/>
                <a:gd name="csX7" fmla="*/ 9067 w 154381"/>
                <a:gd name="csY7" fmla="*/ 189514 h 208332"/>
                <a:gd name="csX8" fmla="*/ 38092 w 154381"/>
                <a:gd name="csY8" fmla="*/ 202985 h 208332"/>
                <a:gd name="csX9" fmla="*/ 117081 w 154381"/>
                <a:gd name="csY9" fmla="*/ 206231 h 208332"/>
                <a:gd name="csX10" fmla="*/ 130675 w 154381"/>
                <a:gd name="csY10" fmla="*/ 188289 h 208332"/>
                <a:gd name="csX11" fmla="*/ 149044 w 154381"/>
                <a:gd name="csY11" fmla="*/ 127302 h 2083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54381" h="208332">
                  <a:moveTo>
                    <a:pt x="148983" y="127241"/>
                  </a:moveTo>
                  <a:cubicBezTo>
                    <a:pt x="164965" y="-3428"/>
                    <a:pt x="142798" y="-489"/>
                    <a:pt x="117326" y="123"/>
                  </a:cubicBezTo>
                  <a:cubicBezTo>
                    <a:pt x="107590" y="368"/>
                    <a:pt x="92404" y="13962"/>
                    <a:pt x="84383" y="28351"/>
                  </a:cubicBezTo>
                  <a:cubicBezTo>
                    <a:pt x="79791" y="36618"/>
                    <a:pt x="52542" y="75990"/>
                    <a:pt x="51073" y="94359"/>
                  </a:cubicBezTo>
                  <a:cubicBezTo>
                    <a:pt x="49419" y="115056"/>
                    <a:pt x="60013" y="134038"/>
                    <a:pt x="73606" y="147325"/>
                  </a:cubicBezTo>
                  <a:cubicBezTo>
                    <a:pt x="58298" y="132446"/>
                    <a:pt x="24743" y="115607"/>
                    <a:pt x="6373" y="135201"/>
                  </a:cubicBezTo>
                  <a:cubicBezTo>
                    <a:pt x="-913" y="142978"/>
                    <a:pt x="-607" y="155040"/>
                    <a:pt x="801" y="165634"/>
                  </a:cubicBezTo>
                  <a:cubicBezTo>
                    <a:pt x="1903" y="174084"/>
                    <a:pt x="3679" y="182901"/>
                    <a:pt x="9067" y="189514"/>
                  </a:cubicBezTo>
                  <a:cubicBezTo>
                    <a:pt x="15987" y="197903"/>
                    <a:pt x="27376" y="200903"/>
                    <a:pt x="38092" y="202985"/>
                  </a:cubicBezTo>
                  <a:cubicBezTo>
                    <a:pt x="57624" y="206782"/>
                    <a:pt x="103977" y="210945"/>
                    <a:pt x="117081" y="206231"/>
                  </a:cubicBezTo>
                  <a:cubicBezTo>
                    <a:pt x="123755" y="203843"/>
                    <a:pt x="127490" y="194658"/>
                    <a:pt x="130675" y="188289"/>
                  </a:cubicBezTo>
                  <a:cubicBezTo>
                    <a:pt x="139369" y="170716"/>
                    <a:pt x="147758" y="137895"/>
                    <a:pt x="149044" y="127302"/>
                  </a:cubicBezTo>
                  <a:close/>
                </a:path>
              </a:pathLst>
            </a:custGeom>
            <a:solidFill>
              <a:schemeClr val="bg1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272" name="그래픽 21">
            <a:extLst>
              <a:ext uri="{FF2B5EF4-FFF2-40B4-BE49-F238E27FC236}">
                <a16:creationId xmlns:a16="http://schemas.microsoft.com/office/drawing/2014/main" id="{3AA50B62-3E57-D1F7-E6A5-268524244001}"/>
              </a:ext>
            </a:extLst>
          </p:cNvPr>
          <p:cNvGrpSpPr/>
          <p:nvPr/>
        </p:nvGrpSpPr>
        <p:grpSpPr>
          <a:xfrm>
            <a:off x="5290000" y="2880176"/>
            <a:ext cx="183941" cy="245418"/>
            <a:chOff x="5290000" y="2880176"/>
            <a:chExt cx="183941" cy="245418"/>
          </a:xfrm>
          <a:solidFill>
            <a:srgbClr val="FFFFFF"/>
          </a:solidFill>
        </p:grpSpPr>
        <p:sp>
          <p:nvSpPr>
            <p:cNvPr id="273" name="타원 272">
              <a:extLst>
                <a:ext uri="{FF2B5EF4-FFF2-40B4-BE49-F238E27FC236}">
                  <a16:creationId xmlns:a16="http://schemas.microsoft.com/office/drawing/2014/main" id="{8B18AB02-0537-BCFD-527F-5F1AEB3C65B0}"/>
                </a:ext>
              </a:extLst>
            </p:cNvPr>
            <p:cNvSpPr/>
            <p:nvPr/>
          </p:nvSpPr>
          <p:spPr>
            <a:xfrm>
              <a:off x="5290000" y="3033256"/>
              <a:ext cx="92338" cy="92338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74" name="타원 273">
              <a:extLst>
                <a:ext uri="{FF2B5EF4-FFF2-40B4-BE49-F238E27FC236}">
                  <a16:creationId xmlns:a16="http://schemas.microsoft.com/office/drawing/2014/main" id="{FA08223B-C365-7871-3DF4-63A959DF5077}"/>
                </a:ext>
              </a:extLst>
            </p:cNvPr>
            <p:cNvSpPr/>
            <p:nvPr/>
          </p:nvSpPr>
          <p:spPr>
            <a:xfrm>
              <a:off x="5416996" y="2880176"/>
              <a:ext cx="56945" cy="56945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275" name="그래픽 21">
            <a:extLst>
              <a:ext uri="{FF2B5EF4-FFF2-40B4-BE49-F238E27FC236}">
                <a16:creationId xmlns:a16="http://schemas.microsoft.com/office/drawing/2014/main" id="{37BF0641-88D4-5EA1-26A0-B29024ED6D72}"/>
              </a:ext>
            </a:extLst>
          </p:cNvPr>
          <p:cNvGrpSpPr/>
          <p:nvPr/>
        </p:nvGrpSpPr>
        <p:grpSpPr>
          <a:xfrm>
            <a:off x="8011708" y="4505583"/>
            <a:ext cx="159815" cy="284851"/>
            <a:chOff x="8011708" y="4505583"/>
            <a:chExt cx="159815" cy="284851"/>
          </a:xfrm>
          <a:solidFill>
            <a:srgbClr val="FFFFFF"/>
          </a:solidFill>
        </p:grpSpPr>
        <p:sp>
          <p:nvSpPr>
            <p:cNvPr id="276" name="타원 275">
              <a:extLst>
                <a:ext uri="{FF2B5EF4-FFF2-40B4-BE49-F238E27FC236}">
                  <a16:creationId xmlns:a16="http://schemas.microsoft.com/office/drawing/2014/main" id="{1E992586-F683-46DF-98F7-026E8571E2CB}"/>
                </a:ext>
              </a:extLst>
            </p:cNvPr>
            <p:cNvSpPr/>
            <p:nvPr/>
          </p:nvSpPr>
          <p:spPr>
            <a:xfrm>
              <a:off x="8011708" y="4725529"/>
              <a:ext cx="64906" cy="64906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77" name="타원 276">
              <a:extLst>
                <a:ext uri="{FF2B5EF4-FFF2-40B4-BE49-F238E27FC236}">
                  <a16:creationId xmlns:a16="http://schemas.microsoft.com/office/drawing/2014/main" id="{9EED5A5E-1EB0-31B6-DD23-9D519AD5273A}"/>
                </a:ext>
              </a:extLst>
            </p:cNvPr>
            <p:cNvSpPr/>
            <p:nvPr/>
          </p:nvSpPr>
          <p:spPr>
            <a:xfrm>
              <a:off x="8049427" y="4505583"/>
              <a:ext cx="64906" cy="64906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78" name="타원 277">
              <a:extLst>
                <a:ext uri="{FF2B5EF4-FFF2-40B4-BE49-F238E27FC236}">
                  <a16:creationId xmlns:a16="http://schemas.microsoft.com/office/drawing/2014/main" id="{77A8EF42-AB31-7741-09FF-2A3656021795}"/>
                </a:ext>
              </a:extLst>
            </p:cNvPr>
            <p:cNvSpPr/>
            <p:nvPr/>
          </p:nvSpPr>
          <p:spPr>
            <a:xfrm>
              <a:off x="8126334" y="4589838"/>
              <a:ext cx="45189" cy="45189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279" name="그래픽 21">
            <a:extLst>
              <a:ext uri="{FF2B5EF4-FFF2-40B4-BE49-F238E27FC236}">
                <a16:creationId xmlns:a16="http://schemas.microsoft.com/office/drawing/2014/main" id="{7D803A57-1108-7B3B-72A5-26EFCD9B39A8}"/>
              </a:ext>
            </a:extLst>
          </p:cNvPr>
          <p:cNvGrpSpPr/>
          <p:nvPr/>
        </p:nvGrpSpPr>
        <p:grpSpPr>
          <a:xfrm>
            <a:off x="3992185" y="5777497"/>
            <a:ext cx="211924" cy="200657"/>
            <a:chOff x="3992185" y="5777497"/>
            <a:chExt cx="211924" cy="200657"/>
          </a:xfrm>
          <a:solidFill>
            <a:srgbClr val="FFFFFF"/>
          </a:solidFill>
        </p:grpSpPr>
        <p:sp>
          <p:nvSpPr>
            <p:cNvPr id="280" name="타원 279">
              <a:extLst>
                <a:ext uri="{FF2B5EF4-FFF2-40B4-BE49-F238E27FC236}">
                  <a16:creationId xmlns:a16="http://schemas.microsoft.com/office/drawing/2014/main" id="{671DBC79-223B-1946-66CF-46C9A3A9BA7D}"/>
                </a:ext>
              </a:extLst>
            </p:cNvPr>
            <p:cNvSpPr/>
            <p:nvPr/>
          </p:nvSpPr>
          <p:spPr>
            <a:xfrm>
              <a:off x="4087034" y="5913249"/>
              <a:ext cx="64906" cy="64906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81" name="타원 280">
              <a:extLst>
                <a:ext uri="{FF2B5EF4-FFF2-40B4-BE49-F238E27FC236}">
                  <a16:creationId xmlns:a16="http://schemas.microsoft.com/office/drawing/2014/main" id="{6694C895-1C65-6FC7-7746-6B7B2C9DB177}"/>
                </a:ext>
              </a:extLst>
            </p:cNvPr>
            <p:cNvSpPr/>
            <p:nvPr/>
          </p:nvSpPr>
          <p:spPr>
            <a:xfrm>
              <a:off x="4157696" y="5813624"/>
              <a:ext cx="46413" cy="46413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82" name="타원 281">
              <a:extLst>
                <a:ext uri="{FF2B5EF4-FFF2-40B4-BE49-F238E27FC236}">
                  <a16:creationId xmlns:a16="http://schemas.microsoft.com/office/drawing/2014/main" id="{58715C29-7A3C-3E0B-6B43-43476C807D9B}"/>
                </a:ext>
              </a:extLst>
            </p:cNvPr>
            <p:cNvSpPr/>
            <p:nvPr/>
          </p:nvSpPr>
          <p:spPr>
            <a:xfrm>
              <a:off x="3992185" y="5777497"/>
              <a:ext cx="45189" cy="45189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283" name="그래픽 21">
            <a:extLst>
              <a:ext uri="{FF2B5EF4-FFF2-40B4-BE49-F238E27FC236}">
                <a16:creationId xmlns:a16="http://schemas.microsoft.com/office/drawing/2014/main" id="{C50A890A-95F5-13A5-6E24-3614D2DED4D5}"/>
              </a:ext>
            </a:extLst>
          </p:cNvPr>
          <p:cNvGrpSpPr/>
          <p:nvPr/>
        </p:nvGrpSpPr>
        <p:grpSpPr>
          <a:xfrm>
            <a:off x="4616814" y="1669616"/>
            <a:ext cx="80581" cy="156815"/>
            <a:chOff x="4616814" y="1669616"/>
            <a:chExt cx="80581" cy="156815"/>
          </a:xfrm>
          <a:solidFill>
            <a:srgbClr val="FFFFFF"/>
          </a:solidFill>
        </p:grpSpPr>
        <p:sp>
          <p:nvSpPr>
            <p:cNvPr id="284" name="타원 283">
              <a:extLst>
                <a:ext uri="{FF2B5EF4-FFF2-40B4-BE49-F238E27FC236}">
                  <a16:creationId xmlns:a16="http://schemas.microsoft.com/office/drawing/2014/main" id="{0CEC23CB-7C5A-695F-DAC7-C12CC246B37E}"/>
                </a:ext>
              </a:extLst>
            </p:cNvPr>
            <p:cNvSpPr/>
            <p:nvPr/>
          </p:nvSpPr>
          <p:spPr>
            <a:xfrm>
              <a:off x="4616814" y="1669616"/>
              <a:ext cx="57925" cy="57925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85" name="타원 284">
              <a:extLst>
                <a:ext uri="{FF2B5EF4-FFF2-40B4-BE49-F238E27FC236}">
                  <a16:creationId xmlns:a16="http://schemas.microsoft.com/office/drawing/2014/main" id="{5E403B9A-E425-F8B9-59F7-E2B91E49ECDE}"/>
                </a:ext>
              </a:extLst>
            </p:cNvPr>
            <p:cNvSpPr/>
            <p:nvPr/>
          </p:nvSpPr>
          <p:spPr>
            <a:xfrm>
              <a:off x="4656003" y="1785039"/>
              <a:ext cx="41392" cy="41392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286" name="그래픽 21">
            <a:extLst>
              <a:ext uri="{FF2B5EF4-FFF2-40B4-BE49-F238E27FC236}">
                <a16:creationId xmlns:a16="http://schemas.microsoft.com/office/drawing/2014/main" id="{1E94A286-DE32-712F-830A-8E2514EBAA15}"/>
              </a:ext>
            </a:extLst>
          </p:cNvPr>
          <p:cNvGrpSpPr/>
          <p:nvPr/>
        </p:nvGrpSpPr>
        <p:grpSpPr>
          <a:xfrm>
            <a:off x="7179318" y="1126487"/>
            <a:ext cx="152835" cy="245969"/>
            <a:chOff x="7179318" y="1126487"/>
            <a:chExt cx="152835" cy="245969"/>
          </a:xfrm>
          <a:solidFill>
            <a:srgbClr val="FFFFFF"/>
          </a:solidFill>
        </p:grpSpPr>
        <p:sp>
          <p:nvSpPr>
            <p:cNvPr id="287" name="타원 286">
              <a:extLst>
                <a:ext uri="{FF2B5EF4-FFF2-40B4-BE49-F238E27FC236}">
                  <a16:creationId xmlns:a16="http://schemas.microsoft.com/office/drawing/2014/main" id="{2EF78EB0-846A-AF7F-DC3F-0DE6E81E5E4E}"/>
                </a:ext>
              </a:extLst>
            </p:cNvPr>
            <p:cNvSpPr/>
            <p:nvPr/>
          </p:nvSpPr>
          <p:spPr>
            <a:xfrm>
              <a:off x="7274228" y="1249196"/>
              <a:ext cx="57925" cy="57925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88" name="타원 287">
              <a:extLst>
                <a:ext uri="{FF2B5EF4-FFF2-40B4-BE49-F238E27FC236}">
                  <a16:creationId xmlns:a16="http://schemas.microsoft.com/office/drawing/2014/main" id="{100B03CB-25CC-F6E8-2339-EDC384BEFEF2}"/>
                </a:ext>
              </a:extLst>
            </p:cNvPr>
            <p:cNvSpPr/>
            <p:nvPr/>
          </p:nvSpPr>
          <p:spPr>
            <a:xfrm>
              <a:off x="7225671" y="1331064"/>
              <a:ext cx="41392" cy="41392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89" name="타원 288">
              <a:extLst>
                <a:ext uri="{FF2B5EF4-FFF2-40B4-BE49-F238E27FC236}">
                  <a16:creationId xmlns:a16="http://schemas.microsoft.com/office/drawing/2014/main" id="{94AC8946-35C6-C8D1-5401-0E746FC935A7}"/>
                </a:ext>
              </a:extLst>
            </p:cNvPr>
            <p:cNvSpPr/>
            <p:nvPr/>
          </p:nvSpPr>
          <p:spPr>
            <a:xfrm>
              <a:off x="7179318" y="1126487"/>
              <a:ext cx="41392" cy="41392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sp>
        <p:nvSpPr>
          <p:cNvPr id="290" name="타원 289">
            <a:extLst>
              <a:ext uri="{FF2B5EF4-FFF2-40B4-BE49-F238E27FC236}">
                <a16:creationId xmlns:a16="http://schemas.microsoft.com/office/drawing/2014/main" id="{DAEB4F83-8875-B3D9-BD9F-FEEDFF634C96}"/>
              </a:ext>
            </a:extLst>
          </p:cNvPr>
          <p:cNvSpPr/>
          <p:nvPr/>
        </p:nvSpPr>
        <p:spPr>
          <a:xfrm>
            <a:off x="579542" y="242911"/>
            <a:ext cx="62456" cy="62456"/>
          </a:xfrm>
          <a:prstGeom prst="ellipse">
            <a:avLst/>
          </a:prstGeom>
          <a:solidFill>
            <a:schemeClr val="bg1"/>
          </a:solidFill>
          <a:ln w="6122" cap="flat">
            <a:noFill/>
            <a:prstDash val="solid"/>
            <a:miter/>
          </a:ln>
        </p:spPr>
      </p:sp>
      <p:sp>
        <p:nvSpPr>
          <p:cNvPr id="645" name="타원 644">
            <a:extLst>
              <a:ext uri="{FF2B5EF4-FFF2-40B4-BE49-F238E27FC236}">
                <a16:creationId xmlns:a16="http://schemas.microsoft.com/office/drawing/2014/main" id="{4B846FC5-75AB-BAD6-A7DE-7B3C62F288C6}"/>
              </a:ext>
            </a:extLst>
          </p:cNvPr>
          <p:cNvSpPr/>
          <p:nvPr userDrawn="1"/>
        </p:nvSpPr>
        <p:spPr>
          <a:xfrm>
            <a:off x="518178" y="195156"/>
            <a:ext cx="48465" cy="48465"/>
          </a:xfrm>
          <a:prstGeom prst="ellipse">
            <a:avLst/>
          </a:prstGeom>
          <a:solidFill>
            <a:schemeClr val="bg1"/>
          </a:solidFill>
          <a:ln w="6122" cap="flat">
            <a:noFill/>
            <a:prstDash val="solid"/>
            <a:miter/>
          </a:ln>
        </p:spPr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FFDAAB8-7705-276E-99D9-0FA2187081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8286" y="6545922"/>
            <a:ext cx="615428" cy="265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2613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2260">
          <p15:clr>
            <a:srgbClr val="FBAE40"/>
          </p15:clr>
        </p15:guide>
        <p15:guide id="4" orient="horz" pos="21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직사각형 319">
            <a:extLst>
              <a:ext uri="{FF2B5EF4-FFF2-40B4-BE49-F238E27FC236}">
                <a16:creationId xmlns:a16="http://schemas.microsoft.com/office/drawing/2014/main" id="{678F5327-9EEF-DC02-1F18-9D3A49D8136D}"/>
              </a:ext>
            </a:extLst>
          </p:cNvPr>
          <p:cNvSpPr/>
          <p:nvPr userDrawn="1"/>
        </p:nvSpPr>
        <p:spPr>
          <a:xfrm>
            <a:off x="0" y="5616418"/>
            <a:ext cx="12192000" cy="1240251"/>
          </a:xfrm>
          <a:prstGeom prst="rect">
            <a:avLst/>
          </a:prstGeom>
          <a:solidFill>
            <a:srgbClr val="D4E88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/>
          </a:p>
        </p:txBody>
      </p:sp>
      <p:sp>
        <p:nvSpPr>
          <p:cNvPr id="314" name="자유형: 도형 313">
            <a:extLst>
              <a:ext uri="{FF2B5EF4-FFF2-40B4-BE49-F238E27FC236}">
                <a16:creationId xmlns:a16="http://schemas.microsoft.com/office/drawing/2014/main" id="{864FCC87-8050-C696-FFCB-486F0DF937E7}"/>
              </a:ext>
            </a:extLst>
          </p:cNvPr>
          <p:cNvSpPr/>
          <p:nvPr/>
        </p:nvSpPr>
        <p:spPr>
          <a:xfrm>
            <a:off x="10770295" y="9917715"/>
            <a:ext cx="143607" cy="44310"/>
          </a:xfrm>
          <a:custGeom>
            <a:avLst/>
            <a:gdLst>
              <a:gd name="csX0" fmla="*/ 1916 w 143607"/>
              <a:gd name="csY0" fmla="*/ 7682 h 44310"/>
              <a:gd name="csX1" fmla="*/ 814 w 143607"/>
              <a:gd name="csY1" fmla="*/ 22071 h 44310"/>
              <a:gd name="csX2" fmla="*/ 54024 w 143607"/>
              <a:gd name="csY2" fmla="*/ 26970 h 44310"/>
              <a:gd name="csX3" fmla="*/ 91988 w 143607"/>
              <a:gd name="csY3" fmla="*/ 8784 h 44310"/>
              <a:gd name="csX4" fmla="*/ 109501 w 143607"/>
              <a:gd name="csY4" fmla="*/ 6763 h 44310"/>
              <a:gd name="csX5" fmla="*/ 137913 w 143607"/>
              <a:gd name="csY5" fmla="*/ 15580 h 44310"/>
              <a:gd name="csX6" fmla="*/ 137361 w 143607"/>
              <a:gd name="csY6" fmla="*/ 42033 h 44310"/>
              <a:gd name="csX7" fmla="*/ 119298 w 143607"/>
              <a:gd name="csY7" fmla="*/ 43319 h 44310"/>
              <a:gd name="csX8" fmla="*/ 57698 w 143607"/>
              <a:gd name="csY8" fmla="*/ 9457 h 44310"/>
              <a:gd name="csX9" fmla="*/ 1977 w 143607"/>
              <a:gd name="csY9" fmla="*/ 7682 h 443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43607" h="44310">
                <a:moveTo>
                  <a:pt x="1916" y="7682"/>
                </a:moveTo>
                <a:cubicBezTo>
                  <a:pt x="-43" y="11049"/>
                  <a:pt x="-656" y="15764"/>
                  <a:pt x="814" y="22071"/>
                </a:cubicBezTo>
                <a:cubicBezTo>
                  <a:pt x="3937" y="35604"/>
                  <a:pt x="44840" y="30154"/>
                  <a:pt x="54024" y="26970"/>
                </a:cubicBezTo>
                <a:cubicBezTo>
                  <a:pt x="67312" y="22438"/>
                  <a:pt x="78395" y="12580"/>
                  <a:pt x="91988" y="8784"/>
                </a:cubicBezTo>
                <a:cubicBezTo>
                  <a:pt x="97683" y="7192"/>
                  <a:pt x="103623" y="6763"/>
                  <a:pt x="109501" y="6763"/>
                </a:cubicBezTo>
                <a:cubicBezTo>
                  <a:pt x="119665" y="6763"/>
                  <a:pt x="130626" y="8416"/>
                  <a:pt x="137913" y="15580"/>
                </a:cubicBezTo>
                <a:cubicBezTo>
                  <a:pt x="145199" y="22745"/>
                  <a:pt x="145995" y="36706"/>
                  <a:pt x="137361" y="42033"/>
                </a:cubicBezTo>
                <a:cubicBezTo>
                  <a:pt x="132095" y="45278"/>
                  <a:pt x="125360" y="44421"/>
                  <a:pt x="119298" y="43319"/>
                </a:cubicBezTo>
                <a:cubicBezTo>
                  <a:pt x="95907" y="39216"/>
                  <a:pt x="77905" y="20540"/>
                  <a:pt x="57698" y="9457"/>
                </a:cubicBezTo>
                <a:cubicBezTo>
                  <a:pt x="45207" y="2599"/>
                  <a:pt x="10550" y="-6953"/>
                  <a:pt x="1977" y="7682"/>
                </a:cubicBezTo>
                <a:close/>
              </a:path>
            </a:pathLst>
          </a:custGeom>
          <a:noFill/>
          <a:ln w="12245" cap="rnd">
            <a:solidFill>
              <a:srgbClr val="282A41"/>
            </a:solidFill>
            <a:prstDash val="solid"/>
            <a:miter/>
          </a:ln>
        </p:spPr>
      </p:sp>
      <p:sp>
        <p:nvSpPr>
          <p:cNvPr id="315" name="자유형: 도형 314">
            <a:extLst>
              <a:ext uri="{FF2B5EF4-FFF2-40B4-BE49-F238E27FC236}">
                <a16:creationId xmlns:a16="http://schemas.microsoft.com/office/drawing/2014/main" id="{B70804EB-5793-A4D2-B9BF-31E591C3B5ED}"/>
              </a:ext>
            </a:extLst>
          </p:cNvPr>
          <p:cNvSpPr/>
          <p:nvPr/>
        </p:nvSpPr>
        <p:spPr>
          <a:xfrm>
            <a:off x="11241170" y="9948454"/>
            <a:ext cx="143584" cy="44309"/>
          </a:xfrm>
          <a:custGeom>
            <a:avLst/>
            <a:gdLst>
              <a:gd name="csX0" fmla="*/ 1916 w 143584"/>
              <a:gd name="csY0" fmla="*/ 7681 h 44309"/>
              <a:gd name="csX1" fmla="*/ 814 w 143584"/>
              <a:gd name="csY1" fmla="*/ 22071 h 44309"/>
              <a:gd name="csX2" fmla="*/ 54025 w 143584"/>
              <a:gd name="csY2" fmla="*/ 26970 h 44309"/>
              <a:gd name="csX3" fmla="*/ 91988 w 143584"/>
              <a:gd name="csY3" fmla="*/ 8784 h 44309"/>
              <a:gd name="csX4" fmla="*/ 109501 w 143584"/>
              <a:gd name="csY4" fmla="*/ 6763 h 44309"/>
              <a:gd name="csX5" fmla="*/ 137913 w 143584"/>
              <a:gd name="csY5" fmla="*/ 15581 h 44309"/>
              <a:gd name="csX6" fmla="*/ 137361 w 143584"/>
              <a:gd name="csY6" fmla="*/ 42033 h 44309"/>
              <a:gd name="csX7" fmla="*/ 119298 w 143584"/>
              <a:gd name="csY7" fmla="*/ 43319 h 44309"/>
              <a:gd name="csX8" fmla="*/ 57698 w 143584"/>
              <a:gd name="csY8" fmla="*/ 9457 h 44309"/>
              <a:gd name="csX9" fmla="*/ 1977 w 143584"/>
              <a:gd name="csY9" fmla="*/ 7681 h 4430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43584" h="44309">
                <a:moveTo>
                  <a:pt x="1916" y="7681"/>
                </a:moveTo>
                <a:cubicBezTo>
                  <a:pt x="-43" y="11049"/>
                  <a:pt x="-656" y="15764"/>
                  <a:pt x="814" y="22071"/>
                </a:cubicBezTo>
                <a:cubicBezTo>
                  <a:pt x="3937" y="35603"/>
                  <a:pt x="44840" y="30154"/>
                  <a:pt x="54025" y="26970"/>
                </a:cubicBezTo>
                <a:cubicBezTo>
                  <a:pt x="67312" y="22439"/>
                  <a:pt x="78395" y="12580"/>
                  <a:pt x="91988" y="8784"/>
                </a:cubicBezTo>
                <a:cubicBezTo>
                  <a:pt x="97683" y="7192"/>
                  <a:pt x="103622" y="6763"/>
                  <a:pt x="109501" y="6763"/>
                </a:cubicBezTo>
                <a:cubicBezTo>
                  <a:pt x="119665" y="6763"/>
                  <a:pt x="130626" y="8416"/>
                  <a:pt x="137913" y="15581"/>
                </a:cubicBezTo>
                <a:cubicBezTo>
                  <a:pt x="145138" y="22683"/>
                  <a:pt x="145995" y="36705"/>
                  <a:pt x="137361" y="42033"/>
                </a:cubicBezTo>
                <a:cubicBezTo>
                  <a:pt x="132096" y="45278"/>
                  <a:pt x="125360" y="44421"/>
                  <a:pt x="119298" y="43319"/>
                </a:cubicBezTo>
                <a:cubicBezTo>
                  <a:pt x="95907" y="39216"/>
                  <a:pt x="77905" y="20540"/>
                  <a:pt x="57698" y="9457"/>
                </a:cubicBezTo>
                <a:cubicBezTo>
                  <a:pt x="45207" y="2599"/>
                  <a:pt x="10550" y="-6953"/>
                  <a:pt x="1977" y="7681"/>
                </a:cubicBezTo>
                <a:close/>
              </a:path>
            </a:pathLst>
          </a:custGeom>
          <a:noFill/>
          <a:ln w="12245" cap="rnd">
            <a:solidFill>
              <a:srgbClr val="282A41"/>
            </a:solidFill>
            <a:prstDash val="solid"/>
            <a:miter/>
          </a:ln>
        </p:spPr>
      </p:sp>
      <p:sp>
        <p:nvSpPr>
          <p:cNvPr id="317" name="사각형: 둥근 모서리 316">
            <a:extLst>
              <a:ext uri="{FF2B5EF4-FFF2-40B4-BE49-F238E27FC236}">
                <a16:creationId xmlns:a16="http://schemas.microsoft.com/office/drawing/2014/main" id="{191459A3-4C5B-515C-EB99-9DF917DF795A}"/>
              </a:ext>
            </a:extLst>
          </p:cNvPr>
          <p:cNvSpPr/>
          <p:nvPr/>
        </p:nvSpPr>
        <p:spPr>
          <a:xfrm>
            <a:off x="233727" y="561643"/>
            <a:ext cx="11724546" cy="5810197"/>
          </a:xfrm>
          <a:prstGeom prst="roundRect">
            <a:avLst>
              <a:gd name="adj" fmla="val 47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30" name="그래픽 7">
            <a:extLst>
              <a:ext uri="{FF2B5EF4-FFF2-40B4-BE49-F238E27FC236}">
                <a16:creationId xmlns:a16="http://schemas.microsoft.com/office/drawing/2014/main" id="{D187C040-E6AD-25DE-FC35-8019C77137F7}"/>
              </a:ext>
            </a:extLst>
          </p:cNvPr>
          <p:cNvGrpSpPr/>
          <p:nvPr/>
        </p:nvGrpSpPr>
        <p:grpSpPr>
          <a:xfrm>
            <a:off x="9630561" y="5900305"/>
            <a:ext cx="1920471" cy="728907"/>
            <a:chOff x="1751388" y="7140191"/>
            <a:chExt cx="1920471" cy="728907"/>
          </a:xfrm>
        </p:grpSpPr>
        <p:grpSp>
          <p:nvGrpSpPr>
            <p:cNvPr id="231" name="그래픽 7">
              <a:extLst>
                <a:ext uri="{FF2B5EF4-FFF2-40B4-BE49-F238E27FC236}">
                  <a16:creationId xmlns:a16="http://schemas.microsoft.com/office/drawing/2014/main" id="{E5B58FA2-77A6-D235-64CB-7BD0A7D61612}"/>
                </a:ext>
              </a:extLst>
            </p:cNvPr>
            <p:cNvGrpSpPr/>
            <p:nvPr/>
          </p:nvGrpSpPr>
          <p:grpSpPr>
            <a:xfrm>
              <a:off x="1944194" y="7140191"/>
              <a:ext cx="1450773" cy="663328"/>
              <a:chOff x="1944194" y="7140191"/>
              <a:chExt cx="1450773" cy="663328"/>
            </a:xfrm>
          </p:grpSpPr>
          <p:sp>
            <p:nvSpPr>
              <p:cNvPr id="232" name="직사각형 231">
                <a:extLst>
                  <a:ext uri="{FF2B5EF4-FFF2-40B4-BE49-F238E27FC236}">
                    <a16:creationId xmlns:a16="http://schemas.microsoft.com/office/drawing/2014/main" id="{BD7CADD0-35F5-65B4-2618-88F444DFE87D}"/>
                  </a:ext>
                </a:extLst>
              </p:cNvPr>
              <p:cNvSpPr/>
              <p:nvPr/>
            </p:nvSpPr>
            <p:spPr>
              <a:xfrm>
                <a:off x="1944194" y="7210669"/>
                <a:ext cx="436830" cy="570316"/>
              </a:xfrm>
              <a:prstGeom prst="rect">
                <a:avLst/>
              </a:prstGeom>
              <a:solidFill>
                <a:srgbClr val="6D4C2E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33" name="직사각형 232">
                <a:extLst>
                  <a:ext uri="{FF2B5EF4-FFF2-40B4-BE49-F238E27FC236}">
                    <a16:creationId xmlns:a16="http://schemas.microsoft.com/office/drawing/2014/main" id="{2EDC3CC4-BCCD-59C2-437E-D89BD657EC22}"/>
                  </a:ext>
                </a:extLst>
              </p:cNvPr>
              <p:cNvSpPr/>
              <p:nvPr/>
            </p:nvSpPr>
            <p:spPr>
              <a:xfrm>
                <a:off x="2216800" y="7225855"/>
                <a:ext cx="1178167" cy="577664"/>
              </a:xfrm>
              <a:prstGeom prst="rect">
                <a:avLst/>
              </a:prstGeom>
              <a:solidFill>
                <a:srgbClr val="6D4C2E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34" name="자유형: 도형 233">
                <a:extLst>
                  <a:ext uri="{FF2B5EF4-FFF2-40B4-BE49-F238E27FC236}">
                    <a16:creationId xmlns:a16="http://schemas.microsoft.com/office/drawing/2014/main" id="{546B7087-6F67-CC7E-0A73-3AFF41A260E0}"/>
                  </a:ext>
                </a:extLst>
              </p:cNvPr>
              <p:cNvSpPr/>
              <p:nvPr/>
            </p:nvSpPr>
            <p:spPr>
              <a:xfrm>
                <a:off x="1944204" y="7140191"/>
                <a:ext cx="1450707" cy="190187"/>
              </a:xfrm>
              <a:custGeom>
                <a:avLst/>
                <a:gdLst>
                  <a:gd name="csX0" fmla="*/ 269044 w 1450707"/>
                  <a:gd name="csY0" fmla="*/ 12982 h 190187"/>
                  <a:gd name="csX1" fmla="*/ 12727 w 1450707"/>
                  <a:gd name="csY1" fmla="*/ 54864 h 190187"/>
                  <a:gd name="csX2" fmla="*/ 358 w 1450707"/>
                  <a:gd name="csY2" fmla="*/ 73479 h 190187"/>
                  <a:gd name="csX3" fmla="*/ 44935 w 1450707"/>
                  <a:gd name="csY3" fmla="*/ 110096 h 190187"/>
                  <a:gd name="csX4" fmla="*/ 292129 w 1450707"/>
                  <a:gd name="csY4" fmla="*/ 126506 h 190187"/>
                  <a:gd name="csX5" fmla="*/ 315397 w 1450707"/>
                  <a:gd name="csY5" fmla="*/ 170838 h 190187"/>
                  <a:gd name="csX6" fmla="*/ 779904 w 1450707"/>
                  <a:gd name="csY6" fmla="*/ 190188 h 190187"/>
                  <a:gd name="csX7" fmla="*/ 1093903 w 1450707"/>
                  <a:gd name="csY7" fmla="*/ 153755 h 190187"/>
                  <a:gd name="csX8" fmla="*/ 1410105 w 1450707"/>
                  <a:gd name="csY8" fmla="*/ 121669 h 190187"/>
                  <a:gd name="csX9" fmla="*/ 1449416 w 1450707"/>
                  <a:gd name="csY9" fmla="*/ 93747 h 190187"/>
                  <a:gd name="csX10" fmla="*/ 1042896 w 1450707"/>
                  <a:gd name="csY10" fmla="*/ 1 h 190187"/>
                  <a:gd name="csX11" fmla="*/ 523342 w 1450707"/>
                  <a:gd name="csY11" fmla="*/ 5634 h 190187"/>
                  <a:gd name="csX12" fmla="*/ 269044 w 1450707"/>
                  <a:gd name="csY12" fmla="*/ 13043 h 19018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1450707" h="190187">
                    <a:moveTo>
                      <a:pt x="269044" y="12982"/>
                    </a:moveTo>
                    <a:cubicBezTo>
                      <a:pt x="222324" y="14390"/>
                      <a:pt x="69489" y="25902"/>
                      <a:pt x="12727" y="54864"/>
                    </a:cubicBezTo>
                    <a:cubicBezTo>
                      <a:pt x="5930" y="58293"/>
                      <a:pt x="1705" y="66009"/>
                      <a:pt x="358" y="73479"/>
                    </a:cubicBezTo>
                    <a:cubicBezTo>
                      <a:pt x="-3439" y="94665"/>
                      <a:pt x="23749" y="106483"/>
                      <a:pt x="44935" y="110096"/>
                    </a:cubicBezTo>
                    <a:cubicBezTo>
                      <a:pt x="126925" y="123934"/>
                      <a:pt x="209159" y="120812"/>
                      <a:pt x="292129" y="126506"/>
                    </a:cubicBezTo>
                    <a:cubicBezTo>
                      <a:pt x="281720" y="128404"/>
                      <a:pt x="203098" y="152775"/>
                      <a:pt x="315397" y="170838"/>
                    </a:cubicBezTo>
                    <a:cubicBezTo>
                      <a:pt x="382814" y="181676"/>
                      <a:pt x="518994" y="190188"/>
                      <a:pt x="779904" y="190188"/>
                    </a:cubicBezTo>
                    <a:cubicBezTo>
                      <a:pt x="1040814" y="190188"/>
                      <a:pt x="1040631" y="156755"/>
                      <a:pt x="1093903" y="153755"/>
                    </a:cubicBezTo>
                    <a:cubicBezTo>
                      <a:pt x="1214408" y="147080"/>
                      <a:pt x="1346240" y="144570"/>
                      <a:pt x="1410105" y="121669"/>
                    </a:cubicBezTo>
                    <a:cubicBezTo>
                      <a:pt x="1425720" y="116097"/>
                      <a:pt x="1442987" y="108994"/>
                      <a:pt x="1449416" y="93747"/>
                    </a:cubicBezTo>
                    <a:cubicBezTo>
                      <a:pt x="1461357" y="65641"/>
                      <a:pt x="1395410" y="-244"/>
                      <a:pt x="1042896" y="1"/>
                    </a:cubicBezTo>
                    <a:cubicBezTo>
                      <a:pt x="890796" y="123"/>
                      <a:pt x="675320" y="1715"/>
                      <a:pt x="523342" y="5634"/>
                    </a:cubicBezTo>
                    <a:cubicBezTo>
                      <a:pt x="438596" y="7838"/>
                      <a:pt x="353851" y="10410"/>
                      <a:pt x="269044" y="13043"/>
                    </a:cubicBezTo>
                    <a:close/>
                  </a:path>
                </a:pathLst>
              </a:custGeom>
              <a:solidFill>
                <a:srgbClr val="BE833C"/>
              </a:solidFill>
              <a:ln w="6122" cap="flat">
                <a:noFill/>
                <a:prstDash val="solid"/>
                <a:miter/>
              </a:ln>
            </p:spPr>
          </p:sp>
        </p:grpSp>
        <p:sp>
          <p:nvSpPr>
            <p:cNvPr id="235" name="자유형: 도형 234">
              <a:extLst>
                <a:ext uri="{FF2B5EF4-FFF2-40B4-BE49-F238E27FC236}">
                  <a16:creationId xmlns:a16="http://schemas.microsoft.com/office/drawing/2014/main" id="{71EBF268-703E-48A5-5E2D-5A340299C051}"/>
                </a:ext>
              </a:extLst>
            </p:cNvPr>
            <p:cNvSpPr/>
            <p:nvPr/>
          </p:nvSpPr>
          <p:spPr>
            <a:xfrm>
              <a:off x="1751388" y="7663772"/>
              <a:ext cx="633303" cy="139691"/>
            </a:xfrm>
            <a:custGeom>
              <a:avLst/>
              <a:gdLst>
                <a:gd name="csX0" fmla="*/ 844 w 633303"/>
                <a:gd name="csY0" fmla="*/ 132461 h 139691"/>
                <a:gd name="csX1" fmla="*/ 132493 w 633303"/>
                <a:gd name="csY1" fmla="*/ 136501 h 139691"/>
                <a:gd name="csX2" fmla="*/ 629576 w 633303"/>
                <a:gd name="csY2" fmla="*/ 138645 h 139691"/>
                <a:gd name="csX3" fmla="*/ 629453 w 633303"/>
                <a:gd name="csY3" fmla="*/ 23774 h 139691"/>
                <a:gd name="csX4" fmla="*/ 329538 w 633303"/>
                <a:gd name="csY4" fmla="*/ 2342 h 139691"/>
                <a:gd name="csX5" fmla="*/ 192745 w 633303"/>
                <a:gd name="csY5" fmla="*/ 2342 h 139691"/>
                <a:gd name="csX6" fmla="*/ 783 w 633303"/>
                <a:gd name="csY6" fmla="*/ 132399 h 1396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633303" h="139691">
                  <a:moveTo>
                    <a:pt x="844" y="132461"/>
                  </a:moveTo>
                  <a:cubicBezTo>
                    <a:pt x="28827" y="139624"/>
                    <a:pt x="103530" y="135889"/>
                    <a:pt x="132493" y="136501"/>
                  </a:cubicBezTo>
                  <a:cubicBezTo>
                    <a:pt x="327272" y="140543"/>
                    <a:pt x="457330" y="140115"/>
                    <a:pt x="629576" y="138645"/>
                  </a:cubicBezTo>
                  <a:cubicBezTo>
                    <a:pt x="635270" y="95170"/>
                    <a:pt x="633801" y="67432"/>
                    <a:pt x="629453" y="23774"/>
                  </a:cubicBezTo>
                  <a:lnTo>
                    <a:pt x="329538" y="2342"/>
                  </a:lnTo>
                  <a:cubicBezTo>
                    <a:pt x="290411" y="3383"/>
                    <a:pt x="231444" y="-3414"/>
                    <a:pt x="192745" y="2342"/>
                  </a:cubicBezTo>
                  <a:cubicBezTo>
                    <a:pt x="37155" y="25549"/>
                    <a:pt x="-6626" y="130501"/>
                    <a:pt x="783" y="132399"/>
                  </a:cubicBezTo>
                  <a:close/>
                </a:path>
              </a:pathLst>
            </a:custGeom>
            <a:solidFill>
              <a:srgbClr val="6D4C2E"/>
            </a:solidFill>
            <a:ln w="6122" cap="flat">
              <a:noFill/>
              <a:prstDash val="solid"/>
              <a:miter/>
            </a:ln>
          </p:spPr>
        </p:sp>
        <p:sp>
          <p:nvSpPr>
            <p:cNvPr id="236" name="자유형: 도형 235">
              <a:extLst>
                <a:ext uri="{FF2B5EF4-FFF2-40B4-BE49-F238E27FC236}">
                  <a16:creationId xmlns:a16="http://schemas.microsoft.com/office/drawing/2014/main" id="{E74B60C6-F325-5B0F-A6EA-11CC9C4C4C3D}"/>
                </a:ext>
              </a:extLst>
            </p:cNvPr>
            <p:cNvSpPr/>
            <p:nvPr/>
          </p:nvSpPr>
          <p:spPr>
            <a:xfrm>
              <a:off x="3187146" y="7342318"/>
              <a:ext cx="484713" cy="438728"/>
            </a:xfrm>
            <a:custGeom>
              <a:avLst/>
              <a:gdLst>
                <a:gd name="csX0" fmla="*/ 207822 w 484713"/>
                <a:gd name="csY0" fmla="*/ 47394 h 438728"/>
                <a:gd name="csX1" fmla="*/ 276769 w 484713"/>
                <a:gd name="csY1" fmla="*/ 128465 h 438728"/>
                <a:gd name="csX2" fmla="*/ 356187 w 484713"/>
                <a:gd name="csY2" fmla="*/ 339900 h 438728"/>
                <a:gd name="csX3" fmla="*/ 484714 w 484713"/>
                <a:gd name="csY3" fmla="*/ 438728 h 438728"/>
                <a:gd name="csX4" fmla="*/ 0 w 484713"/>
                <a:gd name="csY4" fmla="*/ 438728 h 438728"/>
                <a:gd name="csX5" fmla="*/ 0 w 484713"/>
                <a:gd name="csY5" fmla="*/ 0 h 438728"/>
                <a:gd name="csX6" fmla="*/ 207883 w 484713"/>
                <a:gd name="csY6" fmla="*/ 47394 h 4387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484713" h="438728">
                  <a:moveTo>
                    <a:pt x="207822" y="47394"/>
                  </a:moveTo>
                  <a:cubicBezTo>
                    <a:pt x="207822" y="47394"/>
                    <a:pt x="256012" y="69988"/>
                    <a:pt x="276769" y="128465"/>
                  </a:cubicBezTo>
                  <a:cubicBezTo>
                    <a:pt x="297466" y="186942"/>
                    <a:pt x="286138" y="315101"/>
                    <a:pt x="356187" y="339900"/>
                  </a:cubicBezTo>
                  <a:cubicBezTo>
                    <a:pt x="426237" y="364760"/>
                    <a:pt x="465915" y="393049"/>
                    <a:pt x="484714" y="438728"/>
                  </a:cubicBezTo>
                  <a:lnTo>
                    <a:pt x="0" y="438728"/>
                  </a:lnTo>
                  <a:lnTo>
                    <a:pt x="0" y="0"/>
                  </a:lnTo>
                  <a:lnTo>
                    <a:pt x="207883" y="47394"/>
                  </a:lnTo>
                  <a:close/>
                </a:path>
              </a:pathLst>
            </a:custGeom>
            <a:solidFill>
              <a:srgbClr val="6D4C2E"/>
            </a:solidFill>
            <a:ln w="6122" cap="flat">
              <a:noFill/>
              <a:prstDash val="solid"/>
              <a:miter/>
            </a:ln>
          </p:spPr>
        </p:sp>
        <p:sp>
          <p:nvSpPr>
            <p:cNvPr id="237" name="자유형: 도형 236">
              <a:extLst>
                <a:ext uri="{FF2B5EF4-FFF2-40B4-BE49-F238E27FC236}">
                  <a16:creationId xmlns:a16="http://schemas.microsoft.com/office/drawing/2014/main" id="{49436A53-96CC-9BE0-D9E2-58AC7B79BF2A}"/>
                </a:ext>
              </a:extLst>
            </p:cNvPr>
            <p:cNvSpPr/>
            <p:nvPr/>
          </p:nvSpPr>
          <p:spPr>
            <a:xfrm>
              <a:off x="2152653" y="7626007"/>
              <a:ext cx="1266629" cy="243091"/>
            </a:xfrm>
            <a:custGeom>
              <a:avLst/>
              <a:gdLst>
                <a:gd name="csX0" fmla="*/ 64146 w 1266629"/>
                <a:gd name="csY0" fmla="*/ 14084 h 243091"/>
                <a:gd name="csX1" fmla="*/ 220 w 1266629"/>
                <a:gd name="csY1" fmla="*/ 209598 h 243091"/>
                <a:gd name="csX2" fmla="*/ 597723 w 1266629"/>
                <a:gd name="csY2" fmla="*/ 243091 h 243091"/>
                <a:gd name="csX3" fmla="*/ 1265705 w 1266629"/>
                <a:gd name="csY3" fmla="*/ 198637 h 243091"/>
                <a:gd name="csX4" fmla="*/ 1183531 w 1266629"/>
                <a:gd name="csY4" fmla="*/ 0 h 243091"/>
                <a:gd name="csX5" fmla="*/ 64269 w 1266629"/>
                <a:gd name="csY5" fmla="*/ 14145 h 2430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266629" h="243091">
                  <a:moveTo>
                    <a:pt x="64146" y="14084"/>
                  </a:moveTo>
                  <a:cubicBezTo>
                    <a:pt x="64146" y="14084"/>
                    <a:pt x="30653" y="103421"/>
                    <a:pt x="220" y="209598"/>
                  </a:cubicBezTo>
                  <a:cubicBezTo>
                    <a:pt x="-8842" y="241132"/>
                    <a:pt x="263090" y="243091"/>
                    <a:pt x="597723" y="243091"/>
                  </a:cubicBezTo>
                  <a:cubicBezTo>
                    <a:pt x="932357" y="243091"/>
                    <a:pt x="1254561" y="221109"/>
                    <a:pt x="1265705" y="198637"/>
                  </a:cubicBezTo>
                  <a:cubicBezTo>
                    <a:pt x="1276849" y="176165"/>
                    <a:pt x="1183531" y="0"/>
                    <a:pt x="1183531" y="0"/>
                  </a:cubicBezTo>
                  <a:lnTo>
                    <a:pt x="64269" y="14145"/>
                  </a:lnTo>
                  <a:close/>
                </a:path>
              </a:pathLst>
            </a:custGeom>
            <a:solidFill>
              <a:srgbClr val="6D4C2E"/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238" name="그래픽 7">
              <a:extLst>
                <a:ext uri="{FF2B5EF4-FFF2-40B4-BE49-F238E27FC236}">
                  <a16:creationId xmlns:a16="http://schemas.microsoft.com/office/drawing/2014/main" id="{F36FCA6A-0FE2-6FB4-24EC-C399DE6CE93D}"/>
                </a:ext>
              </a:extLst>
            </p:cNvPr>
            <p:cNvGrpSpPr/>
            <p:nvPr/>
          </p:nvGrpSpPr>
          <p:grpSpPr>
            <a:xfrm>
              <a:off x="2088438" y="7305518"/>
              <a:ext cx="1313142" cy="511839"/>
              <a:chOff x="2088438" y="7305518"/>
              <a:chExt cx="1313142" cy="511839"/>
            </a:xfrm>
            <a:noFill/>
          </p:grpSpPr>
          <p:sp>
            <p:nvSpPr>
              <p:cNvPr id="239" name="자유형: 도형 238">
                <a:extLst>
                  <a:ext uri="{FF2B5EF4-FFF2-40B4-BE49-F238E27FC236}">
                    <a16:creationId xmlns:a16="http://schemas.microsoft.com/office/drawing/2014/main" id="{5FB0BDE1-80DC-18EB-CA2B-F05216CF51DC}"/>
                  </a:ext>
                </a:extLst>
              </p:cNvPr>
              <p:cNvSpPr/>
              <p:nvPr/>
            </p:nvSpPr>
            <p:spPr>
              <a:xfrm>
                <a:off x="2169161" y="7374037"/>
                <a:ext cx="47831" cy="406949"/>
              </a:xfrm>
              <a:custGeom>
                <a:avLst/>
                <a:gdLst>
                  <a:gd name="csX0" fmla="*/ 47639 w 47831"/>
                  <a:gd name="csY0" fmla="*/ 0 h 406949"/>
                  <a:gd name="csX1" fmla="*/ 35086 w 47831"/>
                  <a:gd name="csY1" fmla="*/ 300895 h 406949"/>
                  <a:gd name="csX2" fmla="*/ 0 w 47831"/>
                  <a:gd name="csY2" fmla="*/ 406949 h 40694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47831" h="406949">
                    <a:moveTo>
                      <a:pt x="47639" y="0"/>
                    </a:moveTo>
                    <a:cubicBezTo>
                      <a:pt x="47639" y="0"/>
                      <a:pt x="50394" y="256196"/>
                      <a:pt x="35086" y="300895"/>
                    </a:cubicBezTo>
                    <a:cubicBezTo>
                      <a:pt x="19778" y="345656"/>
                      <a:pt x="0" y="406949"/>
                      <a:pt x="0" y="406949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0" name="자유형: 도형 239">
                <a:extLst>
                  <a:ext uri="{FF2B5EF4-FFF2-40B4-BE49-F238E27FC236}">
                    <a16:creationId xmlns:a16="http://schemas.microsoft.com/office/drawing/2014/main" id="{567CD92B-EC4F-BE7E-7239-03DFB454FA81}"/>
                  </a:ext>
                </a:extLst>
              </p:cNvPr>
              <p:cNvSpPr/>
              <p:nvPr/>
            </p:nvSpPr>
            <p:spPr>
              <a:xfrm>
                <a:off x="3397520" y="7479417"/>
                <a:ext cx="4060" cy="301568"/>
              </a:xfrm>
              <a:custGeom>
                <a:avLst/>
                <a:gdLst>
                  <a:gd name="csX0" fmla="*/ 4061 w 4060"/>
                  <a:gd name="csY0" fmla="*/ 301569 h 301568"/>
                  <a:gd name="csX1" fmla="*/ 571 w 4060"/>
                  <a:gd name="csY1" fmla="*/ 0 h 30156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0" h="301568">
                    <a:moveTo>
                      <a:pt x="4061" y="301569"/>
                    </a:moveTo>
                    <a:cubicBezTo>
                      <a:pt x="4061" y="301569"/>
                      <a:pt x="-1817" y="81990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1" name="자유형: 도형 240">
                <a:extLst>
                  <a:ext uri="{FF2B5EF4-FFF2-40B4-BE49-F238E27FC236}">
                    <a16:creationId xmlns:a16="http://schemas.microsoft.com/office/drawing/2014/main" id="{582C4EB1-F311-C678-89F6-525987A816D0}"/>
                  </a:ext>
                </a:extLst>
              </p:cNvPr>
              <p:cNvSpPr/>
              <p:nvPr/>
            </p:nvSpPr>
            <p:spPr>
              <a:xfrm>
                <a:off x="3014206" y="7305518"/>
                <a:ext cx="4061" cy="301568"/>
              </a:xfrm>
              <a:custGeom>
                <a:avLst/>
                <a:gdLst>
                  <a:gd name="csX0" fmla="*/ 4061 w 4061"/>
                  <a:gd name="csY0" fmla="*/ 301568 h 301568"/>
                  <a:gd name="csX1" fmla="*/ 571 w 4061"/>
                  <a:gd name="csY1" fmla="*/ 0 h 30156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1" h="301568">
                    <a:moveTo>
                      <a:pt x="4061" y="301568"/>
                    </a:moveTo>
                    <a:cubicBezTo>
                      <a:pt x="4061" y="301568"/>
                      <a:pt x="-1817" y="81990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2" name="자유형: 도형 241">
                <a:extLst>
                  <a:ext uri="{FF2B5EF4-FFF2-40B4-BE49-F238E27FC236}">
                    <a16:creationId xmlns:a16="http://schemas.microsoft.com/office/drawing/2014/main" id="{7060D894-3AC5-985C-4357-916DD30C31AA}"/>
                  </a:ext>
                </a:extLst>
              </p:cNvPr>
              <p:cNvSpPr/>
              <p:nvPr/>
            </p:nvSpPr>
            <p:spPr>
              <a:xfrm>
                <a:off x="2088438" y="7418308"/>
                <a:ext cx="4060" cy="210271"/>
              </a:xfrm>
              <a:custGeom>
                <a:avLst/>
                <a:gdLst>
                  <a:gd name="csX0" fmla="*/ 4061 w 4060"/>
                  <a:gd name="csY0" fmla="*/ 210271 h 210271"/>
                  <a:gd name="csX1" fmla="*/ 571 w 4060"/>
                  <a:gd name="csY1" fmla="*/ 0 h 21027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0" h="210271">
                    <a:moveTo>
                      <a:pt x="4061" y="210271"/>
                    </a:moveTo>
                    <a:cubicBezTo>
                      <a:pt x="4061" y="210271"/>
                      <a:pt x="-1817" y="57191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3" name="자유형: 도형 242">
                <a:extLst>
                  <a:ext uri="{FF2B5EF4-FFF2-40B4-BE49-F238E27FC236}">
                    <a16:creationId xmlns:a16="http://schemas.microsoft.com/office/drawing/2014/main" id="{25F8681B-6819-8642-9AEF-D603E17539F9}"/>
                  </a:ext>
                </a:extLst>
              </p:cNvPr>
              <p:cNvSpPr/>
              <p:nvPr/>
            </p:nvSpPr>
            <p:spPr>
              <a:xfrm>
                <a:off x="2922236" y="7472437"/>
                <a:ext cx="4060" cy="210271"/>
              </a:xfrm>
              <a:custGeom>
                <a:avLst/>
                <a:gdLst>
                  <a:gd name="csX0" fmla="*/ 4061 w 4060"/>
                  <a:gd name="csY0" fmla="*/ 210271 h 210271"/>
                  <a:gd name="csX1" fmla="*/ 571 w 4060"/>
                  <a:gd name="csY1" fmla="*/ 0 h 21027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0" h="210271">
                    <a:moveTo>
                      <a:pt x="4061" y="210271"/>
                    </a:moveTo>
                    <a:cubicBezTo>
                      <a:pt x="4061" y="210271"/>
                      <a:pt x="-1817" y="57191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4" name="자유형: 도형 243">
                <a:extLst>
                  <a:ext uri="{FF2B5EF4-FFF2-40B4-BE49-F238E27FC236}">
                    <a16:creationId xmlns:a16="http://schemas.microsoft.com/office/drawing/2014/main" id="{B0A417A0-193F-DA6F-51DC-A79F43B65A3A}"/>
                  </a:ext>
                </a:extLst>
              </p:cNvPr>
              <p:cNvSpPr/>
              <p:nvPr/>
            </p:nvSpPr>
            <p:spPr>
              <a:xfrm>
                <a:off x="2639282" y="7655337"/>
                <a:ext cx="4060" cy="162020"/>
              </a:xfrm>
              <a:custGeom>
                <a:avLst/>
                <a:gdLst>
                  <a:gd name="csX0" fmla="*/ 4061 w 4060"/>
                  <a:gd name="csY0" fmla="*/ 162020 h 162020"/>
                  <a:gd name="csX1" fmla="*/ 571 w 4060"/>
                  <a:gd name="csY1" fmla="*/ 0 h 1620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0" h="162020">
                    <a:moveTo>
                      <a:pt x="4061" y="162020"/>
                    </a:moveTo>
                    <a:cubicBezTo>
                      <a:pt x="4061" y="162020"/>
                      <a:pt x="-1817" y="44087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</p:grpSp>
      </p:grpSp>
      <p:grpSp>
        <p:nvGrpSpPr>
          <p:cNvPr id="13" name="그래픽 7">
            <a:extLst>
              <a:ext uri="{FF2B5EF4-FFF2-40B4-BE49-F238E27FC236}">
                <a16:creationId xmlns:a16="http://schemas.microsoft.com/office/drawing/2014/main" id="{950219FB-599D-3583-DBC2-6C97B0C6E0AB}"/>
              </a:ext>
            </a:extLst>
          </p:cNvPr>
          <p:cNvGrpSpPr/>
          <p:nvPr/>
        </p:nvGrpSpPr>
        <p:grpSpPr>
          <a:xfrm>
            <a:off x="11182618" y="2696004"/>
            <a:ext cx="1810148" cy="3540113"/>
            <a:chOff x="905547" y="2172228"/>
            <a:chExt cx="2388220" cy="5338295"/>
          </a:xfrm>
        </p:grpSpPr>
        <p:sp>
          <p:nvSpPr>
            <p:cNvPr id="14" name="자유형: 도형 13">
              <a:extLst>
                <a:ext uri="{FF2B5EF4-FFF2-40B4-BE49-F238E27FC236}">
                  <a16:creationId xmlns:a16="http://schemas.microsoft.com/office/drawing/2014/main" id="{EF326FB7-37F7-D5DB-3D06-E4378E790067}"/>
                </a:ext>
              </a:extLst>
            </p:cNvPr>
            <p:cNvSpPr/>
            <p:nvPr/>
          </p:nvSpPr>
          <p:spPr>
            <a:xfrm>
              <a:off x="1852163" y="5041337"/>
              <a:ext cx="431747" cy="2469186"/>
            </a:xfrm>
            <a:custGeom>
              <a:avLst/>
              <a:gdLst>
                <a:gd name="csX0" fmla="*/ 431748 w 431747"/>
                <a:gd name="csY0" fmla="*/ 2469186 h 2469186"/>
                <a:gd name="csX1" fmla="*/ 0 w 431747"/>
                <a:gd name="csY1" fmla="*/ 2469186 h 2469186"/>
                <a:gd name="csX2" fmla="*/ 115116 w 431747"/>
                <a:gd name="csY2" fmla="*/ 250439 h 2469186"/>
                <a:gd name="csX3" fmla="*/ 326612 w 431747"/>
                <a:gd name="csY3" fmla="*/ 0 h 2469186"/>
                <a:gd name="csX4" fmla="*/ 431748 w 431747"/>
                <a:gd name="csY4" fmla="*/ 2469186 h 24691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31747" h="2469186">
                  <a:moveTo>
                    <a:pt x="431748" y="2469186"/>
                  </a:moveTo>
                  <a:lnTo>
                    <a:pt x="0" y="2469186"/>
                  </a:lnTo>
                  <a:lnTo>
                    <a:pt x="115116" y="250439"/>
                  </a:lnTo>
                  <a:lnTo>
                    <a:pt x="326612" y="0"/>
                  </a:lnTo>
                  <a:lnTo>
                    <a:pt x="431748" y="2469186"/>
                  </a:lnTo>
                  <a:close/>
                </a:path>
              </a:pathLst>
            </a:custGeom>
            <a:solidFill>
              <a:srgbClr val="B6963E"/>
            </a:solidFill>
            <a:ln w="6122" cap="flat">
              <a:noFill/>
              <a:prstDash val="solid"/>
              <a:miter/>
            </a:ln>
          </p:spPr>
        </p:sp>
        <p:sp>
          <p:nvSpPr>
            <p:cNvPr id="15" name="자유형: 도형 14">
              <a:extLst>
                <a:ext uri="{FF2B5EF4-FFF2-40B4-BE49-F238E27FC236}">
                  <a16:creationId xmlns:a16="http://schemas.microsoft.com/office/drawing/2014/main" id="{22FA3496-B1F7-255B-10BA-5654378E7088}"/>
                </a:ext>
              </a:extLst>
            </p:cNvPr>
            <p:cNvSpPr/>
            <p:nvPr/>
          </p:nvSpPr>
          <p:spPr>
            <a:xfrm>
              <a:off x="905547" y="2172228"/>
              <a:ext cx="2388220" cy="3884126"/>
            </a:xfrm>
            <a:custGeom>
              <a:avLst/>
              <a:gdLst>
                <a:gd name="csX0" fmla="*/ 1559672 w 2388220"/>
                <a:gd name="csY0" fmla="*/ 381063 h 3884126"/>
                <a:gd name="csX1" fmla="*/ 1414429 w 2388220"/>
                <a:gd name="csY1" fmla="*/ 106805 h 3884126"/>
                <a:gd name="csX2" fmla="*/ 1131659 w 2388220"/>
                <a:gd name="csY2" fmla="*/ 4608 h 3884126"/>
                <a:gd name="csX3" fmla="*/ 833459 w 2388220"/>
                <a:gd name="csY3" fmla="*/ 371021 h 3884126"/>
                <a:gd name="csX4" fmla="*/ 560425 w 2388220"/>
                <a:gd name="csY4" fmla="*/ 1043656 h 3884126"/>
                <a:gd name="csX5" fmla="*/ 294800 w 2388220"/>
                <a:gd name="csY5" fmla="*/ 1384474 h 3884126"/>
                <a:gd name="csX6" fmla="*/ 317517 w 2388220"/>
                <a:gd name="csY6" fmla="*/ 1815794 h 3884126"/>
                <a:gd name="csX7" fmla="*/ 232404 w 2388220"/>
                <a:gd name="csY7" fmla="*/ 2018350 h 3884126"/>
                <a:gd name="csX8" fmla="*/ 2294 w 2388220"/>
                <a:gd name="csY8" fmla="*/ 2636366 h 3884126"/>
                <a:gd name="csX9" fmla="*/ 266020 w 2388220"/>
                <a:gd name="csY9" fmla="*/ 3206804 h 3884126"/>
                <a:gd name="csX10" fmla="*/ 416958 w 2388220"/>
                <a:gd name="csY10" fmla="*/ 3311940 h 3884126"/>
                <a:gd name="csX11" fmla="*/ 442920 w 2388220"/>
                <a:gd name="csY11" fmla="*/ 3505617 h 3884126"/>
                <a:gd name="csX12" fmla="*/ 745468 w 2388220"/>
                <a:gd name="csY12" fmla="*/ 3805165 h 3884126"/>
                <a:gd name="csX13" fmla="*/ 1725917 w 2388220"/>
                <a:gd name="csY13" fmla="*/ 3812942 h 3884126"/>
                <a:gd name="csX14" fmla="*/ 2084186 w 2388220"/>
                <a:gd name="csY14" fmla="*/ 3628326 h 3884126"/>
                <a:gd name="csX15" fmla="*/ 2109537 w 2388220"/>
                <a:gd name="csY15" fmla="*/ 3256096 h 3884126"/>
                <a:gd name="csX16" fmla="*/ 2377121 w 2388220"/>
                <a:gd name="csY16" fmla="*/ 2785466 h 3884126"/>
                <a:gd name="csX17" fmla="*/ 2251534 w 2388220"/>
                <a:gd name="csY17" fmla="*/ 2176696 h 3884126"/>
                <a:gd name="csX18" fmla="*/ 2036732 w 2388220"/>
                <a:gd name="csY18" fmla="*/ 1963118 h 3884126"/>
                <a:gd name="csX19" fmla="*/ 1927861 w 2388220"/>
                <a:gd name="csY19" fmla="*/ 1378229 h 3884126"/>
                <a:gd name="csX20" fmla="*/ 1766269 w 2388220"/>
                <a:gd name="csY20" fmla="*/ 1052780 h 3884126"/>
                <a:gd name="csX21" fmla="*/ 1559672 w 2388220"/>
                <a:gd name="csY21" fmla="*/ 381186 h 38841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2388220" h="3884126">
                  <a:moveTo>
                    <a:pt x="1559672" y="381063"/>
                  </a:moveTo>
                  <a:cubicBezTo>
                    <a:pt x="1529913" y="280888"/>
                    <a:pt x="1487234" y="181753"/>
                    <a:pt x="1414429" y="106805"/>
                  </a:cubicBezTo>
                  <a:cubicBezTo>
                    <a:pt x="1341624" y="31856"/>
                    <a:pt x="1234162" y="-15415"/>
                    <a:pt x="1131659" y="4608"/>
                  </a:cubicBezTo>
                  <a:cubicBezTo>
                    <a:pt x="968904" y="36449"/>
                    <a:pt x="881465" y="212308"/>
                    <a:pt x="833459" y="371021"/>
                  </a:cubicBezTo>
                  <a:cubicBezTo>
                    <a:pt x="762797" y="604622"/>
                    <a:pt x="719077" y="858245"/>
                    <a:pt x="560425" y="1043656"/>
                  </a:cubicBezTo>
                  <a:cubicBezTo>
                    <a:pt x="465576" y="1154487"/>
                    <a:pt x="329273" y="1242722"/>
                    <a:pt x="294800" y="1384474"/>
                  </a:cubicBezTo>
                  <a:cubicBezTo>
                    <a:pt x="260571" y="1525308"/>
                    <a:pt x="340540" y="1672694"/>
                    <a:pt x="317517" y="1815794"/>
                  </a:cubicBezTo>
                  <a:cubicBezTo>
                    <a:pt x="305821" y="1888538"/>
                    <a:pt x="268409" y="1954117"/>
                    <a:pt x="232404" y="2018350"/>
                  </a:cubicBezTo>
                  <a:cubicBezTo>
                    <a:pt x="124023" y="2211660"/>
                    <a:pt x="20296" y="2415501"/>
                    <a:pt x="2294" y="2636366"/>
                  </a:cubicBezTo>
                  <a:cubicBezTo>
                    <a:pt x="-15647" y="2857230"/>
                    <a:pt x="71608" y="3100444"/>
                    <a:pt x="266020" y="3206804"/>
                  </a:cubicBezTo>
                  <a:cubicBezTo>
                    <a:pt x="320640" y="3236686"/>
                    <a:pt x="385423" y="3258301"/>
                    <a:pt x="416958" y="3311940"/>
                  </a:cubicBezTo>
                  <a:cubicBezTo>
                    <a:pt x="450390" y="3368641"/>
                    <a:pt x="434348" y="3440344"/>
                    <a:pt x="442920" y="3505617"/>
                  </a:cubicBezTo>
                  <a:cubicBezTo>
                    <a:pt x="462392" y="3653615"/>
                    <a:pt x="605614" y="3752995"/>
                    <a:pt x="745468" y="3805165"/>
                  </a:cubicBezTo>
                  <a:cubicBezTo>
                    <a:pt x="1056650" y="3921077"/>
                    <a:pt x="1404632" y="3896891"/>
                    <a:pt x="1725917" y="3812942"/>
                  </a:cubicBezTo>
                  <a:cubicBezTo>
                    <a:pt x="1857872" y="3778468"/>
                    <a:pt x="1993563" y="3730217"/>
                    <a:pt x="2084186" y="3628326"/>
                  </a:cubicBezTo>
                  <a:cubicBezTo>
                    <a:pt x="2174810" y="3526436"/>
                    <a:pt x="2201813" y="3356517"/>
                    <a:pt x="2109537" y="3256096"/>
                  </a:cubicBezTo>
                  <a:cubicBezTo>
                    <a:pt x="2151174" y="3301347"/>
                    <a:pt x="2367569" y="2840514"/>
                    <a:pt x="2377121" y="2785466"/>
                  </a:cubicBezTo>
                  <a:cubicBezTo>
                    <a:pt x="2410492" y="2593136"/>
                    <a:pt x="2368610" y="2334430"/>
                    <a:pt x="2251534" y="2176696"/>
                  </a:cubicBezTo>
                  <a:cubicBezTo>
                    <a:pt x="2191281" y="2095502"/>
                    <a:pt x="2108740" y="2034086"/>
                    <a:pt x="2036732" y="1963118"/>
                  </a:cubicBezTo>
                  <a:cubicBezTo>
                    <a:pt x="1847096" y="1776115"/>
                    <a:pt x="1893326" y="1611829"/>
                    <a:pt x="1927861" y="1378229"/>
                  </a:cubicBezTo>
                  <a:cubicBezTo>
                    <a:pt x="1946230" y="1253989"/>
                    <a:pt x="1852117" y="1144445"/>
                    <a:pt x="1766269" y="1052780"/>
                  </a:cubicBezTo>
                  <a:cubicBezTo>
                    <a:pt x="1571857" y="845203"/>
                    <a:pt x="1634559" y="633462"/>
                    <a:pt x="1559672" y="381186"/>
                  </a:cubicBezTo>
                  <a:close/>
                </a:path>
              </a:pathLst>
            </a:custGeom>
            <a:solidFill>
              <a:srgbClr val="F8E688"/>
            </a:solidFill>
            <a:ln w="6122" cap="flat">
              <a:noFill/>
              <a:prstDash val="solid"/>
              <a:miter/>
            </a:ln>
          </p:spPr>
        </p:sp>
        <p:sp>
          <p:nvSpPr>
            <p:cNvPr id="16" name="자유형: 도형 15">
              <a:extLst>
                <a:ext uri="{FF2B5EF4-FFF2-40B4-BE49-F238E27FC236}">
                  <a16:creationId xmlns:a16="http://schemas.microsoft.com/office/drawing/2014/main" id="{2D52989B-7975-4586-E167-00355FA03545}"/>
                </a:ext>
              </a:extLst>
            </p:cNvPr>
            <p:cNvSpPr/>
            <p:nvPr/>
          </p:nvSpPr>
          <p:spPr>
            <a:xfrm>
              <a:off x="1126329" y="4725563"/>
              <a:ext cx="413733" cy="149790"/>
            </a:xfrm>
            <a:custGeom>
              <a:avLst/>
              <a:gdLst>
                <a:gd name="csX0" fmla="*/ 39605 w 413733"/>
                <a:gd name="csY0" fmla="*/ 0 h 149790"/>
                <a:gd name="csX1" fmla="*/ 49 w 413733"/>
                <a:gd name="csY1" fmla="*/ 95461 h 149790"/>
                <a:gd name="csX2" fmla="*/ 26379 w 413733"/>
                <a:gd name="csY2" fmla="*/ 143467 h 149790"/>
                <a:gd name="csX3" fmla="*/ 54607 w 413733"/>
                <a:gd name="csY3" fmla="*/ 136303 h 149790"/>
                <a:gd name="csX4" fmla="*/ 159559 w 413733"/>
                <a:gd name="csY4" fmla="*/ 42495 h 149790"/>
                <a:gd name="csX5" fmla="*/ 158947 w 413733"/>
                <a:gd name="csY5" fmla="*/ 128036 h 149790"/>
                <a:gd name="csX6" fmla="*/ 250428 w 413733"/>
                <a:gd name="csY6" fmla="*/ 135629 h 149790"/>
                <a:gd name="csX7" fmla="*/ 307680 w 413733"/>
                <a:gd name="csY7" fmla="*/ 52537 h 149790"/>
                <a:gd name="csX8" fmla="*/ 319191 w 413733"/>
                <a:gd name="csY8" fmla="*/ 107218 h 149790"/>
                <a:gd name="csX9" fmla="*/ 379199 w 413733"/>
                <a:gd name="csY9" fmla="*/ 99992 h 149790"/>
                <a:gd name="csX10" fmla="*/ 413734 w 413733"/>
                <a:gd name="csY10" fmla="*/ 47026 h 1497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413733" h="149790">
                  <a:moveTo>
                    <a:pt x="39605" y="0"/>
                  </a:moveTo>
                  <a:cubicBezTo>
                    <a:pt x="15664" y="25779"/>
                    <a:pt x="1335" y="60314"/>
                    <a:pt x="49" y="95461"/>
                  </a:cubicBezTo>
                  <a:cubicBezTo>
                    <a:pt x="-685" y="115422"/>
                    <a:pt x="6724" y="140038"/>
                    <a:pt x="26379" y="143467"/>
                  </a:cubicBezTo>
                  <a:cubicBezTo>
                    <a:pt x="36115" y="145182"/>
                    <a:pt x="45851" y="140895"/>
                    <a:pt x="54607" y="136303"/>
                  </a:cubicBezTo>
                  <a:cubicBezTo>
                    <a:pt x="96490" y="114137"/>
                    <a:pt x="132862" y="81684"/>
                    <a:pt x="159559" y="42495"/>
                  </a:cubicBezTo>
                  <a:cubicBezTo>
                    <a:pt x="150497" y="70662"/>
                    <a:pt x="142108" y="103727"/>
                    <a:pt x="158947" y="128036"/>
                  </a:cubicBezTo>
                  <a:cubicBezTo>
                    <a:pt x="178357" y="156019"/>
                    <a:pt x="222628" y="155285"/>
                    <a:pt x="250428" y="135629"/>
                  </a:cubicBezTo>
                  <a:cubicBezTo>
                    <a:pt x="278227" y="115974"/>
                    <a:pt x="293535" y="83521"/>
                    <a:pt x="307680" y="52537"/>
                  </a:cubicBezTo>
                  <a:cubicBezTo>
                    <a:pt x="293229" y="68274"/>
                    <a:pt x="300638" y="96563"/>
                    <a:pt x="319191" y="107218"/>
                  </a:cubicBezTo>
                  <a:cubicBezTo>
                    <a:pt x="337745" y="117872"/>
                    <a:pt x="362299" y="113035"/>
                    <a:pt x="379199" y="99992"/>
                  </a:cubicBezTo>
                  <a:cubicBezTo>
                    <a:pt x="396099" y="86950"/>
                    <a:pt x="406508" y="67111"/>
                    <a:pt x="413734" y="47026"/>
                  </a:cubicBezTo>
                </a:path>
              </a:pathLst>
            </a:custGeom>
            <a:noFill/>
            <a:ln w="18367" cap="rnd">
              <a:solidFill>
                <a:srgbClr val="F0C965"/>
              </a:solidFill>
              <a:prstDash val="solid"/>
              <a:round/>
            </a:ln>
          </p:spPr>
        </p:sp>
        <p:sp>
          <p:nvSpPr>
            <p:cNvPr id="17" name="자유형: 도형 16">
              <a:extLst>
                <a:ext uri="{FF2B5EF4-FFF2-40B4-BE49-F238E27FC236}">
                  <a16:creationId xmlns:a16="http://schemas.microsoft.com/office/drawing/2014/main" id="{A1968A76-A5B5-7A07-C34B-F907A8BB2547}"/>
                </a:ext>
              </a:extLst>
            </p:cNvPr>
            <p:cNvSpPr/>
            <p:nvPr/>
          </p:nvSpPr>
          <p:spPr>
            <a:xfrm>
              <a:off x="1928519" y="5632533"/>
              <a:ext cx="246320" cy="116682"/>
            </a:xfrm>
            <a:custGeom>
              <a:avLst/>
              <a:gdLst>
                <a:gd name="csX0" fmla="*/ 228702 w 246320"/>
                <a:gd name="csY0" fmla="*/ 0 h 116682"/>
                <a:gd name="csX1" fmla="*/ 242847 w 246320"/>
                <a:gd name="csY1" fmla="*/ 80459 h 116682"/>
                <a:gd name="csX2" fmla="*/ 233172 w 246320"/>
                <a:gd name="csY2" fmla="*/ 101523 h 116682"/>
                <a:gd name="csX3" fmla="*/ 166551 w 246320"/>
                <a:gd name="csY3" fmla="*/ 107830 h 116682"/>
                <a:gd name="csX4" fmla="*/ 119648 w 246320"/>
                <a:gd name="csY4" fmla="*/ 52659 h 116682"/>
                <a:gd name="csX5" fmla="*/ 101890 w 246320"/>
                <a:gd name="csY5" fmla="*/ 104829 h 116682"/>
                <a:gd name="csX6" fmla="*/ 60497 w 246320"/>
                <a:gd name="csY6" fmla="*/ 103482 h 116682"/>
                <a:gd name="csX7" fmla="*/ 0 w 246320"/>
                <a:gd name="csY7" fmla="*/ 35392 h 1166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46320" h="116682">
                  <a:moveTo>
                    <a:pt x="228702" y="0"/>
                  </a:moveTo>
                  <a:cubicBezTo>
                    <a:pt x="245663" y="24677"/>
                    <a:pt x="250378" y="51496"/>
                    <a:pt x="242847" y="80459"/>
                  </a:cubicBezTo>
                  <a:cubicBezTo>
                    <a:pt x="240887" y="87991"/>
                    <a:pt x="238009" y="95461"/>
                    <a:pt x="233172" y="101523"/>
                  </a:cubicBezTo>
                  <a:cubicBezTo>
                    <a:pt x="217986" y="120627"/>
                    <a:pt x="187432" y="120444"/>
                    <a:pt x="166551" y="107830"/>
                  </a:cubicBezTo>
                  <a:cubicBezTo>
                    <a:pt x="145671" y="95216"/>
                    <a:pt x="132261" y="73540"/>
                    <a:pt x="119648" y="52659"/>
                  </a:cubicBezTo>
                  <a:cubicBezTo>
                    <a:pt x="115116" y="70968"/>
                    <a:pt x="117260" y="93808"/>
                    <a:pt x="101890" y="104829"/>
                  </a:cubicBezTo>
                  <a:cubicBezTo>
                    <a:pt x="90073" y="113279"/>
                    <a:pt x="73601" y="109728"/>
                    <a:pt x="60497" y="103482"/>
                  </a:cubicBezTo>
                  <a:cubicBezTo>
                    <a:pt x="32392" y="89950"/>
                    <a:pt x="10103" y="64845"/>
                    <a:pt x="0" y="35392"/>
                  </a:cubicBezTo>
                </a:path>
              </a:pathLst>
            </a:custGeom>
            <a:noFill/>
            <a:ln w="18367" cap="rnd">
              <a:solidFill>
                <a:srgbClr val="F0C965"/>
              </a:solidFill>
              <a:prstDash val="solid"/>
              <a:round/>
            </a:ln>
          </p:spPr>
        </p:sp>
        <p:sp>
          <p:nvSpPr>
            <p:cNvPr id="18" name="자유형: 도형 17">
              <a:extLst>
                <a:ext uri="{FF2B5EF4-FFF2-40B4-BE49-F238E27FC236}">
                  <a16:creationId xmlns:a16="http://schemas.microsoft.com/office/drawing/2014/main" id="{EC4C649C-4152-C968-8BC0-1620916975B0}"/>
                </a:ext>
              </a:extLst>
            </p:cNvPr>
            <p:cNvSpPr/>
            <p:nvPr/>
          </p:nvSpPr>
          <p:spPr>
            <a:xfrm>
              <a:off x="2575258" y="4280528"/>
              <a:ext cx="187855" cy="107586"/>
            </a:xfrm>
            <a:custGeom>
              <a:avLst/>
              <a:gdLst>
                <a:gd name="csX0" fmla="*/ 485 w 187855"/>
                <a:gd name="csY0" fmla="*/ 3735 h 107586"/>
                <a:gd name="csX1" fmla="*/ 18671 w 187855"/>
                <a:gd name="csY1" fmla="*/ 81194 h 107586"/>
                <a:gd name="csX2" fmla="*/ 55288 w 187855"/>
                <a:gd name="csY2" fmla="*/ 107585 h 107586"/>
                <a:gd name="csX3" fmla="*/ 91537 w 187855"/>
                <a:gd name="csY3" fmla="*/ 77275 h 107586"/>
                <a:gd name="csX4" fmla="*/ 100599 w 187855"/>
                <a:gd name="csY4" fmla="*/ 27738 h 107586"/>
                <a:gd name="csX5" fmla="*/ 119030 w 187855"/>
                <a:gd name="csY5" fmla="*/ 75009 h 107586"/>
                <a:gd name="csX6" fmla="*/ 135257 w 187855"/>
                <a:gd name="csY6" fmla="*/ 96808 h 107586"/>
                <a:gd name="csX7" fmla="*/ 171751 w 187855"/>
                <a:gd name="csY7" fmla="*/ 72193 h 107586"/>
                <a:gd name="csX8" fmla="*/ 187855 w 187855"/>
                <a:gd name="csY8" fmla="*/ 0 h 1075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87855" h="107586">
                  <a:moveTo>
                    <a:pt x="485" y="3735"/>
                  </a:moveTo>
                  <a:cubicBezTo>
                    <a:pt x="-1903" y="30616"/>
                    <a:pt x="4588" y="58171"/>
                    <a:pt x="18671" y="81194"/>
                  </a:cubicBezTo>
                  <a:cubicBezTo>
                    <a:pt x="26876" y="94604"/>
                    <a:pt x="39551" y="107401"/>
                    <a:pt x="55288" y="107585"/>
                  </a:cubicBezTo>
                  <a:cubicBezTo>
                    <a:pt x="72127" y="107768"/>
                    <a:pt x="85781" y="93073"/>
                    <a:pt x="91537" y="77275"/>
                  </a:cubicBezTo>
                  <a:cubicBezTo>
                    <a:pt x="97293" y="61477"/>
                    <a:pt x="97415" y="44271"/>
                    <a:pt x="100599" y="27738"/>
                  </a:cubicBezTo>
                  <a:cubicBezTo>
                    <a:pt x="106723" y="43475"/>
                    <a:pt x="112907" y="59211"/>
                    <a:pt x="119030" y="75009"/>
                  </a:cubicBezTo>
                  <a:cubicBezTo>
                    <a:pt x="122398" y="83704"/>
                    <a:pt x="126623" y="93256"/>
                    <a:pt x="135257" y="96808"/>
                  </a:cubicBezTo>
                  <a:cubicBezTo>
                    <a:pt x="150320" y="103115"/>
                    <a:pt x="164954" y="87011"/>
                    <a:pt x="171751" y="72193"/>
                  </a:cubicBezTo>
                  <a:cubicBezTo>
                    <a:pt x="182038" y="49598"/>
                    <a:pt x="187549" y="24860"/>
                    <a:pt x="187855" y="0"/>
                  </a:cubicBezTo>
                </a:path>
              </a:pathLst>
            </a:custGeom>
            <a:noFill/>
            <a:ln w="18367" cap="rnd">
              <a:solidFill>
                <a:srgbClr val="F0C965"/>
              </a:solidFill>
              <a:prstDash val="solid"/>
              <a:round/>
            </a:ln>
          </p:spPr>
        </p:sp>
      </p:grpSp>
      <p:grpSp>
        <p:nvGrpSpPr>
          <p:cNvPr id="31" name="그래픽 7">
            <a:extLst>
              <a:ext uri="{FF2B5EF4-FFF2-40B4-BE49-F238E27FC236}">
                <a16:creationId xmlns:a16="http://schemas.microsoft.com/office/drawing/2014/main" id="{A2D42489-6A58-ADFB-AC5E-32CA2CCCBD18}"/>
              </a:ext>
            </a:extLst>
          </p:cNvPr>
          <p:cNvGrpSpPr/>
          <p:nvPr/>
        </p:nvGrpSpPr>
        <p:grpSpPr>
          <a:xfrm>
            <a:off x="11426933" y="4860602"/>
            <a:ext cx="648204" cy="1647554"/>
            <a:chOff x="849476" y="5828618"/>
            <a:chExt cx="648204" cy="1647554"/>
          </a:xfrm>
        </p:grpSpPr>
        <p:sp>
          <p:nvSpPr>
            <p:cNvPr id="32" name="자유형: 도형 31">
              <a:extLst>
                <a:ext uri="{FF2B5EF4-FFF2-40B4-BE49-F238E27FC236}">
                  <a16:creationId xmlns:a16="http://schemas.microsoft.com/office/drawing/2014/main" id="{DBE59837-FE02-E986-9370-C96150CC3A93}"/>
                </a:ext>
              </a:extLst>
            </p:cNvPr>
            <p:cNvSpPr/>
            <p:nvPr/>
          </p:nvSpPr>
          <p:spPr>
            <a:xfrm>
              <a:off x="1083209" y="6561915"/>
              <a:ext cx="155897" cy="914257"/>
            </a:xfrm>
            <a:custGeom>
              <a:avLst/>
              <a:gdLst>
                <a:gd name="csX0" fmla="*/ 155897 w 155897"/>
                <a:gd name="csY0" fmla="*/ 914257 h 914257"/>
                <a:gd name="csX1" fmla="*/ 0 w 155897"/>
                <a:gd name="csY1" fmla="*/ 914257 h 914257"/>
                <a:gd name="csX2" fmla="*/ 46536 w 155897"/>
                <a:gd name="csY2" fmla="*/ 0 h 914257"/>
                <a:gd name="csX3" fmla="*/ 126567 w 155897"/>
                <a:gd name="csY3" fmla="*/ 0 h 914257"/>
                <a:gd name="csX4" fmla="*/ 155897 w 155897"/>
                <a:gd name="csY4" fmla="*/ 914257 h 9142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55897" h="914257">
                  <a:moveTo>
                    <a:pt x="155897" y="914257"/>
                  </a:moveTo>
                  <a:lnTo>
                    <a:pt x="0" y="914257"/>
                  </a:lnTo>
                  <a:lnTo>
                    <a:pt x="46536" y="0"/>
                  </a:lnTo>
                  <a:lnTo>
                    <a:pt x="126567" y="0"/>
                  </a:lnTo>
                  <a:lnTo>
                    <a:pt x="155897" y="914257"/>
                  </a:lnTo>
                  <a:close/>
                </a:path>
              </a:pathLst>
            </a:custGeom>
            <a:solidFill>
              <a:srgbClr val="324525"/>
            </a:solidFill>
            <a:ln w="6122" cap="flat">
              <a:noFill/>
              <a:prstDash val="solid"/>
              <a:miter/>
            </a:ln>
          </p:spPr>
        </p:sp>
        <p:sp>
          <p:nvSpPr>
            <p:cNvPr id="33" name="자유형: 도형 32">
              <a:extLst>
                <a:ext uri="{FF2B5EF4-FFF2-40B4-BE49-F238E27FC236}">
                  <a16:creationId xmlns:a16="http://schemas.microsoft.com/office/drawing/2014/main" id="{0108ED4B-8C42-9F41-0BFF-1888974848C6}"/>
                </a:ext>
              </a:extLst>
            </p:cNvPr>
            <p:cNvSpPr/>
            <p:nvPr/>
          </p:nvSpPr>
          <p:spPr>
            <a:xfrm>
              <a:off x="849476" y="5828618"/>
              <a:ext cx="648204" cy="1108978"/>
            </a:xfrm>
            <a:custGeom>
              <a:avLst/>
              <a:gdLst>
                <a:gd name="csX0" fmla="*/ 392631 w 648204"/>
                <a:gd name="csY0" fmla="*/ 73521 h 1108978"/>
                <a:gd name="csX1" fmla="*/ 360300 w 648204"/>
                <a:gd name="csY1" fmla="*/ 28454 h 1108978"/>
                <a:gd name="csX2" fmla="*/ 181747 w 648204"/>
                <a:gd name="csY2" fmla="*/ 115036 h 1108978"/>
                <a:gd name="csX3" fmla="*/ 172869 w 648204"/>
                <a:gd name="csY3" fmla="*/ 236827 h 1108978"/>
                <a:gd name="csX4" fmla="*/ 78938 w 648204"/>
                <a:gd name="csY4" fmla="*/ 390030 h 1108978"/>
                <a:gd name="csX5" fmla="*/ 65957 w 648204"/>
                <a:gd name="csY5" fmla="*/ 557928 h 1108978"/>
                <a:gd name="csX6" fmla="*/ 132149 w 648204"/>
                <a:gd name="csY6" fmla="*/ 633734 h 1108978"/>
                <a:gd name="csX7" fmla="*/ 127740 w 648204"/>
                <a:gd name="csY7" fmla="*/ 668269 h 1108978"/>
                <a:gd name="csX8" fmla="*/ 32096 w 648204"/>
                <a:gd name="csY8" fmla="*/ 846026 h 1108978"/>
                <a:gd name="csX9" fmla="*/ 20707 w 648204"/>
                <a:gd name="csY9" fmla="*/ 1038601 h 1108978"/>
                <a:gd name="csX10" fmla="*/ 172440 w 648204"/>
                <a:gd name="csY10" fmla="*/ 1108895 h 1108978"/>
                <a:gd name="csX11" fmla="*/ 345788 w 648204"/>
                <a:gd name="csY11" fmla="*/ 1093526 h 1108978"/>
                <a:gd name="csX12" fmla="*/ 539465 w 648204"/>
                <a:gd name="csY12" fmla="*/ 1081463 h 1108978"/>
                <a:gd name="csX13" fmla="*/ 629415 w 648204"/>
                <a:gd name="csY13" fmla="*/ 1016496 h 1108978"/>
                <a:gd name="csX14" fmla="*/ 646622 w 648204"/>
                <a:gd name="csY14" fmla="*/ 902971 h 1108978"/>
                <a:gd name="csX15" fmla="*/ 601738 w 648204"/>
                <a:gd name="csY15" fmla="*/ 777629 h 1108978"/>
                <a:gd name="csX16" fmla="*/ 536649 w 648204"/>
                <a:gd name="csY16" fmla="*/ 725704 h 1108978"/>
                <a:gd name="csX17" fmla="*/ 480621 w 648204"/>
                <a:gd name="csY17" fmla="*/ 665146 h 1108978"/>
                <a:gd name="csX18" fmla="*/ 550671 w 648204"/>
                <a:gd name="csY18" fmla="*/ 540294 h 1108978"/>
                <a:gd name="csX19" fmla="*/ 443698 w 648204"/>
                <a:gd name="csY19" fmla="*/ 278955 h 1108978"/>
                <a:gd name="csX20" fmla="*/ 414919 w 648204"/>
                <a:gd name="csY20" fmla="*/ 148285 h 1108978"/>
                <a:gd name="csX21" fmla="*/ 392508 w 648204"/>
                <a:gd name="csY21" fmla="*/ 73521 h 11089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648204" h="1108978">
                  <a:moveTo>
                    <a:pt x="392631" y="73521"/>
                  </a:moveTo>
                  <a:cubicBezTo>
                    <a:pt x="384548" y="56682"/>
                    <a:pt x="374077" y="41252"/>
                    <a:pt x="360300" y="28454"/>
                  </a:cubicBezTo>
                  <a:cubicBezTo>
                    <a:pt x="284923" y="-41473"/>
                    <a:pt x="190013" y="29066"/>
                    <a:pt x="181747" y="115036"/>
                  </a:cubicBezTo>
                  <a:cubicBezTo>
                    <a:pt x="177828" y="155633"/>
                    <a:pt x="183094" y="197332"/>
                    <a:pt x="172869" y="236827"/>
                  </a:cubicBezTo>
                  <a:cubicBezTo>
                    <a:pt x="157805" y="295181"/>
                    <a:pt x="111943" y="339574"/>
                    <a:pt x="78938" y="390030"/>
                  </a:cubicBezTo>
                  <a:cubicBezTo>
                    <a:pt x="45934" y="440485"/>
                    <a:pt x="27136" y="511882"/>
                    <a:pt x="65957" y="557928"/>
                  </a:cubicBezTo>
                  <a:cubicBezTo>
                    <a:pt x="88062" y="584136"/>
                    <a:pt x="126883" y="599872"/>
                    <a:pt x="132149" y="633734"/>
                  </a:cubicBezTo>
                  <a:cubicBezTo>
                    <a:pt x="133986" y="645306"/>
                    <a:pt x="131231" y="657063"/>
                    <a:pt x="127740" y="668269"/>
                  </a:cubicBezTo>
                  <a:cubicBezTo>
                    <a:pt x="107656" y="732624"/>
                    <a:pt x="63202" y="786202"/>
                    <a:pt x="32096" y="846026"/>
                  </a:cubicBezTo>
                  <a:cubicBezTo>
                    <a:pt x="929" y="905850"/>
                    <a:pt x="-15726" y="981900"/>
                    <a:pt x="20707" y="1038601"/>
                  </a:cubicBezTo>
                  <a:cubicBezTo>
                    <a:pt x="52057" y="1087464"/>
                    <a:pt x="114392" y="1107670"/>
                    <a:pt x="172440" y="1108895"/>
                  </a:cubicBezTo>
                  <a:cubicBezTo>
                    <a:pt x="230488" y="1110181"/>
                    <a:pt x="287801" y="1096220"/>
                    <a:pt x="345788" y="1093526"/>
                  </a:cubicBezTo>
                  <a:cubicBezTo>
                    <a:pt x="408918" y="1090587"/>
                    <a:pt x="478172" y="1098914"/>
                    <a:pt x="539465" y="1081463"/>
                  </a:cubicBezTo>
                  <a:cubicBezTo>
                    <a:pt x="575960" y="1071115"/>
                    <a:pt x="610433" y="1049316"/>
                    <a:pt x="629415" y="1016496"/>
                  </a:cubicBezTo>
                  <a:cubicBezTo>
                    <a:pt x="648887" y="982818"/>
                    <a:pt x="650234" y="941731"/>
                    <a:pt x="646622" y="902971"/>
                  </a:cubicBezTo>
                  <a:cubicBezTo>
                    <a:pt x="642458" y="858027"/>
                    <a:pt x="631436" y="811613"/>
                    <a:pt x="601738" y="777629"/>
                  </a:cubicBezTo>
                  <a:cubicBezTo>
                    <a:pt x="583430" y="756688"/>
                    <a:pt x="559243" y="741870"/>
                    <a:pt x="536649" y="725704"/>
                  </a:cubicBezTo>
                  <a:cubicBezTo>
                    <a:pt x="513993" y="709478"/>
                    <a:pt x="491888" y="690618"/>
                    <a:pt x="480621" y="665146"/>
                  </a:cubicBezTo>
                  <a:cubicBezTo>
                    <a:pt x="448168" y="591851"/>
                    <a:pt x="525749" y="588606"/>
                    <a:pt x="550671" y="540294"/>
                  </a:cubicBezTo>
                  <a:cubicBezTo>
                    <a:pt x="603269" y="438464"/>
                    <a:pt x="478662" y="361924"/>
                    <a:pt x="443698" y="278955"/>
                  </a:cubicBezTo>
                  <a:cubicBezTo>
                    <a:pt x="426308" y="237745"/>
                    <a:pt x="422879" y="192311"/>
                    <a:pt x="414919" y="148285"/>
                  </a:cubicBezTo>
                  <a:cubicBezTo>
                    <a:pt x="410327" y="122752"/>
                    <a:pt x="403652" y="96789"/>
                    <a:pt x="392508" y="73521"/>
                  </a:cubicBezTo>
                  <a:close/>
                </a:path>
              </a:pathLst>
            </a:custGeom>
            <a:solidFill>
              <a:srgbClr val="B6E084"/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34" name="그래픽 7">
              <a:extLst>
                <a:ext uri="{FF2B5EF4-FFF2-40B4-BE49-F238E27FC236}">
                  <a16:creationId xmlns:a16="http://schemas.microsoft.com/office/drawing/2014/main" id="{A3E3B609-5A2A-2B53-82E2-E79560300F8B}"/>
                </a:ext>
              </a:extLst>
            </p:cNvPr>
            <p:cNvGrpSpPr/>
            <p:nvPr/>
          </p:nvGrpSpPr>
          <p:grpSpPr>
            <a:xfrm>
              <a:off x="973540" y="6066363"/>
              <a:ext cx="310480" cy="641161"/>
              <a:chOff x="973540" y="6066363"/>
              <a:chExt cx="310480" cy="641161"/>
            </a:xfrm>
            <a:noFill/>
          </p:grpSpPr>
          <p:sp>
            <p:nvSpPr>
              <p:cNvPr id="35" name="자유형: 도형 34">
                <a:extLst>
                  <a:ext uri="{FF2B5EF4-FFF2-40B4-BE49-F238E27FC236}">
                    <a16:creationId xmlns:a16="http://schemas.microsoft.com/office/drawing/2014/main" id="{6FECB453-87D1-A090-1861-00C27511C7EA}"/>
                  </a:ext>
                </a:extLst>
              </p:cNvPr>
              <p:cNvSpPr/>
              <p:nvPr/>
            </p:nvSpPr>
            <p:spPr>
              <a:xfrm>
                <a:off x="973540" y="6662887"/>
                <a:ext cx="139183" cy="44637"/>
              </a:xfrm>
              <a:custGeom>
                <a:avLst/>
                <a:gdLst>
                  <a:gd name="csX0" fmla="*/ 9861 w 139183"/>
                  <a:gd name="csY0" fmla="*/ 0 h 44637"/>
                  <a:gd name="csX1" fmla="*/ 370 w 139183"/>
                  <a:gd name="csY1" fmla="*/ 28595 h 44637"/>
                  <a:gd name="csX2" fmla="*/ 2391 w 139183"/>
                  <a:gd name="csY2" fmla="*/ 33861 h 44637"/>
                  <a:gd name="csX3" fmla="*/ 15311 w 139183"/>
                  <a:gd name="csY3" fmla="*/ 34596 h 44637"/>
                  <a:gd name="csX4" fmla="*/ 40783 w 139183"/>
                  <a:gd name="csY4" fmla="*/ 12308 h 44637"/>
                  <a:gd name="csX5" fmla="*/ 41090 w 139183"/>
                  <a:gd name="csY5" fmla="*/ 33555 h 44637"/>
                  <a:gd name="csX6" fmla="*/ 45560 w 139183"/>
                  <a:gd name="csY6" fmla="*/ 42617 h 44637"/>
                  <a:gd name="csX7" fmla="*/ 57194 w 139183"/>
                  <a:gd name="csY7" fmla="*/ 43965 h 44637"/>
                  <a:gd name="csX8" fmla="*/ 92280 w 139183"/>
                  <a:gd name="csY8" fmla="*/ 7838 h 44637"/>
                  <a:gd name="csX9" fmla="*/ 92280 w 139183"/>
                  <a:gd name="csY9" fmla="*/ 34229 h 44637"/>
                  <a:gd name="csX10" fmla="*/ 93627 w 139183"/>
                  <a:gd name="csY10" fmla="*/ 38576 h 44637"/>
                  <a:gd name="csX11" fmla="*/ 99015 w 139183"/>
                  <a:gd name="csY11" fmla="*/ 40168 h 44637"/>
                  <a:gd name="csX12" fmla="*/ 139183 w 139183"/>
                  <a:gd name="csY12" fmla="*/ 6613 h 4463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139183" h="44637">
                    <a:moveTo>
                      <a:pt x="9861" y="0"/>
                    </a:moveTo>
                    <a:cubicBezTo>
                      <a:pt x="2391" y="7287"/>
                      <a:pt x="-1222" y="18308"/>
                      <a:pt x="370" y="28595"/>
                    </a:cubicBezTo>
                    <a:cubicBezTo>
                      <a:pt x="676" y="30493"/>
                      <a:pt x="1166" y="32392"/>
                      <a:pt x="2391" y="33861"/>
                    </a:cubicBezTo>
                    <a:cubicBezTo>
                      <a:pt x="5391" y="37351"/>
                      <a:pt x="11025" y="36372"/>
                      <a:pt x="15311" y="34596"/>
                    </a:cubicBezTo>
                    <a:cubicBezTo>
                      <a:pt x="25843" y="30065"/>
                      <a:pt x="34905" y="22166"/>
                      <a:pt x="40783" y="12308"/>
                    </a:cubicBezTo>
                    <a:cubicBezTo>
                      <a:pt x="39620" y="19349"/>
                      <a:pt x="39742" y="26575"/>
                      <a:pt x="41090" y="33555"/>
                    </a:cubicBezTo>
                    <a:cubicBezTo>
                      <a:pt x="41763" y="36923"/>
                      <a:pt x="42865" y="40474"/>
                      <a:pt x="45560" y="42617"/>
                    </a:cubicBezTo>
                    <a:cubicBezTo>
                      <a:pt x="48744" y="45128"/>
                      <a:pt x="53275" y="44944"/>
                      <a:pt x="57194" y="43965"/>
                    </a:cubicBezTo>
                    <a:cubicBezTo>
                      <a:pt x="73910" y="39556"/>
                      <a:pt x="83952" y="23023"/>
                      <a:pt x="92280" y="7838"/>
                    </a:cubicBezTo>
                    <a:cubicBezTo>
                      <a:pt x="91545" y="16594"/>
                      <a:pt x="91545" y="25472"/>
                      <a:pt x="92280" y="34229"/>
                    </a:cubicBezTo>
                    <a:cubicBezTo>
                      <a:pt x="92402" y="35759"/>
                      <a:pt x="92586" y="37413"/>
                      <a:pt x="93627" y="38576"/>
                    </a:cubicBezTo>
                    <a:cubicBezTo>
                      <a:pt x="94913" y="40046"/>
                      <a:pt x="97056" y="40230"/>
                      <a:pt x="99015" y="40168"/>
                    </a:cubicBezTo>
                    <a:cubicBezTo>
                      <a:pt x="117875" y="39801"/>
                      <a:pt x="135448" y="25105"/>
                      <a:pt x="139183" y="6613"/>
                    </a:cubicBezTo>
                  </a:path>
                </a:pathLst>
              </a:custGeom>
              <a:noFill/>
              <a:ln w="12245" cap="rnd">
                <a:solidFill>
                  <a:srgbClr val="9CC886"/>
                </a:solidFill>
                <a:prstDash val="solid"/>
                <a:round/>
              </a:ln>
            </p:spPr>
          </p:sp>
          <p:sp>
            <p:nvSpPr>
              <p:cNvPr id="36" name="자유형: 도형 35">
                <a:extLst>
                  <a:ext uri="{FF2B5EF4-FFF2-40B4-BE49-F238E27FC236}">
                    <a16:creationId xmlns:a16="http://schemas.microsoft.com/office/drawing/2014/main" id="{DAC3D253-E7D5-0F99-7C8F-6ECCC572F3BA}"/>
                  </a:ext>
                </a:extLst>
              </p:cNvPr>
              <p:cNvSpPr/>
              <p:nvPr/>
            </p:nvSpPr>
            <p:spPr>
              <a:xfrm>
                <a:off x="1185590" y="6329600"/>
                <a:ext cx="98430" cy="31428"/>
              </a:xfrm>
              <a:custGeom>
                <a:avLst/>
                <a:gdLst>
                  <a:gd name="csX0" fmla="*/ 91481 w 98430"/>
                  <a:gd name="csY0" fmla="*/ 0 h 31428"/>
                  <a:gd name="csX1" fmla="*/ 98155 w 98430"/>
                  <a:gd name="csY1" fmla="*/ 20207 h 31428"/>
                  <a:gd name="csX2" fmla="*/ 96747 w 98430"/>
                  <a:gd name="csY2" fmla="*/ 23880 h 31428"/>
                  <a:gd name="csX3" fmla="*/ 87623 w 98430"/>
                  <a:gd name="csY3" fmla="*/ 24370 h 31428"/>
                  <a:gd name="csX4" fmla="*/ 69621 w 98430"/>
                  <a:gd name="csY4" fmla="*/ 8634 h 31428"/>
                  <a:gd name="csX5" fmla="*/ 69376 w 98430"/>
                  <a:gd name="csY5" fmla="*/ 23636 h 31428"/>
                  <a:gd name="csX6" fmla="*/ 66192 w 98430"/>
                  <a:gd name="csY6" fmla="*/ 30004 h 31428"/>
                  <a:gd name="csX7" fmla="*/ 57987 w 98430"/>
                  <a:gd name="csY7" fmla="*/ 30922 h 31428"/>
                  <a:gd name="csX8" fmla="*/ 33188 w 98430"/>
                  <a:gd name="csY8" fmla="*/ 5388 h 31428"/>
                  <a:gd name="csX9" fmla="*/ 33188 w 98430"/>
                  <a:gd name="csY9" fmla="*/ 24064 h 31428"/>
                  <a:gd name="csX10" fmla="*/ 32208 w 98430"/>
                  <a:gd name="csY10" fmla="*/ 27126 h 31428"/>
                  <a:gd name="csX11" fmla="*/ 28412 w 98430"/>
                  <a:gd name="csY11" fmla="*/ 28289 h 31428"/>
                  <a:gd name="csX12" fmla="*/ 0 w 98430"/>
                  <a:gd name="csY12" fmla="*/ 4592 h 314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98430" h="31428">
                    <a:moveTo>
                      <a:pt x="91481" y="0"/>
                    </a:moveTo>
                    <a:cubicBezTo>
                      <a:pt x="96747" y="5143"/>
                      <a:pt x="99319" y="12920"/>
                      <a:pt x="98155" y="20207"/>
                    </a:cubicBezTo>
                    <a:cubicBezTo>
                      <a:pt x="97971" y="21553"/>
                      <a:pt x="97604" y="22901"/>
                      <a:pt x="96747" y="23880"/>
                    </a:cubicBezTo>
                    <a:cubicBezTo>
                      <a:pt x="94604" y="26391"/>
                      <a:pt x="90624" y="25656"/>
                      <a:pt x="87623" y="24370"/>
                    </a:cubicBezTo>
                    <a:cubicBezTo>
                      <a:pt x="80153" y="21186"/>
                      <a:pt x="73785" y="15614"/>
                      <a:pt x="69621" y="8634"/>
                    </a:cubicBezTo>
                    <a:cubicBezTo>
                      <a:pt x="70478" y="13593"/>
                      <a:pt x="70356" y="18737"/>
                      <a:pt x="69376" y="23636"/>
                    </a:cubicBezTo>
                    <a:cubicBezTo>
                      <a:pt x="68886" y="26024"/>
                      <a:pt x="68090" y="28534"/>
                      <a:pt x="66192" y="30004"/>
                    </a:cubicBezTo>
                    <a:cubicBezTo>
                      <a:pt x="63926" y="31779"/>
                      <a:pt x="60742" y="31657"/>
                      <a:pt x="57987" y="30922"/>
                    </a:cubicBezTo>
                    <a:cubicBezTo>
                      <a:pt x="46169" y="27799"/>
                      <a:pt x="39066" y="16104"/>
                      <a:pt x="33188" y="5388"/>
                    </a:cubicBezTo>
                    <a:cubicBezTo>
                      <a:pt x="33739" y="11573"/>
                      <a:pt x="33739" y="17818"/>
                      <a:pt x="33188" y="24064"/>
                    </a:cubicBezTo>
                    <a:cubicBezTo>
                      <a:pt x="33127" y="25166"/>
                      <a:pt x="32943" y="26330"/>
                      <a:pt x="32208" y="27126"/>
                    </a:cubicBezTo>
                    <a:cubicBezTo>
                      <a:pt x="31290" y="28167"/>
                      <a:pt x="29759" y="28289"/>
                      <a:pt x="28412" y="28289"/>
                    </a:cubicBezTo>
                    <a:cubicBezTo>
                      <a:pt x="15063" y="28044"/>
                      <a:pt x="2633" y="17635"/>
                      <a:pt x="0" y="4592"/>
                    </a:cubicBezTo>
                  </a:path>
                </a:pathLst>
              </a:custGeom>
              <a:noFill/>
              <a:ln w="12245" cap="rnd">
                <a:solidFill>
                  <a:srgbClr val="9CC886"/>
                </a:solidFill>
                <a:prstDash val="solid"/>
                <a:round/>
              </a:ln>
            </p:spPr>
          </p:sp>
          <p:sp>
            <p:nvSpPr>
              <p:cNvPr id="37" name="자유형: 도형 36">
                <a:extLst>
                  <a:ext uri="{FF2B5EF4-FFF2-40B4-BE49-F238E27FC236}">
                    <a16:creationId xmlns:a16="http://schemas.microsoft.com/office/drawing/2014/main" id="{AAF7EA8F-F370-A06D-CDA8-C9EC5256F9DA}"/>
                  </a:ext>
                </a:extLst>
              </p:cNvPr>
              <p:cNvSpPr/>
              <p:nvPr/>
            </p:nvSpPr>
            <p:spPr>
              <a:xfrm>
                <a:off x="1094105" y="6066363"/>
                <a:ext cx="87688" cy="64329"/>
              </a:xfrm>
              <a:custGeom>
                <a:avLst/>
                <a:gdLst>
                  <a:gd name="csX0" fmla="*/ 6434 w 87688"/>
                  <a:gd name="csY0" fmla="*/ 0 h 64329"/>
                  <a:gd name="csX1" fmla="*/ 5393 w 87688"/>
                  <a:gd name="csY1" fmla="*/ 60253 h 64329"/>
                  <a:gd name="csX2" fmla="*/ 38948 w 87688"/>
                  <a:gd name="csY2" fmla="*/ 13839 h 64329"/>
                  <a:gd name="csX3" fmla="*/ 44397 w 87688"/>
                  <a:gd name="csY3" fmla="*/ 55844 h 64329"/>
                  <a:gd name="csX4" fmla="*/ 48990 w 87688"/>
                  <a:gd name="csY4" fmla="*/ 63069 h 64329"/>
                  <a:gd name="csX5" fmla="*/ 64971 w 87688"/>
                  <a:gd name="csY5" fmla="*/ 58171 h 64329"/>
                  <a:gd name="csX6" fmla="*/ 87689 w 87688"/>
                  <a:gd name="csY6" fmla="*/ 3735 h 6432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87688" h="64329">
                    <a:moveTo>
                      <a:pt x="6434" y="0"/>
                    </a:moveTo>
                    <a:cubicBezTo>
                      <a:pt x="-1772" y="18921"/>
                      <a:pt x="-2139" y="41087"/>
                      <a:pt x="5393" y="60253"/>
                    </a:cubicBezTo>
                    <a:cubicBezTo>
                      <a:pt x="22660" y="50762"/>
                      <a:pt x="35335" y="33249"/>
                      <a:pt x="38948" y="13839"/>
                    </a:cubicBezTo>
                    <a:cubicBezTo>
                      <a:pt x="37784" y="28044"/>
                      <a:pt x="39683" y="42434"/>
                      <a:pt x="44397" y="55844"/>
                    </a:cubicBezTo>
                    <a:cubicBezTo>
                      <a:pt x="45377" y="58599"/>
                      <a:pt x="46602" y="61477"/>
                      <a:pt x="48990" y="63069"/>
                    </a:cubicBezTo>
                    <a:cubicBezTo>
                      <a:pt x="54011" y="66437"/>
                      <a:pt x="60685" y="62457"/>
                      <a:pt x="64971" y="58171"/>
                    </a:cubicBezTo>
                    <a:cubicBezTo>
                      <a:pt x="79239" y="43904"/>
                      <a:pt x="87566" y="23881"/>
                      <a:pt x="87689" y="3735"/>
                    </a:cubicBezTo>
                  </a:path>
                </a:pathLst>
              </a:custGeom>
              <a:noFill/>
              <a:ln w="12245" cap="rnd">
                <a:solidFill>
                  <a:srgbClr val="9CC886"/>
                </a:solidFill>
                <a:prstDash val="solid"/>
                <a:round/>
              </a:ln>
            </p:spPr>
          </p:sp>
        </p:grpSp>
      </p:grpSp>
      <p:grpSp>
        <p:nvGrpSpPr>
          <p:cNvPr id="223" name="그래픽 7">
            <a:extLst>
              <a:ext uri="{FF2B5EF4-FFF2-40B4-BE49-F238E27FC236}">
                <a16:creationId xmlns:a16="http://schemas.microsoft.com/office/drawing/2014/main" id="{B806A76B-21AE-34E0-3139-7184508B10AF}"/>
              </a:ext>
            </a:extLst>
          </p:cNvPr>
          <p:cNvGrpSpPr/>
          <p:nvPr/>
        </p:nvGrpSpPr>
        <p:grpSpPr>
          <a:xfrm>
            <a:off x="8708055" y="5958864"/>
            <a:ext cx="1023679" cy="475038"/>
            <a:chOff x="4814818" y="7152315"/>
            <a:chExt cx="1023679" cy="475038"/>
          </a:xfrm>
        </p:grpSpPr>
        <p:sp>
          <p:nvSpPr>
            <p:cNvPr id="224" name="자유형: 도형 223">
              <a:extLst>
                <a:ext uri="{FF2B5EF4-FFF2-40B4-BE49-F238E27FC236}">
                  <a16:creationId xmlns:a16="http://schemas.microsoft.com/office/drawing/2014/main" id="{1B5A6699-D2F5-85C1-2F2E-36DBDD3D2AF2}"/>
                </a:ext>
              </a:extLst>
            </p:cNvPr>
            <p:cNvSpPr/>
            <p:nvPr/>
          </p:nvSpPr>
          <p:spPr>
            <a:xfrm>
              <a:off x="4814818" y="7193294"/>
              <a:ext cx="1023679" cy="434059"/>
            </a:xfrm>
            <a:custGeom>
              <a:avLst/>
              <a:gdLst>
                <a:gd name="csX0" fmla="*/ 1023679 w 1023679"/>
                <a:gd name="csY0" fmla="*/ 434060 h 434059"/>
                <a:gd name="csX1" fmla="*/ 0 w 1023679"/>
                <a:gd name="csY1" fmla="*/ 434060 h 434059"/>
                <a:gd name="csX2" fmla="*/ 193432 w 1023679"/>
                <a:gd name="csY2" fmla="*/ 212339 h 434059"/>
                <a:gd name="csX3" fmla="*/ 396295 w 1023679"/>
                <a:gd name="csY3" fmla="*/ 259487 h 434059"/>
                <a:gd name="csX4" fmla="*/ 651020 w 1023679"/>
                <a:gd name="csY4" fmla="*/ 4761 h 434059"/>
                <a:gd name="csX5" fmla="*/ 863312 w 1023679"/>
                <a:gd name="csY5" fmla="*/ 292553 h 434059"/>
                <a:gd name="csX6" fmla="*/ 1023679 w 1023679"/>
                <a:gd name="csY6" fmla="*/ 434060 h 4340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023679" h="434059">
                  <a:moveTo>
                    <a:pt x="1023679" y="434060"/>
                  </a:moveTo>
                  <a:lnTo>
                    <a:pt x="0" y="434060"/>
                  </a:lnTo>
                  <a:cubicBezTo>
                    <a:pt x="0" y="434060"/>
                    <a:pt x="51864" y="217054"/>
                    <a:pt x="193432" y="212339"/>
                  </a:cubicBezTo>
                  <a:cubicBezTo>
                    <a:pt x="335001" y="207624"/>
                    <a:pt x="363290" y="301983"/>
                    <a:pt x="396295" y="259487"/>
                  </a:cubicBezTo>
                  <a:cubicBezTo>
                    <a:pt x="429299" y="217054"/>
                    <a:pt x="467079" y="-37734"/>
                    <a:pt x="651020" y="4761"/>
                  </a:cubicBezTo>
                  <a:cubicBezTo>
                    <a:pt x="835023" y="47195"/>
                    <a:pt x="844453" y="283123"/>
                    <a:pt x="863312" y="292553"/>
                  </a:cubicBezTo>
                  <a:cubicBezTo>
                    <a:pt x="882172" y="301983"/>
                    <a:pt x="981245" y="311412"/>
                    <a:pt x="1023679" y="434060"/>
                  </a:cubicBezTo>
                  <a:close/>
                </a:path>
              </a:pathLst>
            </a:custGeom>
            <a:solidFill>
              <a:srgbClr val="93CA82"/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225" name="그래픽 7">
              <a:extLst>
                <a:ext uri="{FF2B5EF4-FFF2-40B4-BE49-F238E27FC236}">
                  <a16:creationId xmlns:a16="http://schemas.microsoft.com/office/drawing/2014/main" id="{1377EF22-6BB3-4628-6CDF-B83DD52D55ED}"/>
                </a:ext>
              </a:extLst>
            </p:cNvPr>
            <p:cNvGrpSpPr/>
            <p:nvPr/>
          </p:nvGrpSpPr>
          <p:grpSpPr>
            <a:xfrm>
              <a:off x="5281530" y="7152315"/>
              <a:ext cx="278300" cy="309344"/>
              <a:chOff x="5281530" y="7152315"/>
              <a:chExt cx="278300" cy="309344"/>
            </a:xfrm>
            <a:solidFill>
              <a:srgbClr val="EAE080"/>
            </a:solidFill>
          </p:grpSpPr>
          <p:sp>
            <p:nvSpPr>
              <p:cNvPr id="226" name="타원 225">
                <a:extLst>
                  <a:ext uri="{FF2B5EF4-FFF2-40B4-BE49-F238E27FC236}">
                    <a16:creationId xmlns:a16="http://schemas.microsoft.com/office/drawing/2014/main" id="{BB1CACD1-FD3E-8092-1E0A-B8275E2D55CD}"/>
                  </a:ext>
                </a:extLst>
              </p:cNvPr>
              <p:cNvSpPr/>
              <p:nvPr/>
            </p:nvSpPr>
            <p:spPr>
              <a:xfrm>
                <a:off x="5407484" y="7152315"/>
                <a:ext cx="38086" cy="38086"/>
              </a:xfrm>
              <a:prstGeom prst="ellipse">
                <a:avLst/>
              </a:prstGeom>
              <a:solidFill>
                <a:srgbClr val="EAE080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27" name="타원 226">
                <a:extLst>
                  <a:ext uri="{FF2B5EF4-FFF2-40B4-BE49-F238E27FC236}">
                    <a16:creationId xmlns:a16="http://schemas.microsoft.com/office/drawing/2014/main" id="{2432E5E5-B4AA-5D53-29EE-F467A9177AF0}"/>
                  </a:ext>
                </a:extLst>
              </p:cNvPr>
              <p:cNvSpPr/>
              <p:nvPr/>
            </p:nvSpPr>
            <p:spPr>
              <a:xfrm>
                <a:off x="5281530" y="7423574"/>
                <a:ext cx="38086" cy="38086"/>
              </a:xfrm>
              <a:prstGeom prst="ellipse">
                <a:avLst/>
              </a:prstGeom>
              <a:solidFill>
                <a:srgbClr val="EAE080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28" name="타원 227">
                <a:extLst>
                  <a:ext uri="{FF2B5EF4-FFF2-40B4-BE49-F238E27FC236}">
                    <a16:creationId xmlns:a16="http://schemas.microsoft.com/office/drawing/2014/main" id="{8CABB786-964A-9461-9EE7-212A15FAC06F}"/>
                  </a:ext>
                </a:extLst>
              </p:cNvPr>
              <p:cNvSpPr/>
              <p:nvPr/>
            </p:nvSpPr>
            <p:spPr>
              <a:xfrm>
                <a:off x="5497373" y="7241285"/>
                <a:ext cx="62456" cy="62456"/>
              </a:xfrm>
              <a:prstGeom prst="ellipse">
                <a:avLst/>
              </a:prstGeom>
              <a:solidFill>
                <a:srgbClr val="EAE080"/>
              </a:solidFill>
              <a:ln w="6122" cap="flat">
                <a:noFill/>
                <a:prstDash val="solid"/>
                <a:miter/>
              </a:ln>
            </p:spPr>
          </p:sp>
        </p:grpSp>
      </p:grpSp>
      <p:sp>
        <p:nvSpPr>
          <p:cNvPr id="24" name="자유형: 도형 23">
            <a:extLst>
              <a:ext uri="{FF2B5EF4-FFF2-40B4-BE49-F238E27FC236}">
                <a16:creationId xmlns:a16="http://schemas.microsoft.com/office/drawing/2014/main" id="{E15893BA-D440-E0D1-CA78-A0361F4667F7}"/>
              </a:ext>
            </a:extLst>
          </p:cNvPr>
          <p:cNvSpPr/>
          <p:nvPr/>
        </p:nvSpPr>
        <p:spPr>
          <a:xfrm>
            <a:off x="114566" y="5816744"/>
            <a:ext cx="1891847" cy="613446"/>
          </a:xfrm>
          <a:custGeom>
            <a:avLst/>
            <a:gdLst>
              <a:gd name="csX0" fmla="*/ 409092 w 1891847"/>
              <a:gd name="csY0" fmla="*/ 612321 h 613446"/>
              <a:gd name="csX1" fmla="*/ 724499 w 1891847"/>
              <a:gd name="csY1" fmla="*/ 609627 h 613446"/>
              <a:gd name="csX2" fmla="*/ 1526946 w 1891847"/>
              <a:gd name="csY2" fmla="*/ 609505 h 613446"/>
              <a:gd name="csX3" fmla="*/ 1884542 w 1891847"/>
              <a:gd name="csY3" fmla="*/ 609382 h 613446"/>
              <a:gd name="csX4" fmla="*/ 1865988 w 1891847"/>
              <a:gd name="csY4" fmla="*/ 508716 h 613446"/>
              <a:gd name="csX5" fmla="*/ 1587076 w 1891847"/>
              <a:gd name="csY5" fmla="*/ 349635 h 613446"/>
              <a:gd name="csX6" fmla="*/ 1429771 w 1891847"/>
              <a:gd name="csY6" fmla="*/ 421399 h 613446"/>
              <a:gd name="csX7" fmla="*/ 1336575 w 1891847"/>
              <a:gd name="csY7" fmla="*/ 339165 h 613446"/>
              <a:gd name="csX8" fmla="*/ 1212519 w 1891847"/>
              <a:gd name="csY8" fmla="*/ 347186 h 613446"/>
              <a:gd name="csX9" fmla="*/ 1167758 w 1891847"/>
              <a:gd name="csY9" fmla="*/ 185839 h 613446"/>
              <a:gd name="csX10" fmla="*/ 775505 w 1891847"/>
              <a:gd name="csY10" fmla="*/ 0 h 613446"/>
              <a:gd name="csX11" fmla="*/ 628915 w 1891847"/>
              <a:gd name="csY11" fmla="*/ 21860 h 613446"/>
              <a:gd name="csX12" fmla="*/ 505839 w 1891847"/>
              <a:gd name="csY12" fmla="*/ 128098 h 613446"/>
              <a:gd name="csX13" fmla="*/ 446566 w 1891847"/>
              <a:gd name="csY13" fmla="*/ 201209 h 613446"/>
              <a:gd name="csX14" fmla="*/ 297711 w 1891847"/>
              <a:gd name="csY14" fmla="*/ 194779 h 613446"/>
              <a:gd name="csX15" fmla="*/ 184186 w 1891847"/>
              <a:gd name="csY15" fmla="*/ 215292 h 613446"/>
              <a:gd name="csX16" fmla="*/ 37107 w 1891847"/>
              <a:gd name="csY16" fmla="*/ 383680 h 613446"/>
              <a:gd name="csX17" fmla="*/ 0 w 1891847"/>
              <a:gd name="csY17" fmla="*/ 610056 h 613446"/>
              <a:gd name="csX18" fmla="*/ 409153 w 1891847"/>
              <a:gd name="csY18" fmla="*/ 612382 h 61344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1891847" h="613446">
                <a:moveTo>
                  <a:pt x="409092" y="612321"/>
                </a:moveTo>
                <a:cubicBezTo>
                  <a:pt x="514166" y="611219"/>
                  <a:pt x="619241" y="609627"/>
                  <a:pt x="724499" y="609627"/>
                </a:cubicBezTo>
                <a:cubicBezTo>
                  <a:pt x="991961" y="609627"/>
                  <a:pt x="1259484" y="609627"/>
                  <a:pt x="1526946" y="609505"/>
                </a:cubicBezTo>
                <a:cubicBezTo>
                  <a:pt x="1646165" y="609505"/>
                  <a:pt x="1765323" y="609443"/>
                  <a:pt x="1884542" y="609382"/>
                </a:cubicBezTo>
                <a:cubicBezTo>
                  <a:pt x="1907687" y="609382"/>
                  <a:pt x="1868682" y="513064"/>
                  <a:pt x="1865988" y="508716"/>
                </a:cubicBezTo>
                <a:cubicBezTo>
                  <a:pt x="1809716" y="417603"/>
                  <a:pt x="1696253" y="341798"/>
                  <a:pt x="1587076" y="349635"/>
                </a:cubicBezTo>
                <a:cubicBezTo>
                  <a:pt x="1528354" y="353860"/>
                  <a:pt x="1471408" y="379823"/>
                  <a:pt x="1429771" y="421399"/>
                </a:cubicBezTo>
                <a:cubicBezTo>
                  <a:pt x="1411095" y="383190"/>
                  <a:pt x="1376805" y="352881"/>
                  <a:pt x="1336575" y="339165"/>
                </a:cubicBezTo>
                <a:cubicBezTo>
                  <a:pt x="1296346" y="325387"/>
                  <a:pt x="1250666" y="328388"/>
                  <a:pt x="1212519" y="347186"/>
                </a:cubicBezTo>
                <a:cubicBezTo>
                  <a:pt x="1213499" y="303405"/>
                  <a:pt x="1189740" y="224110"/>
                  <a:pt x="1167758" y="185839"/>
                </a:cubicBezTo>
                <a:cubicBezTo>
                  <a:pt x="1081605" y="36004"/>
                  <a:pt x="945608" y="184"/>
                  <a:pt x="775505" y="0"/>
                </a:cubicBezTo>
                <a:cubicBezTo>
                  <a:pt x="725785" y="0"/>
                  <a:pt x="674717" y="2449"/>
                  <a:pt x="628915" y="21860"/>
                </a:cubicBezTo>
                <a:cubicBezTo>
                  <a:pt x="578460" y="43291"/>
                  <a:pt x="538292" y="83888"/>
                  <a:pt x="505839" y="128098"/>
                </a:cubicBezTo>
                <a:cubicBezTo>
                  <a:pt x="485816" y="155407"/>
                  <a:pt x="478774" y="188717"/>
                  <a:pt x="446566" y="201209"/>
                </a:cubicBezTo>
                <a:cubicBezTo>
                  <a:pt x="411847" y="214680"/>
                  <a:pt x="336899" y="193249"/>
                  <a:pt x="297711" y="194779"/>
                </a:cubicBezTo>
                <a:cubicBezTo>
                  <a:pt x="259073" y="196249"/>
                  <a:pt x="219946" y="200657"/>
                  <a:pt x="184186" y="215292"/>
                </a:cubicBezTo>
                <a:cubicBezTo>
                  <a:pt x="113157" y="244377"/>
                  <a:pt x="63314" y="311549"/>
                  <a:pt x="37107" y="383680"/>
                </a:cubicBezTo>
                <a:cubicBezTo>
                  <a:pt x="10961" y="455812"/>
                  <a:pt x="5327" y="533515"/>
                  <a:pt x="0" y="610056"/>
                </a:cubicBezTo>
                <a:cubicBezTo>
                  <a:pt x="136670" y="614464"/>
                  <a:pt x="272912" y="613791"/>
                  <a:pt x="409153" y="612382"/>
                </a:cubicBezTo>
                <a:close/>
              </a:path>
            </a:pathLst>
          </a:custGeom>
          <a:solidFill>
            <a:srgbClr val="75A07A"/>
          </a:solidFill>
          <a:ln w="6122" cap="flat">
            <a:noFill/>
            <a:prstDash val="solid"/>
            <a:miter/>
          </a:ln>
        </p:spPr>
      </p:sp>
      <p:grpSp>
        <p:nvGrpSpPr>
          <p:cNvPr id="559" name="그래픽 336">
            <a:extLst>
              <a:ext uri="{FF2B5EF4-FFF2-40B4-BE49-F238E27FC236}">
                <a16:creationId xmlns:a16="http://schemas.microsoft.com/office/drawing/2014/main" id="{8E0C0B89-B716-07D9-8F21-C419946D3A42}"/>
              </a:ext>
            </a:extLst>
          </p:cNvPr>
          <p:cNvGrpSpPr/>
          <p:nvPr/>
        </p:nvGrpSpPr>
        <p:grpSpPr>
          <a:xfrm>
            <a:off x="9967611" y="5791081"/>
            <a:ext cx="551067" cy="345807"/>
            <a:chOff x="3573666" y="5007809"/>
            <a:chExt cx="800118" cy="509385"/>
          </a:xfrm>
        </p:grpSpPr>
        <p:sp>
          <p:nvSpPr>
            <p:cNvPr id="560" name="자유형: 도형 559">
              <a:extLst>
                <a:ext uri="{FF2B5EF4-FFF2-40B4-BE49-F238E27FC236}">
                  <a16:creationId xmlns:a16="http://schemas.microsoft.com/office/drawing/2014/main" id="{F3E52EB5-F454-2A38-876E-830E9EF449AC}"/>
                </a:ext>
              </a:extLst>
            </p:cNvPr>
            <p:cNvSpPr/>
            <p:nvPr/>
          </p:nvSpPr>
          <p:spPr>
            <a:xfrm>
              <a:off x="3986465" y="5041299"/>
              <a:ext cx="288578" cy="233874"/>
            </a:xfrm>
            <a:custGeom>
              <a:avLst/>
              <a:gdLst>
                <a:gd name="csX0" fmla="*/ 156719 w 288578"/>
                <a:gd name="csY0" fmla="*/ 7658 h 233874"/>
                <a:gd name="csX1" fmla="*/ 268039 w 288578"/>
                <a:gd name="csY1" fmla="*/ 71584 h 233874"/>
                <a:gd name="csX2" fmla="*/ 281693 w 288578"/>
                <a:gd name="csY2" fmla="*/ 160494 h 233874"/>
                <a:gd name="csX3" fmla="*/ 258670 w 288578"/>
                <a:gd name="csY3" fmla="*/ 199927 h 233874"/>
                <a:gd name="csX4" fmla="*/ 196642 w 288578"/>
                <a:gd name="csY4" fmla="*/ 233176 h 233874"/>
                <a:gd name="csX5" fmla="*/ 194866 w 288578"/>
                <a:gd name="csY5" fmla="*/ 199866 h 233874"/>
                <a:gd name="csX6" fmla="*/ 47480 w 288578"/>
                <a:gd name="csY6" fmla="*/ 87811 h 233874"/>
                <a:gd name="csX7" fmla="*/ 11782 w 288578"/>
                <a:gd name="csY7" fmla="*/ 17945 h 233874"/>
                <a:gd name="csX8" fmla="*/ 156657 w 288578"/>
                <a:gd name="csY8" fmla="*/ 7597 h 2338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88578" h="233874">
                  <a:moveTo>
                    <a:pt x="156719" y="7658"/>
                  </a:moveTo>
                  <a:cubicBezTo>
                    <a:pt x="203255" y="19353"/>
                    <a:pt x="241403" y="31722"/>
                    <a:pt x="268039" y="71584"/>
                  </a:cubicBezTo>
                  <a:cubicBezTo>
                    <a:pt x="285551" y="97792"/>
                    <a:pt x="296389" y="132633"/>
                    <a:pt x="281693" y="160494"/>
                  </a:cubicBezTo>
                  <a:cubicBezTo>
                    <a:pt x="276060" y="171148"/>
                    <a:pt x="267365" y="191538"/>
                    <a:pt x="258670" y="199927"/>
                  </a:cubicBezTo>
                  <a:cubicBezTo>
                    <a:pt x="245505" y="212602"/>
                    <a:pt x="214154" y="238442"/>
                    <a:pt x="196642" y="233176"/>
                  </a:cubicBezTo>
                  <a:cubicBezTo>
                    <a:pt x="190702" y="231400"/>
                    <a:pt x="199826" y="203601"/>
                    <a:pt x="194866" y="199866"/>
                  </a:cubicBezTo>
                  <a:cubicBezTo>
                    <a:pt x="145758" y="162514"/>
                    <a:pt x="96589" y="125163"/>
                    <a:pt x="47480" y="87811"/>
                  </a:cubicBezTo>
                  <a:cubicBezTo>
                    <a:pt x="23967" y="69931"/>
                    <a:pt x="-21528" y="43907"/>
                    <a:pt x="11782" y="17945"/>
                  </a:cubicBezTo>
                  <a:cubicBezTo>
                    <a:pt x="43562" y="-6793"/>
                    <a:pt x="120285" y="-1527"/>
                    <a:pt x="156657" y="7597"/>
                  </a:cubicBezTo>
                  <a:close/>
                </a:path>
              </a:pathLst>
            </a:custGeom>
            <a:solidFill>
              <a:srgbClr val="200027"/>
            </a:solidFill>
            <a:ln w="6122" cap="flat">
              <a:noFill/>
              <a:prstDash val="solid"/>
              <a:miter/>
            </a:ln>
          </p:spPr>
        </p:sp>
        <p:sp>
          <p:nvSpPr>
            <p:cNvPr id="561" name="자유형: 도형 560">
              <a:extLst>
                <a:ext uri="{FF2B5EF4-FFF2-40B4-BE49-F238E27FC236}">
                  <a16:creationId xmlns:a16="http://schemas.microsoft.com/office/drawing/2014/main" id="{A0A9E822-2E26-88FB-FDB2-7C4D7B8EC032}"/>
                </a:ext>
              </a:extLst>
            </p:cNvPr>
            <p:cNvSpPr/>
            <p:nvPr/>
          </p:nvSpPr>
          <p:spPr>
            <a:xfrm>
              <a:off x="3573666" y="5033139"/>
              <a:ext cx="660450" cy="484055"/>
            </a:xfrm>
            <a:custGeom>
              <a:avLst/>
              <a:gdLst>
                <a:gd name="csX0" fmla="*/ 660447 w 660450"/>
                <a:gd name="csY0" fmla="*/ 226456 h 484055"/>
                <a:gd name="csX1" fmla="*/ 538595 w 660450"/>
                <a:gd name="csY1" fmla="*/ 408928 h 484055"/>
                <a:gd name="csX2" fmla="*/ 186878 w 660450"/>
                <a:gd name="csY2" fmla="*/ 477569 h 484055"/>
                <a:gd name="csX3" fmla="*/ 95887 w 660450"/>
                <a:gd name="csY3" fmla="*/ 448300 h 484055"/>
                <a:gd name="csX4" fmla="*/ 4529 w 660450"/>
                <a:gd name="csY4" fmla="*/ 313651 h 484055"/>
                <a:gd name="csX5" fmla="*/ 14509 w 660450"/>
                <a:gd name="csY5" fmla="*/ 186839 h 484055"/>
                <a:gd name="csX6" fmla="*/ 18489 w 660450"/>
                <a:gd name="csY6" fmla="*/ 177103 h 484055"/>
                <a:gd name="csX7" fmla="*/ 120012 w 660450"/>
                <a:gd name="csY7" fmla="*/ 60150 h 484055"/>
                <a:gd name="csX8" fmla="*/ 255213 w 660450"/>
                <a:gd name="csY8" fmla="*/ 6939 h 484055"/>
                <a:gd name="csX9" fmla="*/ 260418 w 660450"/>
                <a:gd name="csY9" fmla="*/ 6082 h 484055"/>
                <a:gd name="csX10" fmla="*/ 502897 w 660450"/>
                <a:gd name="csY10" fmla="*/ 44352 h 484055"/>
                <a:gd name="csX11" fmla="*/ 660447 w 660450"/>
                <a:gd name="csY11" fmla="*/ 226456 h 4840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660450" h="484055">
                  <a:moveTo>
                    <a:pt x="660447" y="226456"/>
                  </a:moveTo>
                  <a:cubicBezTo>
                    <a:pt x="660019" y="284198"/>
                    <a:pt x="618932" y="360126"/>
                    <a:pt x="538595" y="408928"/>
                  </a:cubicBezTo>
                  <a:cubicBezTo>
                    <a:pt x="434378" y="472242"/>
                    <a:pt x="307322" y="497041"/>
                    <a:pt x="186878" y="477569"/>
                  </a:cubicBezTo>
                  <a:cubicBezTo>
                    <a:pt x="155221" y="472426"/>
                    <a:pt x="123686" y="464160"/>
                    <a:pt x="95887" y="448300"/>
                  </a:cubicBezTo>
                  <a:cubicBezTo>
                    <a:pt x="46595" y="420195"/>
                    <a:pt x="15550" y="369372"/>
                    <a:pt x="4529" y="313651"/>
                  </a:cubicBezTo>
                  <a:cubicBezTo>
                    <a:pt x="-3799" y="271584"/>
                    <a:pt x="-737" y="226824"/>
                    <a:pt x="14509" y="186839"/>
                  </a:cubicBezTo>
                  <a:cubicBezTo>
                    <a:pt x="15795" y="183533"/>
                    <a:pt x="17081" y="180348"/>
                    <a:pt x="18489" y="177103"/>
                  </a:cubicBezTo>
                  <a:cubicBezTo>
                    <a:pt x="39798" y="128852"/>
                    <a:pt x="76048" y="89296"/>
                    <a:pt x="120012" y="60150"/>
                  </a:cubicBezTo>
                  <a:cubicBezTo>
                    <a:pt x="160426" y="33330"/>
                    <a:pt x="207329" y="15144"/>
                    <a:pt x="255213" y="6939"/>
                  </a:cubicBezTo>
                  <a:cubicBezTo>
                    <a:pt x="256927" y="6633"/>
                    <a:pt x="258703" y="6327"/>
                    <a:pt x="260418" y="6082"/>
                  </a:cubicBezTo>
                  <a:cubicBezTo>
                    <a:pt x="362124" y="-9839"/>
                    <a:pt x="407130" y="6388"/>
                    <a:pt x="502897" y="44352"/>
                  </a:cubicBezTo>
                  <a:cubicBezTo>
                    <a:pt x="571783" y="71661"/>
                    <a:pt x="661121" y="146671"/>
                    <a:pt x="660447" y="226456"/>
                  </a:cubicBezTo>
                  <a:close/>
                </a:path>
              </a:pathLst>
            </a:custGeom>
            <a:solidFill>
              <a:srgbClr val="B94C58"/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562" name="그래픽 336">
              <a:extLst>
                <a:ext uri="{FF2B5EF4-FFF2-40B4-BE49-F238E27FC236}">
                  <a16:creationId xmlns:a16="http://schemas.microsoft.com/office/drawing/2014/main" id="{27976D49-2E06-6F58-1416-796DECD12DC4}"/>
                </a:ext>
              </a:extLst>
            </p:cNvPr>
            <p:cNvGrpSpPr/>
            <p:nvPr/>
          </p:nvGrpSpPr>
          <p:grpSpPr>
            <a:xfrm>
              <a:off x="3573666" y="5040140"/>
              <a:ext cx="637948" cy="433717"/>
              <a:chOff x="3573666" y="5040140"/>
              <a:chExt cx="637948" cy="433717"/>
            </a:xfrm>
            <a:solidFill>
              <a:srgbClr val="392627"/>
            </a:solidFill>
          </p:grpSpPr>
          <p:sp>
            <p:nvSpPr>
              <p:cNvPr id="563" name="자유형: 도형 562">
                <a:extLst>
                  <a:ext uri="{FF2B5EF4-FFF2-40B4-BE49-F238E27FC236}">
                    <a16:creationId xmlns:a16="http://schemas.microsoft.com/office/drawing/2014/main" id="{2B25831E-AE82-B79E-0CDE-3DE35913C1AE}"/>
                  </a:ext>
                </a:extLst>
              </p:cNvPr>
              <p:cNvSpPr/>
              <p:nvPr/>
            </p:nvSpPr>
            <p:spPr>
              <a:xfrm>
                <a:off x="3742752" y="5317379"/>
                <a:ext cx="194507" cy="156478"/>
              </a:xfrm>
              <a:custGeom>
                <a:avLst/>
                <a:gdLst>
                  <a:gd name="csX0" fmla="*/ 53491 w 194507"/>
                  <a:gd name="csY0" fmla="*/ 10307 h 156478"/>
                  <a:gd name="csX1" fmla="*/ 4566 w 194507"/>
                  <a:gd name="csY1" fmla="*/ 65477 h 156478"/>
                  <a:gd name="csX2" fmla="*/ 18160 w 194507"/>
                  <a:gd name="csY2" fmla="*/ 137731 h 156478"/>
                  <a:gd name="csX3" fmla="*/ 69227 w 194507"/>
                  <a:gd name="csY3" fmla="*/ 155672 h 156478"/>
                  <a:gd name="csX4" fmla="*/ 159483 w 194507"/>
                  <a:gd name="csY4" fmla="*/ 137303 h 156478"/>
                  <a:gd name="csX5" fmla="*/ 191324 w 194507"/>
                  <a:gd name="csY5" fmla="*/ 56047 h 156478"/>
                  <a:gd name="csX6" fmla="*/ 53491 w 194507"/>
                  <a:gd name="csY6" fmla="*/ 10307 h 1564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94507" h="156478">
                    <a:moveTo>
                      <a:pt x="53491" y="10307"/>
                    </a:moveTo>
                    <a:cubicBezTo>
                      <a:pt x="30835" y="21390"/>
                      <a:pt x="12894" y="41658"/>
                      <a:pt x="4566" y="65477"/>
                    </a:cubicBezTo>
                    <a:cubicBezTo>
                      <a:pt x="-4006" y="89970"/>
                      <a:pt x="-1067" y="120280"/>
                      <a:pt x="18160" y="137731"/>
                    </a:cubicBezTo>
                    <a:cubicBezTo>
                      <a:pt x="31753" y="150100"/>
                      <a:pt x="50919" y="154080"/>
                      <a:pt x="69227" y="155672"/>
                    </a:cubicBezTo>
                    <a:cubicBezTo>
                      <a:pt x="100394" y="158366"/>
                      <a:pt x="133521" y="154815"/>
                      <a:pt x="159483" y="137303"/>
                    </a:cubicBezTo>
                    <a:cubicBezTo>
                      <a:pt x="185446" y="119790"/>
                      <a:pt x="201734" y="85561"/>
                      <a:pt x="191324" y="56047"/>
                    </a:cubicBezTo>
                    <a:cubicBezTo>
                      <a:pt x="172465" y="2531"/>
                      <a:pt x="100149" y="-12533"/>
                      <a:pt x="53491" y="10307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64" name="자유형: 도형 563">
                <a:extLst>
                  <a:ext uri="{FF2B5EF4-FFF2-40B4-BE49-F238E27FC236}">
                    <a16:creationId xmlns:a16="http://schemas.microsoft.com/office/drawing/2014/main" id="{6ACB6556-B0A5-7CB1-927C-C38659AF1260}"/>
                  </a:ext>
                </a:extLst>
              </p:cNvPr>
              <p:cNvSpPr/>
              <p:nvPr/>
            </p:nvSpPr>
            <p:spPr>
              <a:xfrm>
                <a:off x="4088398" y="5192580"/>
                <a:ext cx="123216" cy="124759"/>
              </a:xfrm>
              <a:custGeom>
                <a:avLst/>
                <a:gdLst>
                  <a:gd name="csX0" fmla="*/ 42845 w 123216"/>
                  <a:gd name="csY0" fmla="*/ 3457 h 124759"/>
                  <a:gd name="csX1" fmla="*/ 40028 w 123216"/>
                  <a:gd name="csY1" fmla="*/ 4559 h 124759"/>
                  <a:gd name="csX2" fmla="*/ 656 w 123216"/>
                  <a:gd name="csY2" fmla="*/ 56668 h 124759"/>
                  <a:gd name="csX3" fmla="*/ 13454 w 123216"/>
                  <a:gd name="csY3" fmla="*/ 102286 h 124759"/>
                  <a:gd name="csX4" fmla="*/ 28455 w 123216"/>
                  <a:gd name="csY4" fmla="*/ 115328 h 124759"/>
                  <a:gd name="csX5" fmla="*/ 70461 w 123216"/>
                  <a:gd name="csY5" fmla="*/ 124758 h 124759"/>
                  <a:gd name="csX6" fmla="*/ 119202 w 123216"/>
                  <a:gd name="csY6" fmla="*/ 92733 h 124759"/>
                  <a:gd name="csX7" fmla="*/ 117303 w 123216"/>
                  <a:gd name="csY7" fmla="*/ 30766 h 124759"/>
                  <a:gd name="csX8" fmla="*/ 42845 w 123216"/>
                  <a:gd name="csY8" fmla="*/ 3518 h 12475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123216" h="124759">
                    <a:moveTo>
                      <a:pt x="42845" y="3457"/>
                    </a:moveTo>
                    <a:cubicBezTo>
                      <a:pt x="41865" y="3825"/>
                      <a:pt x="40947" y="4192"/>
                      <a:pt x="40028" y="4559"/>
                    </a:cubicBezTo>
                    <a:cubicBezTo>
                      <a:pt x="16821" y="14356"/>
                      <a:pt x="3595" y="32420"/>
                      <a:pt x="656" y="56668"/>
                    </a:cubicBezTo>
                    <a:cubicBezTo>
                      <a:pt x="-1426" y="73935"/>
                      <a:pt x="1085" y="88753"/>
                      <a:pt x="13454" y="102286"/>
                    </a:cubicBezTo>
                    <a:cubicBezTo>
                      <a:pt x="17924" y="107184"/>
                      <a:pt x="23189" y="111287"/>
                      <a:pt x="28455" y="115328"/>
                    </a:cubicBezTo>
                    <a:cubicBezTo>
                      <a:pt x="38008" y="122676"/>
                      <a:pt x="58704" y="124819"/>
                      <a:pt x="70461" y="124758"/>
                    </a:cubicBezTo>
                    <a:cubicBezTo>
                      <a:pt x="91341" y="124697"/>
                      <a:pt x="113813" y="112879"/>
                      <a:pt x="119202" y="92733"/>
                    </a:cubicBezTo>
                    <a:cubicBezTo>
                      <a:pt x="124284" y="73874"/>
                      <a:pt x="125447" y="48953"/>
                      <a:pt x="117303" y="30766"/>
                    </a:cubicBezTo>
                    <a:cubicBezTo>
                      <a:pt x="105302" y="4131"/>
                      <a:pt x="69175" y="-6034"/>
                      <a:pt x="42845" y="3518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65" name="자유형: 도형 564">
                <a:extLst>
                  <a:ext uri="{FF2B5EF4-FFF2-40B4-BE49-F238E27FC236}">
                    <a16:creationId xmlns:a16="http://schemas.microsoft.com/office/drawing/2014/main" id="{85088C04-F884-8CB4-2E65-45B801F69C50}"/>
                  </a:ext>
                </a:extLst>
              </p:cNvPr>
              <p:cNvSpPr/>
              <p:nvPr/>
            </p:nvSpPr>
            <p:spPr>
              <a:xfrm>
                <a:off x="3836153" y="5087077"/>
                <a:ext cx="176392" cy="124826"/>
              </a:xfrm>
              <a:custGeom>
                <a:avLst/>
                <a:gdLst>
                  <a:gd name="csX0" fmla="*/ 13 w 176392"/>
                  <a:gd name="csY0" fmla="*/ 58565 h 124826"/>
                  <a:gd name="csX1" fmla="*/ 16117 w 176392"/>
                  <a:gd name="csY1" fmla="*/ 98244 h 124826"/>
                  <a:gd name="csX2" fmla="*/ 92167 w 176392"/>
                  <a:gd name="csY2" fmla="*/ 124635 h 124826"/>
                  <a:gd name="csX3" fmla="*/ 171830 w 176392"/>
                  <a:gd name="csY3" fmla="*/ 43441 h 124826"/>
                  <a:gd name="csX4" fmla="*/ 78145 w 176392"/>
                  <a:gd name="csY4" fmla="*/ 28 h 124826"/>
                  <a:gd name="csX5" fmla="*/ 34977 w 176392"/>
                  <a:gd name="csY5" fmla="*/ 8355 h 124826"/>
                  <a:gd name="csX6" fmla="*/ 13 w 176392"/>
                  <a:gd name="csY6" fmla="*/ 58627 h 12482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76392" h="124826">
                    <a:moveTo>
                      <a:pt x="13" y="58565"/>
                    </a:moveTo>
                    <a:cubicBezTo>
                      <a:pt x="-293" y="72037"/>
                      <a:pt x="4789" y="85998"/>
                      <a:pt x="16117" y="98244"/>
                    </a:cubicBezTo>
                    <a:cubicBezTo>
                      <a:pt x="34915" y="118634"/>
                      <a:pt x="64490" y="126166"/>
                      <a:pt x="92167" y="124635"/>
                    </a:cubicBezTo>
                    <a:cubicBezTo>
                      <a:pt x="134907" y="122247"/>
                      <a:pt x="193200" y="94937"/>
                      <a:pt x="171830" y="43441"/>
                    </a:cubicBezTo>
                    <a:cubicBezTo>
                      <a:pt x="157502" y="8845"/>
                      <a:pt x="111517" y="-585"/>
                      <a:pt x="78145" y="28"/>
                    </a:cubicBezTo>
                    <a:cubicBezTo>
                      <a:pt x="63388" y="273"/>
                      <a:pt x="48264" y="1865"/>
                      <a:pt x="34977" y="8355"/>
                    </a:cubicBezTo>
                    <a:cubicBezTo>
                      <a:pt x="13117" y="19010"/>
                      <a:pt x="442" y="38237"/>
                      <a:pt x="13" y="58627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66" name="자유형: 도형 565">
                <a:extLst>
                  <a:ext uri="{FF2B5EF4-FFF2-40B4-BE49-F238E27FC236}">
                    <a16:creationId xmlns:a16="http://schemas.microsoft.com/office/drawing/2014/main" id="{6294DFED-1D1B-0D8F-8F82-FE73113C8543}"/>
                  </a:ext>
                </a:extLst>
              </p:cNvPr>
              <p:cNvSpPr/>
              <p:nvPr/>
            </p:nvSpPr>
            <p:spPr>
              <a:xfrm>
                <a:off x="3693678" y="5040140"/>
                <a:ext cx="136604" cy="58070"/>
              </a:xfrm>
              <a:custGeom>
                <a:avLst/>
                <a:gdLst>
                  <a:gd name="csX0" fmla="*/ 111749 w 136604"/>
                  <a:gd name="csY0" fmla="*/ 39311 h 58070"/>
                  <a:gd name="csX1" fmla="*/ 0 w 136604"/>
                  <a:gd name="csY1" fmla="*/ 53211 h 58070"/>
                  <a:gd name="csX2" fmla="*/ 135201 w 136604"/>
                  <a:gd name="csY2" fmla="*/ 0 h 58070"/>
                  <a:gd name="csX3" fmla="*/ 136425 w 136604"/>
                  <a:gd name="csY3" fmla="*/ 5021 h 58070"/>
                  <a:gd name="csX4" fmla="*/ 111749 w 136604"/>
                  <a:gd name="csY4" fmla="*/ 39311 h 5807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36604" h="58070">
                    <a:moveTo>
                      <a:pt x="111749" y="39311"/>
                    </a:moveTo>
                    <a:cubicBezTo>
                      <a:pt x="78071" y="57926"/>
                      <a:pt x="37229" y="62947"/>
                      <a:pt x="0" y="53211"/>
                    </a:cubicBezTo>
                    <a:cubicBezTo>
                      <a:pt x="40413" y="26391"/>
                      <a:pt x="87317" y="8205"/>
                      <a:pt x="135201" y="0"/>
                    </a:cubicBezTo>
                    <a:cubicBezTo>
                      <a:pt x="135752" y="1592"/>
                      <a:pt x="136242" y="3306"/>
                      <a:pt x="136425" y="5021"/>
                    </a:cubicBezTo>
                    <a:cubicBezTo>
                      <a:pt x="138323" y="19900"/>
                      <a:pt x="124852" y="32086"/>
                      <a:pt x="111749" y="39311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67" name="자유형: 도형 566">
                <a:extLst>
                  <a:ext uri="{FF2B5EF4-FFF2-40B4-BE49-F238E27FC236}">
                    <a16:creationId xmlns:a16="http://schemas.microsoft.com/office/drawing/2014/main" id="{CBFCE2F9-BA0F-F22E-C49D-A2713B089EA3}"/>
                  </a:ext>
                </a:extLst>
              </p:cNvPr>
              <p:cNvSpPr/>
              <p:nvPr/>
            </p:nvSpPr>
            <p:spPr>
              <a:xfrm>
                <a:off x="3573666" y="5219143"/>
                <a:ext cx="102654" cy="134681"/>
              </a:xfrm>
              <a:custGeom>
                <a:avLst/>
                <a:gdLst>
                  <a:gd name="csX0" fmla="*/ 101888 w 102654"/>
                  <a:gd name="csY0" fmla="*/ 83192 h 134681"/>
                  <a:gd name="csX1" fmla="*/ 63311 w 102654"/>
                  <a:gd name="csY1" fmla="*/ 131872 h 134681"/>
                  <a:gd name="csX2" fmla="*/ 4529 w 102654"/>
                  <a:gd name="csY2" fmla="*/ 127647 h 134681"/>
                  <a:gd name="csX3" fmla="*/ 14509 w 102654"/>
                  <a:gd name="csY3" fmla="*/ 835 h 134681"/>
                  <a:gd name="csX4" fmla="*/ 99132 w 102654"/>
                  <a:gd name="csY4" fmla="*/ 55332 h 134681"/>
                  <a:gd name="csX5" fmla="*/ 101888 w 102654"/>
                  <a:gd name="csY5" fmla="*/ 83192 h 13468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102654" h="134681">
                    <a:moveTo>
                      <a:pt x="101888" y="83192"/>
                    </a:moveTo>
                    <a:cubicBezTo>
                      <a:pt x="95642" y="116564"/>
                      <a:pt x="81987" y="124647"/>
                      <a:pt x="63311" y="131872"/>
                    </a:cubicBezTo>
                    <a:cubicBezTo>
                      <a:pt x="47820" y="137873"/>
                      <a:pt x="19898" y="133219"/>
                      <a:pt x="4529" y="127647"/>
                    </a:cubicBezTo>
                    <a:cubicBezTo>
                      <a:pt x="-3799" y="85581"/>
                      <a:pt x="-737" y="40820"/>
                      <a:pt x="14509" y="835"/>
                    </a:cubicBezTo>
                    <a:cubicBezTo>
                      <a:pt x="54310" y="-4492"/>
                      <a:pt x="85539" y="15898"/>
                      <a:pt x="99132" y="55332"/>
                    </a:cubicBezTo>
                    <a:cubicBezTo>
                      <a:pt x="102194" y="64272"/>
                      <a:pt x="103663" y="73885"/>
                      <a:pt x="101888" y="83192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</p:grpSp>
        <p:sp>
          <p:nvSpPr>
            <p:cNvPr id="568" name="자유형: 도형 567">
              <a:extLst>
                <a:ext uri="{FF2B5EF4-FFF2-40B4-BE49-F238E27FC236}">
                  <a16:creationId xmlns:a16="http://schemas.microsoft.com/office/drawing/2014/main" id="{58353290-1B73-BE5C-6FE8-87113A2F1369}"/>
                </a:ext>
              </a:extLst>
            </p:cNvPr>
            <p:cNvSpPr/>
            <p:nvPr/>
          </p:nvSpPr>
          <p:spPr>
            <a:xfrm>
              <a:off x="4220275" y="5076511"/>
              <a:ext cx="153509" cy="21676"/>
            </a:xfrm>
            <a:custGeom>
              <a:avLst/>
              <a:gdLst>
                <a:gd name="csX0" fmla="*/ 0 w 153509"/>
                <a:gd name="csY0" fmla="*/ 21676 h 21676"/>
                <a:gd name="csX1" fmla="*/ 153509 w 153509"/>
                <a:gd name="csY1" fmla="*/ 10532 h 216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53509" h="21676">
                  <a:moveTo>
                    <a:pt x="0" y="21676"/>
                  </a:moveTo>
                  <a:cubicBezTo>
                    <a:pt x="0" y="21676"/>
                    <a:pt x="81010" y="-18492"/>
                    <a:pt x="153509" y="10532"/>
                  </a:cubicBezTo>
                </a:path>
              </a:pathLst>
            </a:custGeom>
            <a:noFill/>
            <a:ln w="12245" cap="rnd">
              <a:solidFill>
                <a:srgbClr val="200027"/>
              </a:solidFill>
              <a:prstDash val="solid"/>
              <a:miter/>
            </a:ln>
          </p:spPr>
        </p:sp>
        <p:sp>
          <p:nvSpPr>
            <p:cNvPr id="569" name="자유형: 도형 568">
              <a:extLst>
                <a:ext uri="{FF2B5EF4-FFF2-40B4-BE49-F238E27FC236}">
                  <a16:creationId xmlns:a16="http://schemas.microsoft.com/office/drawing/2014/main" id="{157D75EC-1059-3B56-E7B8-3ACD531FEA50}"/>
                </a:ext>
              </a:extLst>
            </p:cNvPr>
            <p:cNvSpPr/>
            <p:nvPr/>
          </p:nvSpPr>
          <p:spPr>
            <a:xfrm>
              <a:off x="4169820" y="5007809"/>
              <a:ext cx="50455" cy="68702"/>
            </a:xfrm>
            <a:custGeom>
              <a:avLst/>
              <a:gdLst>
                <a:gd name="csX0" fmla="*/ 0 w 50455"/>
                <a:gd name="csY0" fmla="*/ 68702 h 68702"/>
                <a:gd name="csX1" fmla="*/ 50455 w 50455"/>
                <a:gd name="csY1" fmla="*/ 0 h 687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50455" h="68702">
                  <a:moveTo>
                    <a:pt x="0" y="68702"/>
                  </a:moveTo>
                  <a:cubicBezTo>
                    <a:pt x="0" y="68702"/>
                    <a:pt x="49169" y="29330"/>
                    <a:pt x="50455" y="0"/>
                  </a:cubicBezTo>
                </a:path>
              </a:pathLst>
            </a:custGeom>
            <a:noFill/>
            <a:ln w="12245" cap="rnd">
              <a:solidFill>
                <a:srgbClr val="200027"/>
              </a:solidFill>
              <a:prstDash val="solid"/>
              <a:miter/>
            </a:ln>
          </p:spPr>
        </p:sp>
        <p:sp>
          <p:nvSpPr>
            <p:cNvPr id="570" name="자유형: 도형 569">
              <a:extLst>
                <a:ext uri="{FF2B5EF4-FFF2-40B4-BE49-F238E27FC236}">
                  <a16:creationId xmlns:a16="http://schemas.microsoft.com/office/drawing/2014/main" id="{2F0378C3-9181-DACC-25B6-7113566DA54C}"/>
                </a:ext>
              </a:extLst>
            </p:cNvPr>
            <p:cNvSpPr/>
            <p:nvPr/>
          </p:nvSpPr>
          <p:spPr>
            <a:xfrm>
              <a:off x="3627993" y="5060014"/>
              <a:ext cx="412443" cy="390258"/>
            </a:xfrm>
            <a:custGeom>
              <a:avLst/>
              <a:gdLst>
                <a:gd name="csX0" fmla="*/ 412444 w 412443"/>
                <a:gd name="csY0" fmla="*/ 3394 h 390258"/>
                <a:gd name="csX1" fmla="*/ 76095 w 412443"/>
                <a:gd name="csY1" fmla="*/ 114531 h 390258"/>
                <a:gd name="csX2" fmla="*/ 13945 w 412443"/>
                <a:gd name="csY2" fmla="*/ 390259 h 3902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412443" h="390258">
                  <a:moveTo>
                    <a:pt x="412444" y="3394"/>
                  </a:moveTo>
                  <a:cubicBezTo>
                    <a:pt x="412444" y="3394"/>
                    <a:pt x="196110" y="-30284"/>
                    <a:pt x="76095" y="114531"/>
                  </a:cubicBezTo>
                  <a:cubicBezTo>
                    <a:pt x="-43920" y="259344"/>
                    <a:pt x="13945" y="390259"/>
                    <a:pt x="13945" y="390259"/>
                  </a:cubicBezTo>
                </a:path>
              </a:pathLst>
            </a:custGeom>
            <a:noFill/>
            <a:ln w="12245" cap="rnd">
              <a:solidFill>
                <a:srgbClr val="7B3448"/>
              </a:solidFill>
              <a:prstDash val="solid"/>
              <a:miter/>
            </a:ln>
          </p:spPr>
        </p:sp>
      </p:grpSp>
      <p:grpSp>
        <p:nvGrpSpPr>
          <p:cNvPr id="571" name="그래픽 336">
            <a:extLst>
              <a:ext uri="{FF2B5EF4-FFF2-40B4-BE49-F238E27FC236}">
                <a16:creationId xmlns:a16="http://schemas.microsoft.com/office/drawing/2014/main" id="{131BA9DF-D90F-12D6-F701-F0F0E68F71FE}"/>
              </a:ext>
            </a:extLst>
          </p:cNvPr>
          <p:cNvGrpSpPr/>
          <p:nvPr/>
        </p:nvGrpSpPr>
        <p:grpSpPr>
          <a:xfrm>
            <a:off x="1394436" y="6289268"/>
            <a:ext cx="1651786" cy="576406"/>
            <a:chOff x="6374711" y="5330502"/>
            <a:chExt cx="3520252" cy="1647404"/>
          </a:xfrm>
        </p:grpSpPr>
        <p:sp>
          <p:nvSpPr>
            <p:cNvPr id="572" name="자유형: 도형 571">
              <a:extLst>
                <a:ext uri="{FF2B5EF4-FFF2-40B4-BE49-F238E27FC236}">
                  <a16:creationId xmlns:a16="http://schemas.microsoft.com/office/drawing/2014/main" id="{715EDF73-53AF-C0E5-8989-155B28273DBC}"/>
                </a:ext>
              </a:extLst>
            </p:cNvPr>
            <p:cNvSpPr/>
            <p:nvPr/>
          </p:nvSpPr>
          <p:spPr>
            <a:xfrm>
              <a:off x="6374711" y="5330502"/>
              <a:ext cx="3520252" cy="1635697"/>
            </a:xfrm>
            <a:custGeom>
              <a:avLst/>
              <a:gdLst>
                <a:gd name="csX0" fmla="*/ 11773 w 3520252"/>
                <a:gd name="csY0" fmla="*/ 1635695 h 1635697"/>
                <a:gd name="csX1" fmla="*/ 41655 w 3520252"/>
                <a:gd name="csY1" fmla="*/ 1473430 h 1635697"/>
                <a:gd name="csX2" fmla="*/ 417926 w 3520252"/>
                <a:gd name="csY2" fmla="*/ 1219132 h 1635697"/>
                <a:gd name="csX3" fmla="*/ 800749 w 3520252"/>
                <a:gd name="csY3" fmla="*/ 1067032 h 1635697"/>
                <a:gd name="csX4" fmla="*/ 850715 w 3520252"/>
                <a:gd name="csY4" fmla="*/ 902133 h 1635697"/>
                <a:gd name="csX5" fmla="*/ 1462424 w 3520252"/>
                <a:gd name="csY5" fmla="*/ 660879 h 1635697"/>
                <a:gd name="csX6" fmla="*/ 1722722 w 3520252"/>
                <a:gd name="csY6" fmla="*/ 252522 h 1635697"/>
                <a:gd name="csX7" fmla="*/ 2256544 w 3520252"/>
                <a:gd name="csY7" fmla="*/ 0 h 1635697"/>
                <a:gd name="csX8" fmla="*/ 2829431 w 3520252"/>
                <a:gd name="csY8" fmla="*/ 359800 h 1635697"/>
                <a:gd name="csX9" fmla="*/ 3000698 w 3520252"/>
                <a:gd name="csY9" fmla="*/ 1048601 h 1635697"/>
                <a:gd name="csX10" fmla="*/ 3260934 w 3520252"/>
                <a:gd name="csY10" fmla="*/ 1045294 h 1635697"/>
                <a:gd name="csX11" fmla="*/ 3419464 w 3520252"/>
                <a:gd name="csY11" fmla="*/ 1274241 h 1635697"/>
                <a:gd name="csX12" fmla="*/ 3520253 w 3520252"/>
                <a:gd name="csY12" fmla="*/ 1635695 h 1635697"/>
                <a:gd name="csX13" fmla="*/ 11712 w 3520252"/>
                <a:gd name="csY13" fmla="*/ 1635695 h 16356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3520252" h="1635697">
                  <a:moveTo>
                    <a:pt x="11773" y="1635695"/>
                  </a:moveTo>
                  <a:cubicBezTo>
                    <a:pt x="-25517" y="1635695"/>
                    <a:pt x="37307" y="1480410"/>
                    <a:pt x="41655" y="1473430"/>
                  </a:cubicBezTo>
                  <a:cubicBezTo>
                    <a:pt x="123032" y="1341658"/>
                    <a:pt x="263927" y="1241788"/>
                    <a:pt x="417926" y="1219132"/>
                  </a:cubicBezTo>
                  <a:cubicBezTo>
                    <a:pt x="575660" y="1195986"/>
                    <a:pt x="727210" y="1257769"/>
                    <a:pt x="800749" y="1067032"/>
                  </a:cubicBezTo>
                  <a:cubicBezTo>
                    <a:pt x="821446" y="1013454"/>
                    <a:pt x="830080" y="955773"/>
                    <a:pt x="850715" y="902133"/>
                  </a:cubicBezTo>
                  <a:cubicBezTo>
                    <a:pt x="941094" y="667124"/>
                    <a:pt x="1236110" y="526046"/>
                    <a:pt x="1462424" y="660879"/>
                  </a:cubicBezTo>
                  <a:cubicBezTo>
                    <a:pt x="1533331" y="515207"/>
                    <a:pt x="1612871" y="371557"/>
                    <a:pt x="1722722" y="252522"/>
                  </a:cubicBezTo>
                  <a:cubicBezTo>
                    <a:pt x="1859331" y="104523"/>
                    <a:pt x="2051355" y="0"/>
                    <a:pt x="2256544" y="0"/>
                  </a:cubicBezTo>
                  <a:cubicBezTo>
                    <a:pt x="2499329" y="0"/>
                    <a:pt x="2711315" y="152713"/>
                    <a:pt x="2829431" y="359800"/>
                  </a:cubicBezTo>
                  <a:cubicBezTo>
                    <a:pt x="2947487" y="566887"/>
                    <a:pt x="2975286" y="811571"/>
                    <a:pt x="3000698" y="1048601"/>
                  </a:cubicBezTo>
                  <a:cubicBezTo>
                    <a:pt x="3067869" y="982654"/>
                    <a:pt x="3183782" y="991348"/>
                    <a:pt x="3260934" y="1045294"/>
                  </a:cubicBezTo>
                  <a:cubicBezTo>
                    <a:pt x="3338087" y="1099240"/>
                    <a:pt x="3383889" y="1187047"/>
                    <a:pt x="3419464" y="1274241"/>
                  </a:cubicBezTo>
                  <a:cubicBezTo>
                    <a:pt x="3465572" y="1387337"/>
                    <a:pt x="3499434" y="1515373"/>
                    <a:pt x="3520253" y="1635695"/>
                  </a:cubicBezTo>
                  <a:cubicBezTo>
                    <a:pt x="3157391" y="1609303"/>
                    <a:pt x="814833" y="1636000"/>
                    <a:pt x="11712" y="1635695"/>
                  </a:cubicBezTo>
                  <a:close/>
                </a:path>
              </a:pathLst>
            </a:custGeom>
            <a:solidFill>
              <a:srgbClr val="9CC879"/>
            </a:solidFill>
            <a:ln w="6122" cap="flat">
              <a:noFill/>
              <a:prstDash val="solid"/>
              <a:miter/>
            </a:ln>
          </p:spPr>
        </p:sp>
        <p:sp>
          <p:nvSpPr>
            <p:cNvPr id="573" name="자유형: 도형 572">
              <a:extLst>
                <a:ext uri="{FF2B5EF4-FFF2-40B4-BE49-F238E27FC236}">
                  <a16:creationId xmlns:a16="http://schemas.microsoft.com/office/drawing/2014/main" id="{D7B9F37A-DB6E-C256-1A74-87861C037EC1}"/>
                </a:ext>
              </a:extLst>
            </p:cNvPr>
            <p:cNvSpPr/>
            <p:nvPr/>
          </p:nvSpPr>
          <p:spPr>
            <a:xfrm>
              <a:off x="7099713" y="5818155"/>
              <a:ext cx="2558587" cy="1159752"/>
            </a:xfrm>
            <a:custGeom>
              <a:avLst/>
              <a:gdLst>
                <a:gd name="csX0" fmla="*/ 97729 w 2558587"/>
                <a:gd name="csY0" fmla="*/ 1141980 h 1159752"/>
                <a:gd name="csX1" fmla="*/ 493 w 2558587"/>
                <a:gd name="csY1" fmla="*/ 1061826 h 1159752"/>
                <a:gd name="csX2" fmla="*/ 53948 w 2558587"/>
                <a:gd name="csY2" fmla="*/ 932382 h 1159752"/>
                <a:gd name="csX3" fmla="*/ 394215 w 2558587"/>
                <a:gd name="csY3" fmla="*/ 790385 h 1159752"/>
                <a:gd name="csX4" fmla="*/ 764486 w 2558587"/>
                <a:gd name="csY4" fmla="*/ 861352 h 1159752"/>
                <a:gd name="csX5" fmla="*/ 794122 w 2558587"/>
                <a:gd name="csY5" fmla="*/ 551457 h 1159752"/>
                <a:gd name="csX6" fmla="*/ 1114305 w 2558587"/>
                <a:gd name="csY6" fmla="*/ 463894 h 1159752"/>
                <a:gd name="csX7" fmla="*/ 1297022 w 2558587"/>
                <a:gd name="csY7" fmla="*/ 177267 h 1159752"/>
                <a:gd name="csX8" fmla="*/ 1671701 w 2558587"/>
                <a:gd name="csY8" fmla="*/ 0 h 1159752"/>
                <a:gd name="csX9" fmla="*/ 2073752 w 2558587"/>
                <a:gd name="csY9" fmla="*/ 252521 h 1159752"/>
                <a:gd name="csX10" fmla="*/ 2193950 w 2558587"/>
                <a:gd name="csY10" fmla="*/ 735949 h 1159752"/>
                <a:gd name="csX11" fmla="*/ 2376606 w 2558587"/>
                <a:gd name="csY11" fmla="*/ 733622 h 1159752"/>
                <a:gd name="csX12" fmla="*/ 2487864 w 2558587"/>
                <a:gd name="csY12" fmla="*/ 894295 h 1159752"/>
                <a:gd name="csX13" fmla="*/ 2558588 w 2558587"/>
                <a:gd name="csY13" fmla="*/ 1147981 h 1159752"/>
                <a:gd name="csX14" fmla="*/ 578157 w 2558587"/>
                <a:gd name="csY14" fmla="*/ 1146082 h 1159752"/>
                <a:gd name="csX15" fmla="*/ 97729 w 2558587"/>
                <a:gd name="csY15" fmla="*/ 1141919 h 11597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2558587" h="1159752">
                  <a:moveTo>
                    <a:pt x="97729" y="1141980"/>
                  </a:moveTo>
                  <a:cubicBezTo>
                    <a:pt x="42436" y="1127590"/>
                    <a:pt x="4289" y="1102852"/>
                    <a:pt x="493" y="1061826"/>
                  </a:cubicBezTo>
                  <a:cubicBezTo>
                    <a:pt x="-3916" y="1014005"/>
                    <a:pt x="21863" y="968142"/>
                    <a:pt x="53948" y="932382"/>
                  </a:cubicBezTo>
                  <a:cubicBezTo>
                    <a:pt x="138326" y="838329"/>
                    <a:pt x="267893" y="793875"/>
                    <a:pt x="394215" y="790385"/>
                  </a:cubicBezTo>
                  <a:cubicBezTo>
                    <a:pt x="520537" y="786894"/>
                    <a:pt x="644961" y="820327"/>
                    <a:pt x="764486" y="861352"/>
                  </a:cubicBezTo>
                  <a:cubicBezTo>
                    <a:pt x="756771" y="756646"/>
                    <a:pt x="749913" y="646673"/>
                    <a:pt x="794122" y="551457"/>
                  </a:cubicBezTo>
                  <a:cubicBezTo>
                    <a:pt x="859886" y="409704"/>
                    <a:pt x="992821" y="391518"/>
                    <a:pt x="1114305" y="463894"/>
                  </a:cubicBezTo>
                  <a:cubicBezTo>
                    <a:pt x="1164087" y="361637"/>
                    <a:pt x="1219870" y="260849"/>
                    <a:pt x="1297022" y="177267"/>
                  </a:cubicBezTo>
                  <a:cubicBezTo>
                    <a:pt x="1392912" y="73417"/>
                    <a:pt x="1527683" y="0"/>
                    <a:pt x="1671701" y="0"/>
                  </a:cubicBezTo>
                  <a:cubicBezTo>
                    <a:pt x="1842111" y="0"/>
                    <a:pt x="1990905" y="107156"/>
                    <a:pt x="2073752" y="252521"/>
                  </a:cubicBezTo>
                  <a:cubicBezTo>
                    <a:pt x="2156599" y="397886"/>
                    <a:pt x="2176132" y="569581"/>
                    <a:pt x="2193950" y="735949"/>
                  </a:cubicBezTo>
                  <a:cubicBezTo>
                    <a:pt x="2241099" y="689658"/>
                    <a:pt x="2322477" y="695781"/>
                    <a:pt x="2376606" y="733622"/>
                  </a:cubicBezTo>
                  <a:cubicBezTo>
                    <a:pt x="2430735" y="771464"/>
                    <a:pt x="2462943" y="833125"/>
                    <a:pt x="2487864" y="894295"/>
                  </a:cubicBezTo>
                  <a:cubicBezTo>
                    <a:pt x="2520257" y="973652"/>
                    <a:pt x="2544015" y="1063541"/>
                    <a:pt x="2558588" y="1147981"/>
                  </a:cubicBezTo>
                  <a:cubicBezTo>
                    <a:pt x="1903833" y="1100403"/>
                    <a:pt x="1234075" y="1142286"/>
                    <a:pt x="578157" y="1146082"/>
                  </a:cubicBezTo>
                  <a:cubicBezTo>
                    <a:pt x="501065" y="1146511"/>
                    <a:pt x="241380" y="1179209"/>
                    <a:pt x="97729" y="1141919"/>
                  </a:cubicBezTo>
                  <a:close/>
                </a:path>
              </a:pathLst>
            </a:custGeom>
            <a:noFill/>
            <a:ln w="18367" cap="rnd">
              <a:solidFill>
                <a:srgbClr val="80B675"/>
              </a:solidFill>
              <a:prstDash val="solid"/>
              <a:miter/>
            </a:ln>
          </p:spPr>
        </p:sp>
        <p:grpSp>
          <p:nvGrpSpPr>
            <p:cNvPr id="574" name="그래픽 336">
              <a:extLst>
                <a:ext uri="{FF2B5EF4-FFF2-40B4-BE49-F238E27FC236}">
                  <a16:creationId xmlns:a16="http://schemas.microsoft.com/office/drawing/2014/main" id="{9372B638-8985-F54B-8CFA-0CF6A307A607}"/>
                </a:ext>
              </a:extLst>
            </p:cNvPr>
            <p:cNvGrpSpPr/>
            <p:nvPr/>
          </p:nvGrpSpPr>
          <p:grpSpPr>
            <a:xfrm>
              <a:off x="7771368" y="6559072"/>
              <a:ext cx="241111" cy="248505"/>
              <a:chOff x="7771368" y="6559072"/>
              <a:chExt cx="241111" cy="248505"/>
            </a:xfrm>
          </p:grpSpPr>
          <p:sp>
            <p:nvSpPr>
              <p:cNvPr id="575" name="자유형: 도형 574">
                <a:extLst>
                  <a:ext uri="{FF2B5EF4-FFF2-40B4-BE49-F238E27FC236}">
                    <a16:creationId xmlns:a16="http://schemas.microsoft.com/office/drawing/2014/main" id="{FBAE63E8-102F-4F05-81C5-F49DB5D1F42E}"/>
                  </a:ext>
                </a:extLst>
              </p:cNvPr>
              <p:cNvSpPr/>
              <p:nvPr/>
            </p:nvSpPr>
            <p:spPr>
              <a:xfrm>
                <a:off x="7771368" y="6559072"/>
                <a:ext cx="241111" cy="248505"/>
              </a:xfrm>
              <a:custGeom>
                <a:avLst/>
                <a:gdLst>
                  <a:gd name="csX0" fmla="*/ 59950 w 241111"/>
                  <a:gd name="csY0" fmla="*/ 105373 h 248505"/>
                  <a:gd name="csX1" fmla="*/ 56031 w 241111"/>
                  <a:gd name="csY1" fmla="*/ 97351 h 248505"/>
                  <a:gd name="csX2" fmla="*/ 42192 w 241111"/>
                  <a:gd name="csY2" fmla="*/ 85717 h 248505"/>
                  <a:gd name="csX3" fmla="*/ 26455 w 241111"/>
                  <a:gd name="csY3" fmla="*/ 51856 h 248505"/>
                  <a:gd name="csX4" fmla="*/ 45866 w 241111"/>
                  <a:gd name="csY4" fmla="*/ 21852 h 248505"/>
                  <a:gd name="csX5" fmla="*/ 69624 w 241111"/>
                  <a:gd name="csY5" fmla="*/ 24240 h 248505"/>
                  <a:gd name="csX6" fmla="*/ 88422 w 241111"/>
                  <a:gd name="csY6" fmla="*/ 39732 h 248505"/>
                  <a:gd name="csX7" fmla="*/ 98709 w 241111"/>
                  <a:gd name="csY7" fmla="*/ 53509 h 248505"/>
                  <a:gd name="csX8" fmla="*/ 113283 w 241111"/>
                  <a:gd name="csY8" fmla="*/ 26383 h 248505"/>
                  <a:gd name="csX9" fmla="*/ 135204 w 241111"/>
                  <a:gd name="csY9" fmla="*/ 2319 h 248505"/>
                  <a:gd name="csX10" fmla="*/ 163187 w 241111"/>
                  <a:gd name="csY10" fmla="*/ 4217 h 248505"/>
                  <a:gd name="csX11" fmla="*/ 182842 w 241111"/>
                  <a:gd name="csY11" fmla="*/ 40406 h 248505"/>
                  <a:gd name="csX12" fmla="*/ 180209 w 241111"/>
                  <a:gd name="csY12" fmla="*/ 61837 h 248505"/>
                  <a:gd name="csX13" fmla="*/ 180699 w 241111"/>
                  <a:gd name="csY13" fmla="*/ 87677 h 248505"/>
                  <a:gd name="csX14" fmla="*/ 199191 w 241111"/>
                  <a:gd name="csY14" fmla="*/ 89330 h 248505"/>
                  <a:gd name="csX15" fmla="*/ 217439 w 241111"/>
                  <a:gd name="csY15" fmla="*/ 96311 h 248505"/>
                  <a:gd name="csX16" fmla="*/ 231461 w 241111"/>
                  <a:gd name="csY16" fmla="*/ 153073 h 248505"/>
                  <a:gd name="csX17" fmla="*/ 217439 w 241111"/>
                  <a:gd name="csY17" fmla="*/ 162258 h 248505"/>
                  <a:gd name="csX18" fmla="*/ 188047 w 241111"/>
                  <a:gd name="csY18" fmla="*/ 164829 h 248505"/>
                  <a:gd name="csX19" fmla="*/ 169371 w 241111"/>
                  <a:gd name="csY19" fmla="*/ 163482 h 248505"/>
                  <a:gd name="csX20" fmla="*/ 164473 w 241111"/>
                  <a:gd name="csY20" fmla="*/ 201384 h 248505"/>
                  <a:gd name="csX21" fmla="*/ 129754 w 241111"/>
                  <a:gd name="csY21" fmla="*/ 247554 h 248505"/>
                  <a:gd name="csX22" fmla="*/ 107343 w 241111"/>
                  <a:gd name="csY22" fmla="*/ 245227 h 248505"/>
                  <a:gd name="csX23" fmla="*/ 87932 w 241111"/>
                  <a:gd name="csY23" fmla="*/ 198017 h 248505"/>
                  <a:gd name="csX24" fmla="*/ 86218 w 241111"/>
                  <a:gd name="csY24" fmla="*/ 172851 h 248505"/>
                  <a:gd name="csX25" fmla="*/ 65154 w 241111"/>
                  <a:gd name="csY25" fmla="*/ 180994 h 248505"/>
                  <a:gd name="csX26" fmla="*/ 36130 w 241111"/>
                  <a:gd name="csY26" fmla="*/ 187363 h 248505"/>
                  <a:gd name="csX27" fmla="*/ 3555 w 241111"/>
                  <a:gd name="csY27" fmla="*/ 165993 h 248505"/>
                  <a:gd name="csX28" fmla="*/ 8086 w 241111"/>
                  <a:gd name="csY28" fmla="*/ 127723 h 248505"/>
                  <a:gd name="csX29" fmla="*/ 26700 w 241111"/>
                  <a:gd name="csY29" fmla="*/ 115476 h 248505"/>
                  <a:gd name="csX30" fmla="*/ 59950 w 241111"/>
                  <a:gd name="csY30" fmla="*/ 105557 h 24850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</a:cxnLst>
                <a:rect l="l" t="t" r="r" b="b"/>
                <a:pathLst>
                  <a:path w="241111" h="248505">
                    <a:moveTo>
                      <a:pt x="59950" y="105373"/>
                    </a:moveTo>
                    <a:cubicBezTo>
                      <a:pt x="60929" y="103352"/>
                      <a:pt x="59950" y="100719"/>
                      <a:pt x="56031" y="97351"/>
                    </a:cubicBezTo>
                    <a:cubicBezTo>
                      <a:pt x="51438" y="93371"/>
                      <a:pt x="46417" y="90126"/>
                      <a:pt x="42192" y="85717"/>
                    </a:cubicBezTo>
                    <a:cubicBezTo>
                      <a:pt x="33313" y="76593"/>
                      <a:pt x="26639" y="64592"/>
                      <a:pt x="26455" y="51856"/>
                    </a:cubicBezTo>
                    <a:cubicBezTo>
                      <a:pt x="26272" y="39119"/>
                      <a:pt x="33803" y="25894"/>
                      <a:pt x="45866" y="21852"/>
                    </a:cubicBezTo>
                    <a:cubicBezTo>
                      <a:pt x="53581" y="19280"/>
                      <a:pt x="62276" y="20628"/>
                      <a:pt x="69624" y="24240"/>
                    </a:cubicBezTo>
                    <a:cubicBezTo>
                      <a:pt x="76972" y="27853"/>
                      <a:pt x="83034" y="33548"/>
                      <a:pt x="88422" y="39732"/>
                    </a:cubicBezTo>
                    <a:cubicBezTo>
                      <a:pt x="90688" y="42365"/>
                      <a:pt x="95770" y="52407"/>
                      <a:pt x="98709" y="53509"/>
                    </a:cubicBezTo>
                    <a:cubicBezTo>
                      <a:pt x="109609" y="57550"/>
                      <a:pt x="110772" y="32629"/>
                      <a:pt x="113283" y="26383"/>
                    </a:cubicBezTo>
                    <a:cubicBezTo>
                      <a:pt x="117446" y="16035"/>
                      <a:pt x="124917" y="6544"/>
                      <a:pt x="135204" y="2319"/>
                    </a:cubicBezTo>
                    <a:cubicBezTo>
                      <a:pt x="144144" y="-1355"/>
                      <a:pt x="154859" y="-620"/>
                      <a:pt x="163187" y="4217"/>
                    </a:cubicBezTo>
                    <a:cubicBezTo>
                      <a:pt x="176046" y="11749"/>
                      <a:pt x="182107" y="26077"/>
                      <a:pt x="182842" y="40406"/>
                    </a:cubicBezTo>
                    <a:cubicBezTo>
                      <a:pt x="183210" y="47569"/>
                      <a:pt x="182291" y="54918"/>
                      <a:pt x="180209" y="61837"/>
                    </a:cubicBezTo>
                    <a:cubicBezTo>
                      <a:pt x="177393" y="71144"/>
                      <a:pt x="167167" y="82900"/>
                      <a:pt x="180699" y="87677"/>
                    </a:cubicBezTo>
                    <a:cubicBezTo>
                      <a:pt x="185108" y="89207"/>
                      <a:pt x="193742" y="87799"/>
                      <a:pt x="199191" y="89330"/>
                    </a:cubicBezTo>
                    <a:cubicBezTo>
                      <a:pt x="205437" y="91106"/>
                      <a:pt x="211621" y="93371"/>
                      <a:pt x="217439" y="96311"/>
                    </a:cubicBezTo>
                    <a:cubicBezTo>
                      <a:pt x="237400" y="106353"/>
                      <a:pt x="251361" y="132498"/>
                      <a:pt x="231461" y="153073"/>
                    </a:cubicBezTo>
                    <a:cubicBezTo>
                      <a:pt x="227542" y="157114"/>
                      <a:pt x="222704" y="160237"/>
                      <a:pt x="217439" y="162258"/>
                    </a:cubicBezTo>
                    <a:cubicBezTo>
                      <a:pt x="207948" y="165870"/>
                      <a:pt x="198028" y="166115"/>
                      <a:pt x="188047" y="164829"/>
                    </a:cubicBezTo>
                    <a:cubicBezTo>
                      <a:pt x="182414" y="164094"/>
                      <a:pt x="174882" y="160727"/>
                      <a:pt x="169371" y="163482"/>
                    </a:cubicBezTo>
                    <a:cubicBezTo>
                      <a:pt x="155962" y="170217"/>
                      <a:pt x="165269" y="190424"/>
                      <a:pt x="164473" y="201384"/>
                    </a:cubicBezTo>
                    <a:cubicBezTo>
                      <a:pt x="163064" y="221775"/>
                      <a:pt x="151308" y="242410"/>
                      <a:pt x="129754" y="247554"/>
                    </a:cubicBezTo>
                    <a:cubicBezTo>
                      <a:pt x="122284" y="249330"/>
                      <a:pt x="114263" y="248656"/>
                      <a:pt x="107343" y="245227"/>
                    </a:cubicBezTo>
                    <a:cubicBezTo>
                      <a:pt x="89402" y="236410"/>
                      <a:pt x="86647" y="215958"/>
                      <a:pt x="87932" y="198017"/>
                    </a:cubicBezTo>
                    <a:cubicBezTo>
                      <a:pt x="88545" y="189628"/>
                      <a:pt x="98526" y="175178"/>
                      <a:pt x="86218" y="172851"/>
                    </a:cubicBezTo>
                    <a:cubicBezTo>
                      <a:pt x="79605" y="171564"/>
                      <a:pt x="70910" y="178484"/>
                      <a:pt x="65154" y="180994"/>
                    </a:cubicBezTo>
                    <a:cubicBezTo>
                      <a:pt x="55969" y="184975"/>
                      <a:pt x="46111" y="187975"/>
                      <a:pt x="36130" y="187363"/>
                    </a:cubicBezTo>
                    <a:cubicBezTo>
                      <a:pt x="22536" y="186444"/>
                      <a:pt x="9555" y="178178"/>
                      <a:pt x="3555" y="165993"/>
                    </a:cubicBezTo>
                    <a:cubicBezTo>
                      <a:pt x="-2446" y="153808"/>
                      <a:pt x="-793" y="138009"/>
                      <a:pt x="8086" y="127723"/>
                    </a:cubicBezTo>
                    <a:cubicBezTo>
                      <a:pt x="12984" y="122028"/>
                      <a:pt x="19659" y="118109"/>
                      <a:pt x="26700" y="115476"/>
                    </a:cubicBezTo>
                    <a:cubicBezTo>
                      <a:pt x="34171" y="112598"/>
                      <a:pt x="56827" y="111986"/>
                      <a:pt x="59950" y="105557"/>
                    </a:cubicBezTo>
                    <a:close/>
                  </a:path>
                </a:pathLst>
              </a:custGeom>
              <a:solidFill>
                <a:srgbClr val="FFFFB6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76" name="타원 575">
                <a:extLst>
                  <a:ext uri="{FF2B5EF4-FFF2-40B4-BE49-F238E27FC236}">
                    <a16:creationId xmlns:a16="http://schemas.microsoft.com/office/drawing/2014/main" id="{682AAC93-23DF-1AB0-116F-C9C91A5BA4BE}"/>
                  </a:ext>
                </a:extLst>
              </p:cNvPr>
              <p:cNvSpPr/>
              <p:nvPr/>
            </p:nvSpPr>
            <p:spPr>
              <a:xfrm>
                <a:off x="7857648" y="6648892"/>
                <a:ext cx="68702" cy="68702"/>
              </a:xfrm>
              <a:prstGeom prst="ellipse">
                <a:avLst/>
              </a:prstGeom>
              <a:solidFill>
                <a:srgbClr val="EDB954"/>
              </a:solidFill>
              <a:ln w="6122" cap="flat">
                <a:noFill/>
                <a:prstDash val="solid"/>
                <a:miter/>
              </a:ln>
            </p:spPr>
          </p:sp>
        </p:grpSp>
        <p:grpSp>
          <p:nvGrpSpPr>
            <p:cNvPr id="577" name="그래픽 336">
              <a:extLst>
                <a:ext uri="{FF2B5EF4-FFF2-40B4-BE49-F238E27FC236}">
                  <a16:creationId xmlns:a16="http://schemas.microsoft.com/office/drawing/2014/main" id="{BB3EA7B7-603E-BC4C-11DD-61BACF758FFA}"/>
                </a:ext>
              </a:extLst>
            </p:cNvPr>
            <p:cNvGrpSpPr/>
            <p:nvPr/>
          </p:nvGrpSpPr>
          <p:grpSpPr>
            <a:xfrm>
              <a:off x="6950930" y="6442333"/>
              <a:ext cx="183977" cy="175659"/>
              <a:chOff x="6950930" y="6442333"/>
              <a:chExt cx="183977" cy="175659"/>
            </a:xfrm>
          </p:grpSpPr>
          <p:sp>
            <p:nvSpPr>
              <p:cNvPr id="578" name="자유형: 도형 577">
                <a:extLst>
                  <a:ext uri="{FF2B5EF4-FFF2-40B4-BE49-F238E27FC236}">
                    <a16:creationId xmlns:a16="http://schemas.microsoft.com/office/drawing/2014/main" id="{1962BAF5-847D-7B36-9815-5F7172A76311}"/>
                  </a:ext>
                </a:extLst>
              </p:cNvPr>
              <p:cNvSpPr/>
              <p:nvPr/>
            </p:nvSpPr>
            <p:spPr>
              <a:xfrm>
                <a:off x="6950930" y="6442333"/>
                <a:ext cx="183977" cy="175659"/>
              </a:xfrm>
              <a:custGeom>
                <a:avLst/>
                <a:gdLst>
                  <a:gd name="csX0" fmla="*/ 118293 w 183977"/>
                  <a:gd name="csY0" fmla="*/ 62847 h 175659"/>
                  <a:gd name="csX1" fmla="*/ 115660 w 183977"/>
                  <a:gd name="csY1" fmla="*/ 67929 h 175659"/>
                  <a:gd name="csX2" fmla="*/ 142112 w 183977"/>
                  <a:gd name="csY2" fmla="*/ 55499 h 175659"/>
                  <a:gd name="csX3" fmla="*/ 170646 w 183977"/>
                  <a:gd name="csY3" fmla="*/ 57336 h 175659"/>
                  <a:gd name="csX4" fmla="*/ 183689 w 183977"/>
                  <a:gd name="csY4" fmla="*/ 81400 h 175659"/>
                  <a:gd name="csX5" fmla="*/ 173402 w 183977"/>
                  <a:gd name="csY5" fmla="*/ 96525 h 175659"/>
                  <a:gd name="csX6" fmla="*/ 156134 w 183977"/>
                  <a:gd name="csY6" fmla="*/ 103505 h 175659"/>
                  <a:gd name="csX7" fmla="*/ 127967 w 183977"/>
                  <a:gd name="csY7" fmla="*/ 106383 h 175659"/>
                  <a:gd name="csX8" fmla="*/ 155951 w 183977"/>
                  <a:gd name="csY8" fmla="*/ 125120 h 175659"/>
                  <a:gd name="csX9" fmla="*/ 164094 w 183977"/>
                  <a:gd name="csY9" fmla="*/ 148694 h 175659"/>
                  <a:gd name="csX10" fmla="*/ 152522 w 183977"/>
                  <a:gd name="csY10" fmla="*/ 166819 h 175659"/>
                  <a:gd name="csX11" fmla="*/ 104025 w 183977"/>
                  <a:gd name="csY11" fmla="*/ 153103 h 175659"/>
                  <a:gd name="csX12" fmla="*/ 94228 w 183977"/>
                  <a:gd name="csY12" fmla="*/ 134917 h 175659"/>
                  <a:gd name="csX13" fmla="*/ 70654 w 183977"/>
                  <a:gd name="csY13" fmla="*/ 169452 h 175659"/>
                  <a:gd name="csX14" fmla="*/ 35507 w 183977"/>
                  <a:gd name="csY14" fmla="*/ 170554 h 175659"/>
                  <a:gd name="csX15" fmla="*/ 28587 w 183977"/>
                  <a:gd name="csY15" fmla="*/ 136325 h 175659"/>
                  <a:gd name="csX16" fmla="*/ 41446 w 183977"/>
                  <a:gd name="csY16" fmla="*/ 117527 h 175659"/>
                  <a:gd name="csX17" fmla="*/ 55224 w 183977"/>
                  <a:gd name="csY17" fmla="*/ 105403 h 175659"/>
                  <a:gd name="csX18" fmla="*/ 19403 w 183977"/>
                  <a:gd name="csY18" fmla="*/ 95300 h 175659"/>
                  <a:gd name="csX19" fmla="*/ 115 w 183977"/>
                  <a:gd name="csY19" fmla="*/ 66154 h 175659"/>
                  <a:gd name="csX20" fmla="*/ 17443 w 183977"/>
                  <a:gd name="csY20" fmla="*/ 37497 h 175659"/>
                  <a:gd name="csX21" fmla="*/ 49774 w 183977"/>
                  <a:gd name="csY21" fmla="*/ 45028 h 175659"/>
                  <a:gd name="csX22" fmla="*/ 68327 w 183977"/>
                  <a:gd name="csY22" fmla="*/ 59540 h 175659"/>
                  <a:gd name="csX23" fmla="*/ 69613 w 183977"/>
                  <a:gd name="csY23" fmla="*/ 35966 h 175659"/>
                  <a:gd name="csX24" fmla="*/ 75981 w 183977"/>
                  <a:gd name="csY24" fmla="*/ 14106 h 175659"/>
                  <a:gd name="csX25" fmla="*/ 102311 w 183977"/>
                  <a:gd name="csY25" fmla="*/ 23 h 175659"/>
                  <a:gd name="csX26" fmla="*/ 126375 w 183977"/>
                  <a:gd name="csY26" fmla="*/ 17107 h 175659"/>
                  <a:gd name="csX27" fmla="*/ 127784 w 183977"/>
                  <a:gd name="csY27" fmla="*/ 34129 h 175659"/>
                  <a:gd name="csX28" fmla="*/ 118293 w 183977"/>
                  <a:gd name="csY28" fmla="*/ 62724 h 17565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183977" h="175659">
                    <a:moveTo>
                      <a:pt x="118293" y="62847"/>
                    </a:moveTo>
                    <a:cubicBezTo>
                      <a:pt x="117435" y="64500"/>
                      <a:pt x="116517" y="66154"/>
                      <a:pt x="115660" y="67929"/>
                    </a:cubicBezTo>
                    <a:cubicBezTo>
                      <a:pt x="124110" y="63031"/>
                      <a:pt x="132682" y="58132"/>
                      <a:pt x="142112" y="55499"/>
                    </a:cubicBezTo>
                    <a:cubicBezTo>
                      <a:pt x="151542" y="52866"/>
                      <a:pt x="162013" y="52805"/>
                      <a:pt x="170646" y="57336"/>
                    </a:cubicBezTo>
                    <a:cubicBezTo>
                      <a:pt x="179280" y="61867"/>
                      <a:pt x="185403" y="71786"/>
                      <a:pt x="183689" y="81400"/>
                    </a:cubicBezTo>
                    <a:cubicBezTo>
                      <a:pt x="182586" y="87585"/>
                      <a:pt x="178484" y="92912"/>
                      <a:pt x="173402" y="96525"/>
                    </a:cubicBezTo>
                    <a:cubicBezTo>
                      <a:pt x="168319" y="100137"/>
                      <a:pt x="162196" y="102158"/>
                      <a:pt x="156134" y="103505"/>
                    </a:cubicBezTo>
                    <a:cubicBezTo>
                      <a:pt x="146888" y="105525"/>
                      <a:pt x="137397" y="106076"/>
                      <a:pt x="127967" y="106383"/>
                    </a:cubicBezTo>
                    <a:cubicBezTo>
                      <a:pt x="139295" y="108832"/>
                      <a:pt x="148664" y="116241"/>
                      <a:pt x="155951" y="125120"/>
                    </a:cubicBezTo>
                    <a:cubicBezTo>
                      <a:pt x="161339" y="131733"/>
                      <a:pt x="165013" y="140183"/>
                      <a:pt x="164094" y="148694"/>
                    </a:cubicBezTo>
                    <a:cubicBezTo>
                      <a:pt x="163298" y="156103"/>
                      <a:pt x="158890" y="162961"/>
                      <a:pt x="152522" y="166819"/>
                    </a:cubicBezTo>
                    <a:cubicBezTo>
                      <a:pt x="135989" y="176800"/>
                      <a:pt x="114741" y="166819"/>
                      <a:pt x="104025" y="153103"/>
                    </a:cubicBezTo>
                    <a:cubicBezTo>
                      <a:pt x="99923" y="147837"/>
                      <a:pt x="97841" y="140611"/>
                      <a:pt x="94228" y="134917"/>
                    </a:cubicBezTo>
                    <a:cubicBezTo>
                      <a:pt x="97106" y="146918"/>
                      <a:pt x="79410" y="163390"/>
                      <a:pt x="70654" y="169452"/>
                    </a:cubicBezTo>
                    <a:cubicBezTo>
                      <a:pt x="60306" y="176555"/>
                      <a:pt x="45365" y="178392"/>
                      <a:pt x="35507" y="170554"/>
                    </a:cubicBezTo>
                    <a:cubicBezTo>
                      <a:pt x="25771" y="162777"/>
                      <a:pt x="24056" y="147960"/>
                      <a:pt x="28587" y="136325"/>
                    </a:cubicBezTo>
                    <a:cubicBezTo>
                      <a:pt x="31404" y="129161"/>
                      <a:pt x="36058" y="122976"/>
                      <a:pt x="41446" y="117527"/>
                    </a:cubicBezTo>
                    <a:cubicBezTo>
                      <a:pt x="44141" y="114772"/>
                      <a:pt x="51243" y="106016"/>
                      <a:pt x="55224" y="105403"/>
                    </a:cubicBezTo>
                    <a:cubicBezTo>
                      <a:pt x="43895" y="107056"/>
                      <a:pt x="28833" y="101301"/>
                      <a:pt x="19403" y="95300"/>
                    </a:cubicBezTo>
                    <a:cubicBezTo>
                      <a:pt x="9238" y="88809"/>
                      <a:pt x="1217" y="78155"/>
                      <a:pt x="115" y="66154"/>
                    </a:cubicBezTo>
                    <a:cubicBezTo>
                      <a:pt x="-987" y="54152"/>
                      <a:pt x="5932" y="41232"/>
                      <a:pt x="17443" y="37497"/>
                    </a:cubicBezTo>
                    <a:cubicBezTo>
                      <a:pt x="28343" y="33945"/>
                      <a:pt x="40160" y="38905"/>
                      <a:pt x="49774" y="45028"/>
                    </a:cubicBezTo>
                    <a:cubicBezTo>
                      <a:pt x="52958" y="47049"/>
                      <a:pt x="65327" y="60152"/>
                      <a:pt x="68327" y="59540"/>
                    </a:cubicBezTo>
                    <a:cubicBezTo>
                      <a:pt x="71083" y="58989"/>
                      <a:pt x="69246" y="39823"/>
                      <a:pt x="69613" y="35966"/>
                    </a:cubicBezTo>
                    <a:cubicBezTo>
                      <a:pt x="70287" y="28312"/>
                      <a:pt x="71879" y="20597"/>
                      <a:pt x="75981" y="14106"/>
                    </a:cubicBezTo>
                    <a:cubicBezTo>
                      <a:pt x="81553" y="5288"/>
                      <a:pt x="91902" y="-406"/>
                      <a:pt x="102311" y="23"/>
                    </a:cubicBezTo>
                    <a:cubicBezTo>
                      <a:pt x="112721" y="512"/>
                      <a:pt x="122701" y="7370"/>
                      <a:pt x="126375" y="17107"/>
                    </a:cubicBezTo>
                    <a:cubicBezTo>
                      <a:pt x="128396" y="22495"/>
                      <a:pt x="128580" y="28434"/>
                      <a:pt x="127784" y="34129"/>
                    </a:cubicBezTo>
                    <a:cubicBezTo>
                      <a:pt x="126375" y="44416"/>
                      <a:pt x="123191" y="53662"/>
                      <a:pt x="118293" y="62724"/>
                    </a:cubicBezTo>
                    <a:close/>
                  </a:path>
                </a:pathLst>
              </a:custGeom>
              <a:solidFill>
                <a:srgbClr val="FFFFB6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79" name="타원 578">
                <a:extLst>
                  <a:ext uri="{FF2B5EF4-FFF2-40B4-BE49-F238E27FC236}">
                    <a16:creationId xmlns:a16="http://schemas.microsoft.com/office/drawing/2014/main" id="{F32DEBB6-B881-703C-DA41-7797D8A72431}"/>
                  </a:ext>
                </a:extLst>
              </p:cNvPr>
              <p:cNvSpPr/>
              <p:nvPr/>
            </p:nvSpPr>
            <p:spPr>
              <a:xfrm>
                <a:off x="7018339" y="6511181"/>
                <a:ext cx="49108" cy="49108"/>
              </a:xfrm>
              <a:prstGeom prst="ellipse">
                <a:avLst/>
              </a:prstGeom>
              <a:solidFill>
                <a:srgbClr val="EDB954"/>
              </a:solidFill>
              <a:ln w="6122" cap="flat">
                <a:noFill/>
                <a:prstDash val="solid"/>
                <a:miter/>
              </a:ln>
            </p:spPr>
          </p:sp>
        </p:grpSp>
        <p:grpSp>
          <p:nvGrpSpPr>
            <p:cNvPr id="580" name="그래픽 336">
              <a:extLst>
                <a:ext uri="{FF2B5EF4-FFF2-40B4-BE49-F238E27FC236}">
                  <a16:creationId xmlns:a16="http://schemas.microsoft.com/office/drawing/2014/main" id="{7174DCA9-4870-ED33-4D61-DAFA648BC364}"/>
                </a:ext>
              </a:extLst>
            </p:cNvPr>
            <p:cNvGrpSpPr/>
            <p:nvPr/>
          </p:nvGrpSpPr>
          <p:grpSpPr>
            <a:xfrm>
              <a:off x="8753181" y="6157627"/>
              <a:ext cx="218317" cy="218747"/>
              <a:chOff x="8753181" y="6157627"/>
              <a:chExt cx="218317" cy="218747"/>
            </a:xfrm>
          </p:grpSpPr>
          <p:sp>
            <p:nvSpPr>
              <p:cNvPr id="581" name="자유형: 도형 580">
                <a:extLst>
                  <a:ext uri="{FF2B5EF4-FFF2-40B4-BE49-F238E27FC236}">
                    <a16:creationId xmlns:a16="http://schemas.microsoft.com/office/drawing/2014/main" id="{A184BB1C-21A1-B7EB-551F-7AA567D7E0F0}"/>
                  </a:ext>
                </a:extLst>
              </p:cNvPr>
              <p:cNvSpPr/>
              <p:nvPr/>
            </p:nvSpPr>
            <p:spPr>
              <a:xfrm>
                <a:off x="8753181" y="6157627"/>
                <a:ext cx="218317" cy="218747"/>
              </a:xfrm>
              <a:custGeom>
                <a:avLst/>
                <a:gdLst>
                  <a:gd name="csX0" fmla="*/ 133901 w 218317"/>
                  <a:gd name="csY0" fmla="*/ 65273 h 218747"/>
                  <a:gd name="csX1" fmla="*/ 132860 w 218317"/>
                  <a:gd name="csY1" fmla="*/ 71947 h 218747"/>
                  <a:gd name="csX2" fmla="*/ 157721 w 218317"/>
                  <a:gd name="csY2" fmla="*/ 48005 h 218747"/>
                  <a:gd name="csX3" fmla="*/ 190357 w 218317"/>
                  <a:gd name="csY3" fmla="*/ 39249 h 218747"/>
                  <a:gd name="csX4" fmla="*/ 214115 w 218317"/>
                  <a:gd name="csY4" fmla="*/ 61231 h 218747"/>
                  <a:gd name="csX5" fmla="*/ 208298 w 218317"/>
                  <a:gd name="csY5" fmla="*/ 82050 h 218747"/>
                  <a:gd name="csX6" fmla="*/ 191582 w 218317"/>
                  <a:gd name="csY6" fmla="*/ 96378 h 218747"/>
                  <a:gd name="csX7" fmla="*/ 161150 w 218317"/>
                  <a:gd name="csY7" fmla="*/ 110278 h 218747"/>
                  <a:gd name="csX8" fmla="*/ 199603 w 218317"/>
                  <a:gd name="csY8" fmla="*/ 120626 h 218747"/>
                  <a:gd name="csX9" fmla="*/ 217667 w 218317"/>
                  <a:gd name="csY9" fmla="*/ 143895 h 218747"/>
                  <a:gd name="csX10" fmla="*/ 211605 w 218317"/>
                  <a:gd name="csY10" fmla="*/ 168571 h 218747"/>
                  <a:gd name="csX11" fmla="*/ 152148 w 218317"/>
                  <a:gd name="csY11" fmla="*/ 171633 h 218747"/>
                  <a:gd name="csX12" fmla="*/ 134330 w 218317"/>
                  <a:gd name="csY12" fmla="*/ 155038 h 218747"/>
                  <a:gd name="csX13" fmla="*/ 121042 w 218317"/>
                  <a:gd name="csY13" fmla="*/ 202616 h 218747"/>
                  <a:gd name="csX14" fmla="*/ 82160 w 218317"/>
                  <a:gd name="csY14" fmla="*/ 217189 h 218747"/>
                  <a:gd name="csX15" fmla="*/ 61464 w 218317"/>
                  <a:gd name="csY15" fmla="*/ 181552 h 218747"/>
                  <a:gd name="csX16" fmla="*/ 68689 w 218317"/>
                  <a:gd name="csY16" fmla="*/ 155651 h 218747"/>
                  <a:gd name="csX17" fmla="*/ 79466 w 218317"/>
                  <a:gd name="csY17" fmla="*/ 136853 h 218747"/>
                  <a:gd name="csX18" fmla="*/ 35563 w 218317"/>
                  <a:gd name="csY18" fmla="*/ 139118 h 218747"/>
                  <a:gd name="csX19" fmla="*/ 2926 w 218317"/>
                  <a:gd name="csY19" fmla="*/ 113891 h 218747"/>
                  <a:gd name="csX20" fmla="*/ 11376 w 218317"/>
                  <a:gd name="csY20" fmla="*/ 75253 h 218747"/>
                  <a:gd name="csX21" fmla="*/ 50381 w 218317"/>
                  <a:gd name="csY21" fmla="*/ 71457 h 218747"/>
                  <a:gd name="csX22" fmla="*/ 76588 w 218317"/>
                  <a:gd name="csY22" fmla="*/ 80642 h 218747"/>
                  <a:gd name="csX23" fmla="*/ 69056 w 218317"/>
                  <a:gd name="csY23" fmla="*/ 53822 h 218747"/>
                  <a:gd name="csX24" fmla="*/ 67893 w 218317"/>
                  <a:gd name="csY24" fmla="*/ 26941 h 218747"/>
                  <a:gd name="csX25" fmla="*/ 92018 w 218317"/>
                  <a:gd name="csY25" fmla="*/ 1224 h 218747"/>
                  <a:gd name="csX26" fmla="*/ 125451 w 218317"/>
                  <a:gd name="csY26" fmla="*/ 11205 h 218747"/>
                  <a:gd name="csX27" fmla="*/ 133473 w 218317"/>
                  <a:gd name="csY27" fmla="*/ 29696 h 218747"/>
                  <a:gd name="csX28" fmla="*/ 133717 w 218317"/>
                  <a:gd name="csY28" fmla="*/ 65273 h 21874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218317" h="218747">
                    <a:moveTo>
                      <a:pt x="133901" y="65273"/>
                    </a:moveTo>
                    <a:cubicBezTo>
                      <a:pt x="133534" y="67416"/>
                      <a:pt x="133167" y="69681"/>
                      <a:pt x="132860" y="71947"/>
                    </a:cubicBezTo>
                    <a:cubicBezTo>
                      <a:pt x="140453" y="63252"/>
                      <a:pt x="148169" y="54496"/>
                      <a:pt x="157721" y="48005"/>
                    </a:cubicBezTo>
                    <a:cubicBezTo>
                      <a:pt x="167273" y="41515"/>
                      <a:pt x="178968" y="37412"/>
                      <a:pt x="190357" y="39249"/>
                    </a:cubicBezTo>
                    <a:cubicBezTo>
                      <a:pt x="201747" y="41086"/>
                      <a:pt x="212401" y="49781"/>
                      <a:pt x="214115" y="61231"/>
                    </a:cubicBezTo>
                    <a:cubicBezTo>
                      <a:pt x="215217" y="68518"/>
                      <a:pt x="212646" y="76049"/>
                      <a:pt x="208298" y="82050"/>
                    </a:cubicBezTo>
                    <a:cubicBezTo>
                      <a:pt x="203951" y="88051"/>
                      <a:pt x="197950" y="92582"/>
                      <a:pt x="191582" y="96378"/>
                    </a:cubicBezTo>
                    <a:cubicBezTo>
                      <a:pt x="182030" y="102134"/>
                      <a:pt x="171620" y="106359"/>
                      <a:pt x="161150" y="110278"/>
                    </a:cubicBezTo>
                    <a:cubicBezTo>
                      <a:pt x="174743" y="108747"/>
                      <a:pt x="188030" y="113401"/>
                      <a:pt x="199603" y="120626"/>
                    </a:cubicBezTo>
                    <a:cubicBezTo>
                      <a:pt x="208176" y="125953"/>
                      <a:pt x="215463" y="134036"/>
                      <a:pt x="217667" y="143895"/>
                    </a:cubicBezTo>
                    <a:cubicBezTo>
                      <a:pt x="219565" y="152467"/>
                      <a:pt x="217238" y="161836"/>
                      <a:pt x="211605" y="168571"/>
                    </a:cubicBezTo>
                    <a:cubicBezTo>
                      <a:pt x="196909" y="185961"/>
                      <a:pt x="169355" y="182961"/>
                      <a:pt x="152148" y="171633"/>
                    </a:cubicBezTo>
                    <a:cubicBezTo>
                      <a:pt x="145597" y="167285"/>
                      <a:pt x="140453" y="159999"/>
                      <a:pt x="134330" y="155038"/>
                    </a:cubicBezTo>
                    <a:cubicBezTo>
                      <a:pt x="142106" y="167346"/>
                      <a:pt x="128574" y="192513"/>
                      <a:pt x="121042" y="202616"/>
                    </a:cubicBezTo>
                    <a:cubicBezTo>
                      <a:pt x="112164" y="214495"/>
                      <a:pt x="96121" y="222211"/>
                      <a:pt x="82160" y="217189"/>
                    </a:cubicBezTo>
                    <a:cubicBezTo>
                      <a:pt x="68322" y="212230"/>
                      <a:pt x="60790" y="196248"/>
                      <a:pt x="61464" y="181552"/>
                    </a:cubicBezTo>
                    <a:cubicBezTo>
                      <a:pt x="61892" y="172490"/>
                      <a:pt x="64770" y="163795"/>
                      <a:pt x="68689" y="155651"/>
                    </a:cubicBezTo>
                    <a:cubicBezTo>
                      <a:pt x="70648" y="151549"/>
                      <a:pt x="75241" y="139057"/>
                      <a:pt x="79466" y="136853"/>
                    </a:cubicBezTo>
                    <a:cubicBezTo>
                      <a:pt x="67403" y="142976"/>
                      <a:pt x="48421" y="142302"/>
                      <a:pt x="35563" y="139118"/>
                    </a:cubicBezTo>
                    <a:cubicBezTo>
                      <a:pt x="21724" y="135690"/>
                      <a:pt x="8743" y="126872"/>
                      <a:pt x="2926" y="113891"/>
                    </a:cubicBezTo>
                    <a:cubicBezTo>
                      <a:pt x="-2891" y="100909"/>
                      <a:pt x="-13" y="83826"/>
                      <a:pt x="11376" y="75253"/>
                    </a:cubicBezTo>
                    <a:cubicBezTo>
                      <a:pt x="22214" y="67171"/>
                      <a:pt x="37277" y="68212"/>
                      <a:pt x="50381" y="71457"/>
                    </a:cubicBezTo>
                    <a:cubicBezTo>
                      <a:pt x="54728" y="72498"/>
                      <a:pt x="73465" y="82479"/>
                      <a:pt x="76588" y="80642"/>
                    </a:cubicBezTo>
                    <a:cubicBezTo>
                      <a:pt x="79466" y="78989"/>
                      <a:pt x="70158" y="58292"/>
                      <a:pt x="69056" y="53822"/>
                    </a:cubicBezTo>
                    <a:cubicBezTo>
                      <a:pt x="66913" y="45004"/>
                      <a:pt x="65750" y="35759"/>
                      <a:pt x="67893" y="26941"/>
                    </a:cubicBezTo>
                    <a:cubicBezTo>
                      <a:pt x="70771" y="15001"/>
                      <a:pt x="80201" y="4653"/>
                      <a:pt x="92018" y="1224"/>
                    </a:cubicBezTo>
                    <a:cubicBezTo>
                      <a:pt x="103836" y="-2205"/>
                      <a:pt x="117613" y="1714"/>
                      <a:pt x="125451" y="11205"/>
                    </a:cubicBezTo>
                    <a:cubicBezTo>
                      <a:pt x="129738" y="16470"/>
                      <a:pt x="132187" y="23022"/>
                      <a:pt x="133473" y="29696"/>
                    </a:cubicBezTo>
                    <a:cubicBezTo>
                      <a:pt x="135800" y="41698"/>
                      <a:pt x="135738" y="53332"/>
                      <a:pt x="133717" y="65273"/>
                    </a:cubicBezTo>
                    <a:close/>
                  </a:path>
                </a:pathLst>
              </a:custGeom>
              <a:solidFill>
                <a:srgbClr val="FFFFB6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82" name="타원 581">
                <a:extLst>
                  <a:ext uri="{FF2B5EF4-FFF2-40B4-BE49-F238E27FC236}">
                    <a16:creationId xmlns:a16="http://schemas.microsoft.com/office/drawing/2014/main" id="{3C595095-A8B1-3F1D-E122-52B7280D0D12}"/>
                  </a:ext>
                </a:extLst>
              </p:cNvPr>
              <p:cNvSpPr/>
              <p:nvPr/>
            </p:nvSpPr>
            <p:spPr>
              <a:xfrm>
                <a:off x="8835647" y="6235269"/>
                <a:ext cx="68702" cy="68702"/>
              </a:xfrm>
              <a:prstGeom prst="ellipse">
                <a:avLst/>
              </a:prstGeom>
              <a:solidFill>
                <a:srgbClr val="EDB954"/>
              </a:solidFill>
              <a:ln w="6122" cap="flat">
                <a:noFill/>
                <a:prstDash val="solid"/>
                <a:miter/>
              </a:ln>
            </p:spPr>
          </p:sp>
        </p:grpSp>
      </p:grpSp>
      <p:grpSp>
        <p:nvGrpSpPr>
          <p:cNvPr id="272" name="그래픽 21">
            <a:extLst>
              <a:ext uri="{FF2B5EF4-FFF2-40B4-BE49-F238E27FC236}">
                <a16:creationId xmlns:a16="http://schemas.microsoft.com/office/drawing/2014/main" id="{3AA50B62-3E57-D1F7-E6A5-268524244001}"/>
              </a:ext>
            </a:extLst>
          </p:cNvPr>
          <p:cNvGrpSpPr/>
          <p:nvPr/>
        </p:nvGrpSpPr>
        <p:grpSpPr>
          <a:xfrm>
            <a:off x="5290000" y="2880176"/>
            <a:ext cx="183941" cy="245418"/>
            <a:chOff x="5290000" y="2880176"/>
            <a:chExt cx="183941" cy="245418"/>
          </a:xfrm>
          <a:solidFill>
            <a:srgbClr val="FFFFFF"/>
          </a:solidFill>
        </p:grpSpPr>
        <p:sp>
          <p:nvSpPr>
            <p:cNvPr id="273" name="타원 272">
              <a:extLst>
                <a:ext uri="{FF2B5EF4-FFF2-40B4-BE49-F238E27FC236}">
                  <a16:creationId xmlns:a16="http://schemas.microsoft.com/office/drawing/2014/main" id="{8B18AB02-0537-BCFD-527F-5F1AEB3C65B0}"/>
                </a:ext>
              </a:extLst>
            </p:cNvPr>
            <p:cNvSpPr/>
            <p:nvPr/>
          </p:nvSpPr>
          <p:spPr>
            <a:xfrm>
              <a:off x="5290000" y="3033256"/>
              <a:ext cx="92338" cy="92338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74" name="타원 273">
              <a:extLst>
                <a:ext uri="{FF2B5EF4-FFF2-40B4-BE49-F238E27FC236}">
                  <a16:creationId xmlns:a16="http://schemas.microsoft.com/office/drawing/2014/main" id="{FA08223B-C365-7871-3DF4-63A959DF5077}"/>
                </a:ext>
              </a:extLst>
            </p:cNvPr>
            <p:cNvSpPr/>
            <p:nvPr/>
          </p:nvSpPr>
          <p:spPr>
            <a:xfrm>
              <a:off x="5416996" y="2880176"/>
              <a:ext cx="56945" cy="56945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275" name="그래픽 21">
            <a:extLst>
              <a:ext uri="{FF2B5EF4-FFF2-40B4-BE49-F238E27FC236}">
                <a16:creationId xmlns:a16="http://schemas.microsoft.com/office/drawing/2014/main" id="{37BF0641-88D4-5EA1-26A0-B29024ED6D72}"/>
              </a:ext>
            </a:extLst>
          </p:cNvPr>
          <p:cNvGrpSpPr/>
          <p:nvPr/>
        </p:nvGrpSpPr>
        <p:grpSpPr>
          <a:xfrm>
            <a:off x="8011708" y="4505583"/>
            <a:ext cx="159815" cy="284851"/>
            <a:chOff x="8011708" y="4505583"/>
            <a:chExt cx="159815" cy="284851"/>
          </a:xfrm>
          <a:solidFill>
            <a:srgbClr val="FFFFFF"/>
          </a:solidFill>
        </p:grpSpPr>
        <p:sp>
          <p:nvSpPr>
            <p:cNvPr id="276" name="타원 275">
              <a:extLst>
                <a:ext uri="{FF2B5EF4-FFF2-40B4-BE49-F238E27FC236}">
                  <a16:creationId xmlns:a16="http://schemas.microsoft.com/office/drawing/2014/main" id="{1E992586-F683-46DF-98F7-026E8571E2CB}"/>
                </a:ext>
              </a:extLst>
            </p:cNvPr>
            <p:cNvSpPr/>
            <p:nvPr/>
          </p:nvSpPr>
          <p:spPr>
            <a:xfrm>
              <a:off x="8011708" y="4725529"/>
              <a:ext cx="64906" cy="64906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77" name="타원 276">
              <a:extLst>
                <a:ext uri="{FF2B5EF4-FFF2-40B4-BE49-F238E27FC236}">
                  <a16:creationId xmlns:a16="http://schemas.microsoft.com/office/drawing/2014/main" id="{9EED5A5E-1EB0-31B6-DD23-9D519AD5273A}"/>
                </a:ext>
              </a:extLst>
            </p:cNvPr>
            <p:cNvSpPr/>
            <p:nvPr/>
          </p:nvSpPr>
          <p:spPr>
            <a:xfrm>
              <a:off x="8049427" y="4505583"/>
              <a:ext cx="64906" cy="64906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78" name="타원 277">
              <a:extLst>
                <a:ext uri="{FF2B5EF4-FFF2-40B4-BE49-F238E27FC236}">
                  <a16:creationId xmlns:a16="http://schemas.microsoft.com/office/drawing/2014/main" id="{77A8EF42-AB31-7741-09FF-2A3656021795}"/>
                </a:ext>
              </a:extLst>
            </p:cNvPr>
            <p:cNvSpPr/>
            <p:nvPr/>
          </p:nvSpPr>
          <p:spPr>
            <a:xfrm>
              <a:off x="8126334" y="4589838"/>
              <a:ext cx="45189" cy="45189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279" name="그래픽 21">
            <a:extLst>
              <a:ext uri="{FF2B5EF4-FFF2-40B4-BE49-F238E27FC236}">
                <a16:creationId xmlns:a16="http://schemas.microsoft.com/office/drawing/2014/main" id="{7D803A57-1108-7B3B-72A5-26EFCD9B39A8}"/>
              </a:ext>
            </a:extLst>
          </p:cNvPr>
          <p:cNvGrpSpPr/>
          <p:nvPr/>
        </p:nvGrpSpPr>
        <p:grpSpPr>
          <a:xfrm>
            <a:off x="3992185" y="5777497"/>
            <a:ext cx="211924" cy="200657"/>
            <a:chOff x="3992185" y="5777497"/>
            <a:chExt cx="211924" cy="200657"/>
          </a:xfrm>
          <a:solidFill>
            <a:srgbClr val="FFFFFF"/>
          </a:solidFill>
        </p:grpSpPr>
        <p:sp>
          <p:nvSpPr>
            <p:cNvPr id="280" name="타원 279">
              <a:extLst>
                <a:ext uri="{FF2B5EF4-FFF2-40B4-BE49-F238E27FC236}">
                  <a16:creationId xmlns:a16="http://schemas.microsoft.com/office/drawing/2014/main" id="{671DBC79-223B-1946-66CF-46C9A3A9BA7D}"/>
                </a:ext>
              </a:extLst>
            </p:cNvPr>
            <p:cNvSpPr/>
            <p:nvPr/>
          </p:nvSpPr>
          <p:spPr>
            <a:xfrm>
              <a:off x="4087034" y="5913249"/>
              <a:ext cx="64906" cy="64906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81" name="타원 280">
              <a:extLst>
                <a:ext uri="{FF2B5EF4-FFF2-40B4-BE49-F238E27FC236}">
                  <a16:creationId xmlns:a16="http://schemas.microsoft.com/office/drawing/2014/main" id="{6694C895-1C65-6FC7-7746-6B7B2C9DB177}"/>
                </a:ext>
              </a:extLst>
            </p:cNvPr>
            <p:cNvSpPr/>
            <p:nvPr/>
          </p:nvSpPr>
          <p:spPr>
            <a:xfrm>
              <a:off x="4157696" y="5813624"/>
              <a:ext cx="46413" cy="46413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82" name="타원 281">
              <a:extLst>
                <a:ext uri="{FF2B5EF4-FFF2-40B4-BE49-F238E27FC236}">
                  <a16:creationId xmlns:a16="http://schemas.microsoft.com/office/drawing/2014/main" id="{58715C29-7A3C-3E0B-6B43-43476C807D9B}"/>
                </a:ext>
              </a:extLst>
            </p:cNvPr>
            <p:cNvSpPr/>
            <p:nvPr/>
          </p:nvSpPr>
          <p:spPr>
            <a:xfrm>
              <a:off x="3992185" y="5777497"/>
              <a:ext cx="45189" cy="45189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283" name="그래픽 21">
            <a:extLst>
              <a:ext uri="{FF2B5EF4-FFF2-40B4-BE49-F238E27FC236}">
                <a16:creationId xmlns:a16="http://schemas.microsoft.com/office/drawing/2014/main" id="{C50A890A-95F5-13A5-6E24-3614D2DED4D5}"/>
              </a:ext>
            </a:extLst>
          </p:cNvPr>
          <p:cNvGrpSpPr/>
          <p:nvPr/>
        </p:nvGrpSpPr>
        <p:grpSpPr>
          <a:xfrm>
            <a:off x="4616814" y="1669616"/>
            <a:ext cx="80581" cy="156815"/>
            <a:chOff x="4616814" y="1669616"/>
            <a:chExt cx="80581" cy="156815"/>
          </a:xfrm>
          <a:solidFill>
            <a:srgbClr val="FFFFFF"/>
          </a:solidFill>
        </p:grpSpPr>
        <p:sp>
          <p:nvSpPr>
            <p:cNvPr id="284" name="타원 283">
              <a:extLst>
                <a:ext uri="{FF2B5EF4-FFF2-40B4-BE49-F238E27FC236}">
                  <a16:creationId xmlns:a16="http://schemas.microsoft.com/office/drawing/2014/main" id="{0CEC23CB-7C5A-695F-DAC7-C12CC246B37E}"/>
                </a:ext>
              </a:extLst>
            </p:cNvPr>
            <p:cNvSpPr/>
            <p:nvPr/>
          </p:nvSpPr>
          <p:spPr>
            <a:xfrm>
              <a:off x="4616814" y="1669616"/>
              <a:ext cx="57925" cy="57925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85" name="타원 284">
              <a:extLst>
                <a:ext uri="{FF2B5EF4-FFF2-40B4-BE49-F238E27FC236}">
                  <a16:creationId xmlns:a16="http://schemas.microsoft.com/office/drawing/2014/main" id="{5E403B9A-E425-F8B9-59F7-E2B91E49ECDE}"/>
                </a:ext>
              </a:extLst>
            </p:cNvPr>
            <p:cNvSpPr/>
            <p:nvPr/>
          </p:nvSpPr>
          <p:spPr>
            <a:xfrm>
              <a:off x="4656003" y="1785039"/>
              <a:ext cx="41392" cy="41392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286" name="그래픽 21">
            <a:extLst>
              <a:ext uri="{FF2B5EF4-FFF2-40B4-BE49-F238E27FC236}">
                <a16:creationId xmlns:a16="http://schemas.microsoft.com/office/drawing/2014/main" id="{1E94A286-DE32-712F-830A-8E2514EBAA15}"/>
              </a:ext>
            </a:extLst>
          </p:cNvPr>
          <p:cNvGrpSpPr/>
          <p:nvPr/>
        </p:nvGrpSpPr>
        <p:grpSpPr>
          <a:xfrm>
            <a:off x="7179318" y="1126487"/>
            <a:ext cx="152835" cy="245969"/>
            <a:chOff x="7179318" y="1126487"/>
            <a:chExt cx="152835" cy="245969"/>
          </a:xfrm>
          <a:solidFill>
            <a:srgbClr val="FFFFFF"/>
          </a:solidFill>
        </p:grpSpPr>
        <p:sp>
          <p:nvSpPr>
            <p:cNvPr id="287" name="타원 286">
              <a:extLst>
                <a:ext uri="{FF2B5EF4-FFF2-40B4-BE49-F238E27FC236}">
                  <a16:creationId xmlns:a16="http://schemas.microsoft.com/office/drawing/2014/main" id="{2EF78EB0-846A-AF7F-DC3F-0DE6E81E5E4E}"/>
                </a:ext>
              </a:extLst>
            </p:cNvPr>
            <p:cNvSpPr/>
            <p:nvPr/>
          </p:nvSpPr>
          <p:spPr>
            <a:xfrm>
              <a:off x="7274228" y="1249196"/>
              <a:ext cx="57925" cy="57925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88" name="타원 287">
              <a:extLst>
                <a:ext uri="{FF2B5EF4-FFF2-40B4-BE49-F238E27FC236}">
                  <a16:creationId xmlns:a16="http://schemas.microsoft.com/office/drawing/2014/main" id="{100B03CB-25CC-F6E8-2339-EDC384BEFEF2}"/>
                </a:ext>
              </a:extLst>
            </p:cNvPr>
            <p:cNvSpPr/>
            <p:nvPr/>
          </p:nvSpPr>
          <p:spPr>
            <a:xfrm>
              <a:off x="7225671" y="1331064"/>
              <a:ext cx="41392" cy="41392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89" name="타원 288">
              <a:extLst>
                <a:ext uri="{FF2B5EF4-FFF2-40B4-BE49-F238E27FC236}">
                  <a16:creationId xmlns:a16="http://schemas.microsoft.com/office/drawing/2014/main" id="{94AC8946-35C6-C8D1-5401-0E746FC935A7}"/>
                </a:ext>
              </a:extLst>
            </p:cNvPr>
            <p:cNvSpPr/>
            <p:nvPr/>
          </p:nvSpPr>
          <p:spPr>
            <a:xfrm>
              <a:off x="7179318" y="1126487"/>
              <a:ext cx="41392" cy="41392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pic>
        <p:nvPicPr>
          <p:cNvPr id="3" name="그림 2">
            <a:extLst>
              <a:ext uri="{FF2B5EF4-FFF2-40B4-BE49-F238E27FC236}">
                <a16:creationId xmlns:a16="http://schemas.microsoft.com/office/drawing/2014/main" id="{2A3744B6-4D4C-D9FE-CC56-1A7244EE8B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838" y="2085616"/>
            <a:ext cx="6410325" cy="2762250"/>
          </a:xfrm>
          <a:prstGeom prst="rect">
            <a:avLst/>
          </a:prstGeom>
        </p:spPr>
      </p:pic>
      <p:grpSp>
        <p:nvGrpSpPr>
          <p:cNvPr id="4" name="그래픽 7">
            <a:extLst>
              <a:ext uri="{FF2B5EF4-FFF2-40B4-BE49-F238E27FC236}">
                <a16:creationId xmlns:a16="http://schemas.microsoft.com/office/drawing/2014/main" id="{AE6D529B-68E9-C165-519F-08E5C72E28AB}"/>
              </a:ext>
            </a:extLst>
          </p:cNvPr>
          <p:cNvGrpSpPr/>
          <p:nvPr userDrawn="1"/>
        </p:nvGrpSpPr>
        <p:grpSpPr>
          <a:xfrm>
            <a:off x="714905" y="5878049"/>
            <a:ext cx="183941" cy="245418"/>
            <a:chOff x="2661100" y="4175576"/>
            <a:chExt cx="183941" cy="245418"/>
          </a:xfrm>
          <a:solidFill>
            <a:srgbClr val="FFFFFF"/>
          </a:solidFill>
        </p:grpSpPr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99AD1F34-7B58-A2AA-7188-5CA3ED0B24C1}"/>
                </a:ext>
              </a:extLst>
            </p:cNvPr>
            <p:cNvSpPr/>
            <p:nvPr/>
          </p:nvSpPr>
          <p:spPr>
            <a:xfrm>
              <a:off x="2661100" y="4328656"/>
              <a:ext cx="92338" cy="92338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  <p:txBody>
            <a:bodyPr/>
            <a:lstStyle/>
            <a:p>
              <a:endParaRPr lang="ko-KR" altLang="en-US" dirty="0"/>
            </a:p>
          </p:txBody>
        </p:sp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9FDE34EB-1FCF-A504-CB37-19E3D70054FE}"/>
                </a:ext>
              </a:extLst>
            </p:cNvPr>
            <p:cNvSpPr/>
            <p:nvPr/>
          </p:nvSpPr>
          <p:spPr>
            <a:xfrm>
              <a:off x="2788096" y="4175576"/>
              <a:ext cx="56945" cy="56945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</p:spTree>
    <p:extLst>
      <p:ext uri="{BB962C8B-B14F-4D97-AF65-F5344CB8AC3E}">
        <p14:creationId xmlns:p14="http://schemas.microsoft.com/office/powerpoint/2010/main" val="36904813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직사각형 319">
            <a:extLst>
              <a:ext uri="{FF2B5EF4-FFF2-40B4-BE49-F238E27FC236}">
                <a16:creationId xmlns:a16="http://schemas.microsoft.com/office/drawing/2014/main" id="{678F5327-9EEF-DC02-1F18-9D3A49D8136D}"/>
              </a:ext>
            </a:extLst>
          </p:cNvPr>
          <p:cNvSpPr/>
          <p:nvPr userDrawn="1"/>
        </p:nvSpPr>
        <p:spPr>
          <a:xfrm>
            <a:off x="0" y="5616418"/>
            <a:ext cx="12192000" cy="1240251"/>
          </a:xfrm>
          <a:prstGeom prst="rect">
            <a:avLst/>
          </a:prstGeom>
          <a:solidFill>
            <a:srgbClr val="D4E88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aseline="-25000"/>
          </a:p>
        </p:txBody>
      </p:sp>
      <p:sp>
        <p:nvSpPr>
          <p:cNvPr id="314" name="자유형: 도형 313">
            <a:extLst>
              <a:ext uri="{FF2B5EF4-FFF2-40B4-BE49-F238E27FC236}">
                <a16:creationId xmlns:a16="http://schemas.microsoft.com/office/drawing/2014/main" id="{864FCC87-8050-C696-FFCB-486F0DF937E7}"/>
              </a:ext>
            </a:extLst>
          </p:cNvPr>
          <p:cNvSpPr/>
          <p:nvPr/>
        </p:nvSpPr>
        <p:spPr>
          <a:xfrm>
            <a:off x="10770295" y="9917715"/>
            <a:ext cx="143607" cy="44310"/>
          </a:xfrm>
          <a:custGeom>
            <a:avLst/>
            <a:gdLst>
              <a:gd name="csX0" fmla="*/ 1916 w 143607"/>
              <a:gd name="csY0" fmla="*/ 7682 h 44310"/>
              <a:gd name="csX1" fmla="*/ 814 w 143607"/>
              <a:gd name="csY1" fmla="*/ 22071 h 44310"/>
              <a:gd name="csX2" fmla="*/ 54024 w 143607"/>
              <a:gd name="csY2" fmla="*/ 26970 h 44310"/>
              <a:gd name="csX3" fmla="*/ 91988 w 143607"/>
              <a:gd name="csY3" fmla="*/ 8784 h 44310"/>
              <a:gd name="csX4" fmla="*/ 109501 w 143607"/>
              <a:gd name="csY4" fmla="*/ 6763 h 44310"/>
              <a:gd name="csX5" fmla="*/ 137913 w 143607"/>
              <a:gd name="csY5" fmla="*/ 15580 h 44310"/>
              <a:gd name="csX6" fmla="*/ 137361 w 143607"/>
              <a:gd name="csY6" fmla="*/ 42033 h 44310"/>
              <a:gd name="csX7" fmla="*/ 119298 w 143607"/>
              <a:gd name="csY7" fmla="*/ 43319 h 44310"/>
              <a:gd name="csX8" fmla="*/ 57698 w 143607"/>
              <a:gd name="csY8" fmla="*/ 9457 h 44310"/>
              <a:gd name="csX9" fmla="*/ 1977 w 143607"/>
              <a:gd name="csY9" fmla="*/ 7682 h 443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43607" h="44310">
                <a:moveTo>
                  <a:pt x="1916" y="7682"/>
                </a:moveTo>
                <a:cubicBezTo>
                  <a:pt x="-43" y="11049"/>
                  <a:pt x="-656" y="15764"/>
                  <a:pt x="814" y="22071"/>
                </a:cubicBezTo>
                <a:cubicBezTo>
                  <a:pt x="3937" y="35604"/>
                  <a:pt x="44840" y="30154"/>
                  <a:pt x="54024" y="26970"/>
                </a:cubicBezTo>
                <a:cubicBezTo>
                  <a:pt x="67312" y="22438"/>
                  <a:pt x="78395" y="12580"/>
                  <a:pt x="91988" y="8784"/>
                </a:cubicBezTo>
                <a:cubicBezTo>
                  <a:pt x="97683" y="7192"/>
                  <a:pt x="103623" y="6763"/>
                  <a:pt x="109501" y="6763"/>
                </a:cubicBezTo>
                <a:cubicBezTo>
                  <a:pt x="119665" y="6763"/>
                  <a:pt x="130626" y="8416"/>
                  <a:pt x="137913" y="15580"/>
                </a:cubicBezTo>
                <a:cubicBezTo>
                  <a:pt x="145199" y="22745"/>
                  <a:pt x="145995" y="36706"/>
                  <a:pt x="137361" y="42033"/>
                </a:cubicBezTo>
                <a:cubicBezTo>
                  <a:pt x="132095" y="45278"/>
                  <a:pt x="125360" y="44421"/>
                  <a:pt x="119298" y="43319"/>
                </a:cubicBezTo>
                <a:cubicBezTo>
                  <a:pt x="95907" y="39216"/>
                  <a:pt x="77905" y="20540"/>
                  <a:pt x="57698" y="9457"/>
                </a:cubicBezTo>
                <a:cubicBezTo>
                  <a:pt x="45207" y="2599"/>
                  <a:pt x="10550" y="-6953"/>
                  <a:pt x="1977" y="7682"/>
                </a:cubicBezTo>
                <a:close/>
              </a:path>
            </a:pathLst>
          </a:custGeom>
          <a:noFill/>
          <a:ln w="12245" cap="rnd">
            <a:solidFill>
              <a:srgbClr val="282A41"/>
            </a:solidFill>
            <a:prstDash val="solid"/>
            <a:miter/>
          </a:ln>
        </p:spPr>
      </p:sp>
      <p:sp>
        <p:nvSpPr>
          <p:cNvPr id="315" name="자유형: 도형 314">
            <a:extLst>
              <a:ext uri="{FF2B5EF4-FFF2-40B4-BE49-F238E27FC236}">
                <a16:creationId xmlns:a16="http://schemas.microsoft.com/office/drawing/2014/main" id="{B70804EB-5793-A4D2-B9BF-31E591C3B5ED}"/>
              </a:ext>
            </a:extLst>
          </p:cNvPr>
          <p:cNvSpPr/>
          <p:nvPr/>
        </p:nvSpPr>
        <p:spPr>
          <a:xfrm>
            <a:off x="11241170" y="9948454"/>
            <a:ext cx="143584" cy="44309"/>
          </a:xfrm>
          <a:custGeom>
            <a:avLst/>
            <a:gdLst>
              <a:gd name="csX0" fmla="*/ 1916 w 143584"/>
              <a:gd name="csY0" fmla="*/ 7681 h 44309"/>
              <a:gd name="csX1" fmla="*/ 814 w 143584"/>
              <a:gd name="csY1" fmla="*/ 22071 h 44309"/>
              <a:gd name="csX2" fmla="*/ 54025 w 143584"/>
              <a:gd name="csY2" fmla="*/ 26970 h 44309"/>
              <a:gd name="csX3" fmla="*/ 91988 w 143584"/>
              <a:gd name="csY3" fmla="*/ 8784 h 44309"/>
              <a:gd name="csX4" fmla="*/ 109501 w 143584"/>
              <a:gd name="csY4" fmla="*/ 6763 h 44309"/>
              <a:gd name="csX5" fmla="*/ 137913 w 143584"/>
              <a:gd name="csY5" fmla="*/ 15581 h 44309"/>
              <a:gd name="csX6" fmla="*/ 137361 w 143584"/>
              <a:gd name="csY6" fmla="*/ 42033 h 44309"/>
              <a:gd name="csX7" fmla="*/ 119298 w 143584"/>
              <a:gd name="csY7" fmla="*/ 43319 h 44309"/>
              <a:gd name="csX8" fmla="*/ 57698 w 143584"/>
              <a:gd name="csY8" fmla="*/ 9457 h 44309"/>
              <a:gd name="csX9" fmla="*/ 1977 w 143584"/>
              <a:gd name="csY9" fmla="*/ 7681 h 4430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43584" h="44309">
                <a:moveTo>
                  <a:pt x="1916" y="7681"/>
                </a:moveTo>
                <a:cubicBezTo>
                  <a:pt x="-43" y="11049"/>
                  <a:pt x="-656" y="15764"/>
                  <a:pt x="814" y="22071"/>
                </a:cubicBezTo>
                <a:cubicBezTo>
                  <a:pt x="3937" y="35603"/>
                  <a:pt x="44840" y="30154"/>
                  <a:pt x="54025" y="26970"/>
                </a:cubicBezTo>
                <a:cubicBezTo>
                  <a:pt x="67312" y="22439"/>
                  <a:pt x="78395" y="12580"/>
                  <a:pt x="91988" y="8784"/>
                </a:cubicBezTo>
                <a:cubicBezTo>
                  <a:pt x="97683" y="7192"/>
                  <a:pt x="103622" y="6763"/>
                  <a:pt x="109501" y="6763"/>
                </a:cubicBezTo>
                <a:cubicBezTo>
                  <a:pt x="119665" y="6763"/>
                  <a:pt x="130626" y="8416"/>
                  <a:pt x="137913" y="15581"/>
                </a:cubicBezTo>
                <a:cubicBezTo>
                  <a:pt x="145138" y="22683"/>
                  <a:pt x="145995" y="36705"/>
                  <a:pt x="137361" y="42033"/>
                </a:cubicBezTo>
                <a:cubicBezTo>
                  <a:pt x="132096" y="45278"/>
                  <a:pt x="125360" y="44421"/>
                  <a:pt x="119298" y="43319"/>
                </a:cubicBezTo>
                <a:cubicBezTo>
                  <a:pt x="95907" y="39216"/>
                  <a:pt x="77905" y="20540"/>
                  <a:pt x="57698" y="9457"/>
                </a:cubicBezTo>
                <a:cubicBezTo>
                  <a:pt x="45207" y="2599"/>
                  <a:pt x="10550" y="-6953"/>
                  <a:pt x="1977" y="7681"/>
                </a:cubicBezTo>
                <a:close/>
              </a:path>
            </a:pathLst>
          </a:custGeom>
          <a:noFill/>
          <a:ln w="12245" cap="rnd">
            <a:solidFill>
              <a:srgbClr val="282A41"/>
            </a:solidFill>
            <a:prstDash val="solid"/>
            <a:miter/>
          </a:ln>
        </p:spPr>
      </p:sp>
      <p:sp>
        <p:nvSpPr>
          <p:cNvPr id="317" name="사각형: 둥근 모서리 316">
            <a:extLst>
              <a:ext uri="{FF2B5EF4-FFF2-40B4-BE49-F238E27FC236}">
                <a16:creationId xmlns:a16="http://schemas.microsoft.com/office/drawing/2014/main" id="{191459A3-4C5B-515C-EB99-9DF917DF795A}"/>
              </a:ext>
            </a:extLst>
          </p:cNvPr>
          <p:cNvSpPr/>
          <p:nvPr/>
        </p:nvSpPr>
        <p:spPr>
          <a:xfrm>
            <a:off x="233727" y="561643"/>
            <a:ext cx="11724546" cy="5425241"/>
          </a:xfrm>
          <a:prstGeom prst="roundRect">
            <a:avLst>
              <a:gd name="adj" fmla="val 47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30" name="그래픽 7">
            <a:extLst>
              <a:ext uri="{FF2B5EF4-FFF2-40B4-BE49-F238E27FC236}">
                <a16:creationId xmlns:a16="http://schemas.microsoft.com/office/drawing/2014/main" id="{D187C040-E6AD-25DE-FC35-8019C77137F7}"/>
              </a:ext>
            </a:extLst>
          </p:cNvPr>
          <p:cNvGrpSpPr/>
          <p:nvPr/>
        </p:nvGrpSpPr>
        <p:grpSpPr>
          <a:xfrm>
            <a:off x="9630561" y="5900305"/>
            <a:ext cx="1920471" cy="728907"/>
            <a:chOff x="1751388" y="7140191"/>
            <a:chExt cx="1920471" cy="728907"/>
          </a:xfrm>
        </p:grpSpPr>
        <p:grpSp>
          <p:nvGrpSpPr>
            <p:cNvPr id="231" name="그래픽 7">
              <a:extLst>
                <a:ext uri="{FF2B5EF4-FFF2-40B4-BE49-F238E27FC236}">
                  <a16:creationId xmlns:a16="http://schemas.microsoft.com/office/drawing/2014/main" id="{E5B58FA2-77A6-D235-64CB-7BD0A7D61612}"/>
                </a:ext>
              </a:extLst>
            </p:cNvPr>
            <p:cNvGrpSpPr/>
            <p:nvPr/>
          </p:nvGrpSpPr>
          <p:grpSpPr>
            <a:xfrm>
              <a:off x="1944194" y="7140191"/>
              <a:ext cx="1450773" cy="663328"/>
              <a:chOff x="1944194" y="7140191"/>
              <a:chExt cx="1450773" cy="663328"/>
            </a:xfrm>
          </p:grpSpPr>
          <p:sp>
            <p:nvSpPr>
              <p:cNvPr id="232" name="직사각형 231">
                <a:extLst>
                  <a:ext uri="{FF2B5EF4-FFF2-40B4-BE49-F238E27FC236}">
                    <a16:creationId xmlns:a16="http://schemas.microsoft.com/office/drawing/2014/main" id="{BD7CADD0-35F5-65B4-2618-88F444DFE87D}"/>
                  </a:ext>
                </a:extLst>
              </p:cNvPr>
              <p:cNvSpPr/>
              <p:nvPr/>
            </p:nvSpPr>
            <p:spPr>
              <a:xfrm>
                <a:off x="1944194" y="7210669"/>
                <a:ext cx="436830" cy="570316"/>
              </a:xfrm>
              <a:prstGeom prst="rect">
                <a:avLst/>
              </a:prstGeom>
              <a:solidFill>
                <a:srgbClr val="6D4C2E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33" name="직사각형 232">
                <a:extLst>
                  <a:ext uri="{FF2B5EF4-FFF2-40B4-BE49-F238E27FC236}">
                    <a16:creationId xmlns:a16="http://schemas.microsoft.com/office/drawing/2014/main" id="{2EDC3CC4-BCCD-59C2-437E-D89BD657EC22}"/>
                  </a:ext>
                </a:extLst>
              </p:cNvPr>
              <p:cNvSpPr/>
              <p:nvPr/>
            </p:nvSpPr>
            <p:spPr>
              <a:xfrm>
                <a:off x="2216800" y="7225855"/>
                <a:ext cx="1178167" cy="577664"/>
              </a:xfrm>
              <a:prstGeom prst="rect">
                <a:avLst/>
              </a:prstGeom>
              <a:solidFill>
                <a:srgbClr val="6D4C2E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34" name="자유형: 도형 233">
                <a:extLst>
                  <a:ext uri="{FF2B5EF4-FFF2-40B4-BE49-F238E27FC236}">
                    <a16:creationId xmlns:a16="http://schemas.microsoft.com/office/drawing/2014/main" id="{546B7087-6F67-CC7E-0A73-3AFF41A260E0}"/>
                  </a:ext>
                </a:extLst>
              </p:cNvPr>
              <p:cNvSpPr/>
              <p:nvPr/>
            </p:nvSpPr>
            <p:spPr>
              <a:xfrm>
                <a:off x="1944204" y="7140191"/>
                <a:ext cx="1450707" cy="190187"/>
              </a:xfrm>
              <a:custGeom>
                <a:avLst/>
                <a:gdLst>
                  <a:gd name="csX0" fmla="*/ 269044 w 1450707"/>
                  <a:gd name="csY0" fmla="*/ 12982 h 190187"/>
                  <a:gd name="csX1" fmla="*/ 12727 w 1450707"/>
                  <a:gd name="csY1" fmla="*/ 54864 h 190187"/>
                  <a:gd name="csX2" fmla="*/ 358 w 1450707"/>
                  <a:gd name="csY2" fmla="*/ 73479 h 190187"/>
                  <a:gd name="csX3" fmla="*/ 44935 w 1450707"/>
                  <a:gd name="csY3" fmla="*/ 110096 h 190187"/>
                  <a:gd name="csX4" fmla="*/ 292129 w 1450707"/>
                  <a:gd name="csY4" fmla="*/ 126506 h 190187"/>
                  <a:gd name="csX5" fmla="*/ 315397 w 1450707"/>
                  <a:gd name="csY5" fmla="*/ 170838 h 190187"/>
                  <a:gd name="csX6" fmla="*/ 779904 w 1450707"/>
                  <a:gd name="csY6" fmla="*/ 190188 h 190187"/>
                  <a:gd name="csX7" fmla="*/ 1093903 w 1450707"/>
                  <a:gd name="csY7" fmla="*/ 153755 h 190187"/>
                  <a:gd name="csX8" fmla="*/ 1410105 w 1450707"/>
                  <a:gd name="csY8" fmla="*/ 121669 h 190187"/>
                  <a:gd name="csX9" fmla="*/ 1449416 w 1450707"/>
                  <a:gd name="csY9" fmla="*/ 93747 h 190187"/>
                  <a:gd name="csX10" fmla="*/ 1042896 w 1450707"/>
                  <a:gd name="csY10" fmla="*/ 1 h 190187"/>
                  <a:gd name="csX11" fmla="*/ 523342 w 1450707"/>
                  <a:gd name="csY11" fmla="*/ 5634 h 190187"/>
                  <a:gd name="csX12" fmla="*/ 269044 w 1450707"/>
                  <a:gd name="csY12" fmla="*/ 13043 h 19018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1450707" h="190187">
                    <a:moveTo>
                      <a:pt x="269044" y="12982"/>
                    </a:moveTo>
                    <a:cubicBezTo>
                      <a:pt x="222324" y="14390"/>
                      <a:pt x="69489" y="25902"/>
                      <a:pt x="12727" y="54864"/>
                    </a:cubicBezTo>
                    <a:cubicBezTo>
                      <a:pt x="5930" y="58293"/>
                      <a:pt x="1705" y="66009"/>
                      <a:pt x="358" y="73479"/>
                    </a:cubicBezTo>
                    <a:cubicBezTo>
                      <a:pt x="-3439" y="94665"/>
                      <a:pt x="23749" y="106483"/>
                      <a:pt x="44935" y="110096"/>
                    </a:cubicBezTo>
                    <a:cubicBezTo>
                      <a:pt x="126925" y="123934"/>
                      <a:pt x="209159" y="120812"/>
                      <a:pt x="292129" y="126506"/>
                    </a:cubicBezTo>
                    <a:cubicBezTo>
                      <a:pt x="281720" y="128404"/>
                      <a:pt x="203098" y="152775"/>
                      <a:pt x="315397" y="170838"/>
                    </a:cubicBezTo>
                    <a:cubicBezTo>
                      <a:pt x="382814" y="181676"/>
                      <a:pt x="518994" y="190188"/>
                      <a:pt x="779904" y="190188"/>
                    </a:cubicBezTo>
                    <a:cubicBezTo>
                      <a:pt x="1040814" y="190188"/>
                      <a:pt x="1040631" y="156755"/>
                      <a:pt x="1093903" y="153755"/>
                    </a:cubicBezTo>
                    <a:cubicBezTo>
                      <a:pt x="1214408" y="147080"/>
                      <a:pt x="1346240" y="144570"/>
                      <a:pt x="1410105" y="121669"/>
                    </a:cubicBezTo>
                    <a:cubicBezTo>
                      <a:pt x="1425720" y="116097"/>
                      <a:pt x="1442987" y="108994"/>
                      <a:pt x="1449416" y="93747"/>
                    </a:cubicBezTo>
                    <a:cubicBezTo>
                      <a:pt x="1461357" y="65641"/>
                      <a:pt x="1395410" y="-244"/>
                      <a:pt x="1042896" y="1"/>
                    </a:cubicBezTo>
                    <a:cubicBezTo>
                      <a:pt x="890796" y="123"/>
                      <a:pt x="675320" y="1715"/>
                      <a:pt x="523342" y="5634"/>
                    </a:cubicBezTo>
                    <a:cubicBezTo>
                      <a:pt x="438596" y="7838"/>
                      <a:pt x="353851" y="10410"/>
                      <a:pt x="269044" y="13043"/>
                    </a:cubicBezTo>
                    <a:close/>
                  </a:path>
                </a:pathLst>
              </a:custGeom>
              <a:solidFill>
                <a:srgbClr val="BE833C"/>
              </a:solidFill>
              <a:ln w="6122" cap="flat">
                <a:noFill/>
                <a:prstDash val="solid"/>
                <a:miter/>
              </a:ln>
            </p:spPr>
          </p:sp>
        </p:grpSp>
        <p:sp>
          <p:nvSpPr>
            <p:cNvPr id="235" name="자유형: 도형 234">
              <a:extLst>
                <a:ext uri="{FF2B5EF4-FFF2-40B4-BE49-F238E27FC236}">
                  <a16:creationId xmlns:a16="http://schemas.microsoft.com/office/drawing/2014/main" id="{71EBF268-703E-48A5-5E2D-5A340299C051}"/>
                </a:ext>
              </a:extLst>
            </p:cNvPr>
            <p:cNvSpPr/>
            <p:nvPr/>
          </p:nvSpPr>
          <p:spPr>
            <a:xfrm>
              <a:off x="1751388" y="7663772"/>
              <a:ext cx="633303" cy="139691"/>
            </a:xfrm>
            <a:custGeom>
              <a:avLst/>
              <a:gdLst>
                <a:gd name="csX0" fmla="*/ 844 w 633303"/>
                <a:gd name="csY0" fmla="*/ 132461 h 139691"/>
                <a:gd name="csX1" fmla="*/ 132493 w 633303"/>
                <a:gd name="csY1" fmla="*/ 136501 h 139691"/>
                <a:gd name="csX2" fmla="*/ 629576 w 633303"/>
                <a:gd name="csY2" fmla="*/ 138645 h 139691"/>
                <a:gd name="csX3" fmla="*/ 629453 w 633303"/>
                <a:gd name="csY3" fmla="*/ 23774 h 139691"/>
                <a:gd name="csX4" fmla="*/ 329538 w 633303"/>
                <a:gd name="csY4" fmla="*/ 2342 h 139691"/>
                <a:gd name="csX5" fmla="*/ 192745 w 633303"/>
                <a:gd name="csY5" fmla="*/ 2342 h 139691"/>
                <a:gd name="csX6" fmla="*/ 783 w 633303"/>
                <a:gd name="csY6" fmla="*/ 132399 h 1396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633303" h="139691">
                  <a:moveTo>
                    <a:pt x="844" y="132461"/>
                  </a:moveTo>
                  <a:cubicBezTo>
                    <a:pt x="28827" y="139624"/>
                    <a:pt x="103530" y="135889"/>
                    <a:pt x="132493" y="136501"/>
                  </a:cubicBezTo>
                  <a:cubicBezTo>
                    <a:pt x="327272" y="140543"/>
                    <a:pt x="457330" y="140115"/>
                    <a:pt x="629576" y="138645"/>
                  </a:cubicBezTo>
                  <a:cubicBezTo>
                    <a:pt x="635270" y="95170"/>
                    <a:pt x="633801" y="67432"/>
                    <a:pt x="629453" y="23774"/>
                  </a:cubicBezTo>
                  <a:lnTo>
                    <a:pt x="329538" y="2342"/>
                  </a:lnTo>
                  <a:cubicBezTo>
                    <a:pt x="290411" y="3383"/>
                    <a:pt x="231444" y="-3414"/>
                    <a:pt x="192745" y="2342"/>
                  </a:cubicBezTo>
                  <a:cubicBezTo>
                    <a:pt x="37155" y="25549"/>
                    <a:pt x="-6626" y="130501"/>
                    <a:pt x="783" y="132399"/>
                  </a:cubicBezTo>
                  <a:close/>
                </a:path>
              </a:pathLst>
            </a:custGeom>
            <a:solidFill>
              <a:srgbClr val="6D4C2E"/>
            </a:solidFill>
            <a:ln w="6122" cap="flat">
              <a:noFill/>
              <a:prstDash val="solid"/>
              <a:miter/>
            </a:ln>
          </p:spPr>
        </p:sp>
        <p:sp>
          <p:nvSpPr>
            <p:cNvPr id="236" name="자유형: 도형 235">
              <a:extLst>
                <a:ext uri="{FF2B5EF4-FFF2-40B4-BE49-F238E27FC236}">
                  <a16:creationId xmlns:a16="http://schemas.microsoft.com/office/drawing/2014/main" id="{E74B60C6-F325-5B0F-A6EA-11CC9C4C4C3D}"/>
                </a:ext>
              </a:extLst>
            </p:cNvPr>
            <p:cNvSpPr/>
            <p:nvPr/>
          </p:nvSpPr>
          <p:spPr>
            <a:xfrm>
              <a:off x="3187146" y="7342318"/>
              <a:ext cx="484713" cy="438728"/>
            </a:xfrm>
            <a:custGeom>
              <a:avLst/>
              <a:gdLst>
                <a:gd name="csX0" fmla="*/ 207822 w 484713"/>
                <a:gd name="csY0" fmla="*/ 47394 h 438728"/>
                <a:gd name="csX1" fmla="*/ 276769 w 484713"/>
                <a:gd name="csY1" fmla="*/ 128465 h 438728"/>
                <a:gd name="csX2" fmla="*/ 356187 w 484713"/>
                <a:gd name="csY2" fmla="*/ 339900 h 438728"/>
                <a:gd name="csX3" fmla="*/ 484714 w 484713"/>
                <a:gd name="csY3" fmla="*/ 438728 h 438728"/>
                <a:gd name="csX4" fmla="*/ 0 w 484713"/>
                <a:gd name="csY4" fmla="*/ 438728 h 438728"/>
                <a:gd name="csX5" fmla="*/ 0 w 484713"/>
                <a:gd name="csY5" fmla="*/ 0 h 438728"/>
                <a:gd name="csX6" fmla="*/ 207883 w 484713"/>
                <a:gd name="csY6" fmla="*/ 47394 h 4387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484713" h="438728">
                  <a:moveTo>
                    <a:pt x="207822" y="47394"/>
                  </a:moveTo>
                  <a:cubicBezTo>
                    <a:pt x="207822" y="47394"/>
                    <a:pt x="256012" y="69988"/>
                    <a:pt x="276769" y="128465"/>
                  </a:cubicBezTo>
                  <a:cubicBezTo>
                    <a:pt x="297466" y="186942"/>
                    <a:pt x="286138" y="315101"/>
                    <a:pt x="356187" y="339900"/>
                  </a:cubicBezTo>
                  <a:cubicBezTo>
                    <a:pt x="426237" y="364760"/>
                    <a:pt x="465915" y="393049"/>
                    <a:pt x="484714" y="438728"/>
                  </a:cubicBezTo>
                  <a:lnTo>
                    <a:pt x="0" y="438728"/>
                  </a:lnTo>
                  <a:lnTo>
                    <a:pt x="0" y="0"/>
                  </a:lnTo>
                  <a:lnTo>
                    <a:pt x="207883" y="47394"/>
                  </a:lnTo>
                  <a:close/>
                </a:path>
              </a:pathLst>
            </a:custGeom>
            <a:solidFill>
              <a:srgbClr val="6D4C2E"/>
            </a:solidFill>
            <a:ln w="6122" cap="flat">
              <a:noFill/>
              <a:prstDash val="solid"/>
              <a:miter/>
            </a:ln>
          </p:spPr>
        </p:sp>
        <p:sp>
          <p:nvSpPr>
            <p:cNvPr id="237" name="자유형: 도형 236">
              <a:extLst>
                <a:ext uri="{FF2B5EF4-FFF2-40B4-BE49-F238E27FC236}">
                  <a16:creationId xmlns:a16="http://schemas.microsoft.com/office/drawing/2014/main" id="{49436A53-96CC-9BE0-D9E2-58AC7B79BF2A}"/>
                </a:ext>
              </a:extLst>
            </p:cNvPr>
            <p:cNvSpPr/>
            <p:nvPr/>
          </p:nvSpPr>
          <p:spPr>
            <a:xfrm>
              <a:off x="2152653" y="7626007"/>
              <a:ext cx="1266629" cy="243091"/>
            </a:xfrm>
            <a:custGeom>
              <a:avLst/>
              <a:gdLst>
                <a:gd name="csX0" fmla="*/ 64146 w 1266629"/>
                <a:gd name="csY0" fmla="*/ 14084 h 243091"/>
                <a:gd name="csX1" fmla="*/ 220 w 1266629"/>
                <a:gd name="csY1" fmla="*/ 209598 h 243091"/>
                <a:gd name="csX2" fmla="*/ 597723 w 1266629"/>
                <a:gd name="csY2" fmla="*/ 243091 h 243091"/>
                <a:gd name="csX3" fmla="*/ 1265705 w 1266629"/>
                <a:gd name="csY3" fmla="*/ 198637 h 243091"/>
                <a:gd name="csX4" fmla="*/ 1183531 w 1266629"/>
                <a:gd name="csY4" fmla="*/ 0 h 243091"/>
                <a:gd name="csX5" fmla="*/ 64269 w 1266629"/>
                <a:gd name="csY5" fmla="*/ 14145 h 2430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266629" h="243091">
                  <a:moveTo>
                    <a:pt x="64146" y="14084"/>
                  </a:moveTo>
                  <a:cubicBezTo>
                    <a:pt x="64146" y="14084"/>
                    <a:pt x="30653" y="103421"/>
                    <a:pt x="220" y="209598"/>
                  </a:cubicBezTo>
                  <a:cubicBezTo>
                    <a:pt x="-8842" y="241132"/>
                    <a:pt x="263090" y="243091"/>
                    <a:pt x="597723" y="243091"/>
                  </a:cubicBezTo>
                  <a:cubicBezTo>
                    <a:pt x="932357" y="243091"/>
                    <a:pt x="1254561" y="221109"/>
                    <a:pt x="1265705" y="198637"/>
                  </a:cubicBezTo>
                  <a:cubicBezTo>
                    <a:pt x="1276849" y="176165"/>
                    <a:pt x="1183531" y="0"/>
                    <a:pt x="1183531" y="0"/>
                  </a:cubicBezTo>
                  <a:lnTo>
                    <a:pt x="64269" y="14145"/>
                  </a:lnTo>
                  <a:close/>
                </a:path>
              </a:pathLst>
            </a:custGeom>
            <a:solidFill>
              <a:srgbClr val="6D4C2E"/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238" name="그래픽 7">
              <a:extLst>
                <a:ext uri="{FF2B5EF4-FFF2-40B4-BE49-F238E27FC236}">
                  <a16:creationId xmlns:a16="http://schemas.microsoft.com/office/drawing/2014/main" id="{F36FCA6A-0FE2-6FB4-24EC-C399DE6CE93D}"/>
                </a:ext>
              </a:extLst>
            </p:cNvPr>
            <p:cNvGrpSpPr/>
            <p:nvPr/>
          </p:nvGrpSpPr>
          <p:grpSpPr>
            <a:xfrm>
              <a:off x="2088438" y="7305518"/>
              <a:ext cx="1313142" cy="511839"/>
              <a:chOff x="2088438" y="7305518"/>
              <a:chExt cx="1313142" cy="511839"/>
            </a:xfrm>
            <a:noFill/>
          </p:grpSpPr>
          <p:sp>
            <p:nvSpPr>
              <p:cNvPr id="239" name="자유형: 도형 238">
                <a:extLst>
                  <a:ext uri="{FF2B5EF4-FFF2-40B4-BE49-F238E27FC236}">
                    <a16:creationId xmlns:a16="http://schemas.microsoft.com/office/drawing/2014/main" id="{5FB0BDE1-80DC-18EB-CA2B-F05216CF51DC}"/>
                  </a:ext>
                </a:extLst>
              </p:cNvPr>
              <p:cNvSpPr/>
              <p:nvPr/>
            </p:nvSpPr>
            <p:spPr>
              <a:xfrm>
                <a:off x="2169161" y="7374037"/>
                <a:ext cx="47831" cy="406949"/>
              </a:xfrm>
              <a:custGeom>
                <a:avLst/>
                <a:gdLst>
                  <a:gd name="csX0" fmla="*/ 47639 w 47831"/>
                  <a:gd name="csY0" fmla="*/ 0 h 406949"/>
                  <a:gd name="csX1" fmla="*/ 35086 w 47831"/>
                  <a:gd name="csY1" fmla="*/ 300895 h 406949"/>
                  <a:gd name="csX2" fmla="*/ 0 w 47831"/>
                  <a:gd name="csY2" fmla="*/ 406949 h 40694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47831" h="406949">
                    <a:moveTo>
                      <a:pt x="47639" y="0"/>
                    </a:moveTo>
                    <a:cubicBezTo>
                      <a:pt x="47639" y="0"/>
                      <a:pt x="50394" y="256196"/>
                      <a:pt x="35086" y="300895"/>
                    </a:cubicBezTo>
                    <a:cubicBezTo>
                      <a:pt x="19778" y="345656"/>
                      <a:pt x="0" y="406949"/>
                      <a:pt x="0" y="406949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0" name="자유형: 도형 239">
                <a:extLst>
                  <a:ext uri="{FF2B5EF4-FFF2-40B4-BE49-F238E27FC236}">
                    <a16:creationId xmlns:a16="http://schemas.microsoft.com/office/drawing/2014/main" id="{567CD92B-EC4F-BE7E-7239-03DFB454FA81}"/>
                  </a:ext>
                </a:extLst>
              </p:cNvPr>
              <p:cNvSpPr/>
              <p:nvPr/>
            </p:nvSpPr>
            <p:spPr>
              <a:xfrm>
                <a:off x="3397520" y="7479417"/>
                <a:ext cx="4060" cy="301568"/>
              </a:xfrm>
              <a:custGeom>
                <a:avLst/>
                <a:gdLst>
                  <a:gd name="csX0" fmla="*/ 4061 w 4060"/>
                  <a:gd name="csY0" fmla="*/ 301569 h 301568"/>
                  <a:gd name="csX1" fmla="*/ 571 w 4060"/>
                  <a:gd name="csY1" fmla="*/ 0 h 30156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0" h="301568">
                    <a:moveTo>
                      <a:pt x="4061" y="301569"/>
                    </a:moveTo>
                    <a:cubicBezTo>
                      <a:pt x="4061" y="301569"/>
                      <a:pt x="-1817" y="81990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1" name="자유형: 도형 240">
                <a:extLst>
                  <a:ext uri="{FF2B5EF4-FFF2-40B4-BE49-F238E27FC236}">
                    <a16:creationId xmlns:a16="http://schemas.microsoft.com/office/drawing/2014/main" id="{582C4EB1-F311-C678-89F6-525987A816D0}"/>
                  </a:ext>
                </a:extLst>
              </p:cNvPr>
              <p:cNvSpPr/>
              <p:nvPr/>
            </p:nvSpPr>
            <p:spPr>
              <a:xfrm>
                <a:off x="3014206" y="7305518"/>
                <a:ext cx="4061" cy="301568"/>
              </a:xfrm>
              <a:custGeom>
                <a:avLst/>
                <a:gdLst>
                  <a:gd name="csX0" fmla="*/ 4061 w 4061"/>
                  <a:gd name="csY0" fmla="*/ 301568 h 301568"/>
                  <a:gd name="csX1" fmla="*/ 571 w 4061"/>
                  <a:gd name="csY1" fmla="*/ 0 h 30156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1" h="301568">
                    <a:moveTo>
                      <a:pt x="4061" y="301568"/>
                    </a:moveTo>
                    <a:cubicBezTo>
                      <a:pt x="4061" y="301568"/>
                      <a:pt x="-1817" y="81990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2" name="자유형: 도형 241">
                <a:extLst>
                  <a:ext uri="{FF2B5EF4-FFF2-40B4-BE49-F238E27FC236}">
                    <a16:creationId xmlns:a16="http://schemas.microsoft.com/office/drawing/2014/main" id="{7060D894-3AC5-985C-4357-916DD30C31AA}"/>
                  </a:ext>
                </a:extLst>
              </p:cNvPr>
              <p:cNvSpPr/>
              <p:nvPr/>
            </p:nvSpPr>
            <p:spPr>
              <a:xfrm>
                <a:off x="2088438" y="7418308"/>
                <a:ext cx="4060" cy="210271"/>
              </a:xfrm>
              <a:custGeom>
                <a:avLst/>
                <a:gdLst>
                  <a:gd name="csX0" fmla="*/ 4061 w 4060"/>
                  <a:gd name="csY0" fmla="*/ 210271 h 210271"/>
                  <a:gd name="csX1" fmla="*/ 571 w 4060"/>
                  <a:gd name="csY1" fmla="*/ 0 h 21027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0" h="210271">
                    <a:moveTo>
                      <a:pt x="4061" y="210271"/>
                    </a:moveTo>
                    <a:cubicBezTo>
                      <a:pt x="4061" y="210271"/>
                      <a:pt x="-1817" y="57191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3" name="자유형: 도형 242">
                <a:extLst>
                  <a:ext uri="{FF2B5EF4-FFF2-40B4-BE49-F238E27FC236}">
                    <a16:creationId xmlns:a16="http://schemas.microsoft.com/office/drawing/2014/main" id="{25F8681B-6819-8642-9AEF-D603E17539F9}"/>
                  </a:ext>
                </a:extLst>
              </p:cNvPr>
              <p:cNvSpPr/>
              <p:nvPr/>
            </p:nvSpPr>
            <p:spPr>
              <a:xfrm>
                <a:off x="2922236" y="7472437"/>
                <a:ext cx="4060" cy="210271"/>
              </a:xfrm>
              <a:custGeom>
                <a:avLst/>
                <a:gdLst>
                  <a:gd name="csX0" fmla="*/ 4061 w 4060"/>
                  <a:gd name="csY0" fmla="*/ 210271 h 210271"/>
                  <a:gd name="csX1" fmla="*/ 571 w 4060"/>
                  <a:gd name="csY1" fmla="*/ 0 h 21027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0" h="210271">
                    <a:moveTo>
                      <a:pt x="4061" y="210271"/>
                    </a:moveTo>
                    <a:cubicBezTo>
                      <a:pt x="4061" y="210271"/>
                      <a:pt x="-1817" y="57191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  <p:sp>
            <p:nvSpPr>
              <p:cNvPr id="244" name="자유형: 도형 243">
                <a:extLst>
                  <a:ext uri="{FF2B5EF4-FFF2-40B4-BE49-F238E27FC236}">
                    <a16:creationId xmlns:a16="http://schemas.microsoft.com/office/drawing/2014/main" id="{B0A417A0-193F-DA6F-51DC-A79F43B65A3A}"/>
                  </a:ext>
                </a:extLst>
              </p:cNvPr>
              <p:cNvSpPr/>
              <p:nvPr/>
            </p:nvSpPr>
            <p:spPr>
              <a:xfrm>
                <a:off x="2639282" y="7655337"/>
                <a:ext cx="4060" cy="162020"/>
              </a:xfrm>
              <a:custGeom>
                <a:avLst/>
                <a:gdLst>
                  <a:gd name="csX0" fmla="*/ 4061 w 4060"/>
                  <a:gd name="csY0" fmla="*/ 162020 h 162020"/>
                  <a:gd name="csX1" fmla="*/ 571 w 4060"/>
                  <a:gd name="csY1" fmla="*/ 0 h 1620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060" h="162020">
                    <a:moveTo>
                      <a:pt x="4061" y="162020"/>
                    </a:moveTo>
                    <a:cubicBezTo>
                      <a:pt x="4061" y="162020"/>
                      <a:pt x="-1817" y="44087"/>
                      <a:pt x="571" y="0"/>
                    </a:cubicBezTo>
                  </a:path>
                </a:pathLst>
              </a:custGeom>
              <a:noFill/>
              <a:ln w="12245" cap="rnd">
                <a:solidFill>
                  <a:srgbClr val="553C2D"/>
                </a:solidFill>
                <a:prstDash val="solid"/>
                <a:miter/>
              </a:ln>
            </p:spPr>
          </p:sp>
        </p:grpSp>
      </p:grpSp>
      <p:grpSp>
        <p:nvGrpSpPr>
          <p:cNvPr id="13" name="그래픽 7">
            <a:extLst>
              <a:ext uri="{FF2B5EF4-FFF2-40B4-BE49-F238E27FC236}">
                <a16:creationId xmlns:a16="http://schemas.microsoft.com/office/drawing/2014/main" id="{950219FB-599D-3583-DBC2-6C97B0C6E0AB}"/>
              </a:ext>
            </a:extLst>
          </p:cNvPr>
          <p:cNvGrpSpPr/>
          <p:nvPr/>
        </p:nvGrpSpPr>
        <p:grpSpPr>
          <a:xfrm>
            <a:off x="11170063" y="2669611"/>
            <a:ext cx="1810148" cy="3540113"/>
            <a:chOff x="905547" y="2172228"/>
            <a:chExt cx="2388220" cy="5338295"/>
          </a:xfrm>
        </p:grpSpPr>
        <p:sp>
          <p:nvSpPr>
            <p:cNvPr id="14" name="자유형: 도형 13">
              <a:extLst>
                <a:ext uri="{FF2B5EF4-FFF2-40B4-BE49-F238E27FC236}">
                  <a16:creationId xmlns:a16="http://schemas.microsoft.com/office/drawing/2014/main" id="{EF326FB7-37F7-D5DB-3D06-E4378E790067}"/>
                </a:ext>
              </a:extLst>
            </p:cNvPr>
            <p:cNvSpPr/>
            <p:nvPr/>
          </p:nvSpPr>
          <p:spPr>
            <a:xfrm>
              <a:off x="1852163" y="5041337"/>
              <a:ext cx="431747" cy="2469186"/>
            </a:xfrm>
            <a:custGeom>
              <a:avLst/>
              <a:gdLst>
                <a:gd name="csX0" fmla="*/ 431748 w 431747"/>
                <a:gd name="csY0" fmla="*/ 2469186 h 2469186"/>
                <a:gd name="csX1" fmla="*/ 0 w 431747"/>
                <a:gd name="csY1" fmla="*/ 2469186 h 2469186"/>
                <a:gd name="csX2" fmla="*/ 115116 w 431747"/>
                <a:gd name="csY2" fmla="*/ 250439 h 2469186"/>
                <a:gd name="csX3" fmla="*/ 326612 w 431747"/>
                <a:gd name="csY3" fmla="*/ 0 h 2469186"/>
                <a:gd name="csX4" fmla="*/ 431748 w 431747"/>
                <a:gd name="csY4" fmla="*/ 2469186 h 24691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31747" h="2469186">
                  <a:moveTo>
                    <a:pt x="431748" y="2469186"/>
                  </a:moveTo>
                  <a:lnTo>
                    <a:pt x="0" y="2469186"/>
                  </a:lnTo>
                  <a:lnTo>
                    <a:pt x="115116" y="250439"/>
                  </a:lnTo>
                  <a:lnTo>
                    <a:pt x="326612" y="0"/>
                  </a:lnTo>
                  <a:lnTo>
                    <a:pt x="431748" y="2469186"/>
                  </a:lnTo>
                  <a:close/>
                </a:path>
              </a:pathLst>
            </a:custGeom>
            <a:solidFill>
              <a:srgbClr val="B6963E"/>
            </a:solidFill>
            <a:ln w="6122" cap="flat">
              <a:noFill/>
              <a:prstDash val="solid"/>
              <a:miter/>
            </a:ln>
          </p:spPr>
        </p:sp>
        <p:sp>
          <p:nvSpPr>
            <p:cNvPr id="15" name="자유형: 도형 14">
              <a:extLst>
                <a:ext uri="{FF2B5EF4-FFF2-40B4-BE49-F238E27FC236}">
                  <a16:creationId xmlns:a16="http://schemas.microsoft.com/office/drawing/2014/main" id="{22FA3496-B1F7-255B-10BA-5654378E7088}"/>
                </a:ext>
              </a:extLst>
            </p:cNvPr>
            <p:cNvSpPr/>
            <p:nvPr/>
          </p:nvSpPr>
          <p:spPr>
            <a:xfrm>
              <a:off x="905547" y="2172228"/>
              <a:ext cx="2388220" cy="3884126"/>
            </a:xfrm>
            <a:custGeom>
              <a:avLst/>
              <a:gdLst>
                <a:gd name="csX0" fmla="*/ 1559672 w 2388220"/>
                <a:gd name="csY0" fmla="*/ 381063 h 3884126"/>
                <a:gd name="csX1" fmla="*/ 1414429 w 2388220"/>
                <a:gd name="csY1" fmla="*/ 106805 h 3884126"/>
                <a:gd name="csX2" fmla="*/ 1131659 w 2388220"/>
                <a:gd name="csY2" fmla="*/ 4608 h 3884126"/>
                <a:gd name="csX3" fmla="*/ 833459 w 2388220"/>
                <a:gd name="csY3" fmla="*/ 371021 h 3884126"/>
                <a:gd name="csX4" fmla="*/ 560425 w 2388220"/>
                <a:gd name="csY4" fmla="*/ 1043656 h 3884126"/>
                <a:gd name="csX5" fmla="*/ 294800 w 2388220"/>
                <a:gd name="csY5" fmla="*/ 1384474 h 3884126"/>
                <a:gd name="csX6" fmla="*/ 317517 w 2388220"/>
                <a:gd name="csY6" fmla="*/ 1815794 h 3884126"/>
                <a:gd name="csX7" fmla="*/ 232404 w 2388220"/>
                <a:gd name="csY7" fmla="*/ 2018350 h 3884126"/>
                <a:gd name="csX8" fmla="*/ 2294 w 2388220"/>
                <a:gd name="csY8" fmla="*/ 2636366 h 3884126"/>
                <a:gd name="csX9" fmla="*/ 266020 w 2388220"/>
                <a:gd name="csY9" fmla="*/ 3206804 h 3884126"/>
                <a:gd name="csX10" fmla="*/ 416958 w 2388220"/>
                <a:gd name="csY10" fmla="*/ 3311940 h 3884126"/>
                <a:gd name="csX11" fmla="*/ 442920 w 2388220"/>
                <a:gd name="csY11" fmla="*/ 3505617 h 3884126"/>
                <a:gd name="csX12" fmla="*/ 745468 w 2388220"/>
                <a:gd name="csY12" fmla="*/ 3805165 h 3884126"/>
                <a:gd name="csX13" fmla="*/ 1725917 w 2388220"/>
                <a:gd name="csY13" fmla="*/ 3812942 h 3884126"/>
                <a:gd name="csX14" fmla="*/ 2084186 w 2388220"/>
                <a:gd name="csY14" fmla="*/ 3628326 h 3884126"/>
                <a:gd name="csX15" fmla="*/ 2109537 w 2388220"/>
                <a:gd name="csY15" fmla="*/ 3256096 h 3884126"/>
                <a:gd name="csX16" fmla="*/ 2377121 w 2388220"/>
                <a:gd name="csY16" fmla="*/ 2785466 h 3884126"/>
                <a:gd name="csX17" fmla="*/ 2251534 w 2388220"/>
                <a:gd name="csY17" fmla="*/ 2176696 h 3884126"/>
                <a:gd name="csX18" fmla="*/ 2036732 w 2388220"/>
                <a:gd name="csY18" fmla="*/ 1963118 h 3884126"/>
                <a:gd name="csX19" fmla="*/ 1927861 w 2388220"/>
                <a:gd name="csY19" fmla="*/ 1378229 h 3884126"/>
                <a:gd name="csX20" fmla="*/ 1766269 w 2388220"/>
                <a:gd name="csY20" fmla="*/ 1052780 h 3884126"/>
                <a:gd name="csX21" fmla="*/ 1559672 w 2388220"/>
                <a:gd name="csY21" fmla="*/ 381186 h 38841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2388220" h="3884126">
                  <a:moveTo>
                    <a:pt x="1559672" y="381063"/>
                  </a:moveTo>
                  <a:cubicBezTo>
                    <a:pt x="1529913" y="280888"/>
                    <a:pt x="1487234" y="181753"/>
                    <a:pt x="1414429" y="106805"/>
                  </a:cubicBezTo>
                  <a:cubicBezTo>
                    <a:pt x="1341624" y="31856"/>
                    <a:pt x="1234162" y="-15415"/>
                    <a:pt x="1131659" y="4608"/>
                  </a:cubicBezTo>
                  <a:cubicBezTo>
                    <a:pt x="968904" y="36449"/>
                    <a:pt x="881465" y="212308"/>
                    <a:pt x="833459" y="371021"/>
                  </a:cubicBezTo>
                  <a:cubicBezTo>
                    <a:pt x="762797" y="604622"/>
                    <a:pt x="719077" y="858245"/>
                    <a:pt x="560425" y="1043656"/>
                  </a:cubicBezTo>
                  <a:cubicBezTo>
                    <a:pt x="465576" y="1154487"/>
                    <a:pt x="329273" y="1242722"/>
                    <a:pt x="294800" y="1384474"/>
                  </a:cubicBezTo>
                  <a:cubicBezTo>
                    <a:pt x="260571" y="1525308"/>
                    <a:pt x="340540" y="1672694"/>
                    <a:pt x="317517" y="1815794"/>
                  </a:cubicBezTo>
                  <a:cubicBezTo>
                    <a:pt x="305821" y="1888538"/>
                    <a:pt x="268409" y="1954117"/>
                    <a:pt x="232404" y="2018350"/>
                  </a:cubicBezTo>
                  <a:cubicBezTo>
                    <a:pt x="124023" y="2211660"/>
                    <a:pt x="20296" y="2415501"/>
                    <a:pt x="2294" y="2636366"/>
                  </a:cubicBezTo>
                  <a:cubicBezTo>
                    <a:pt x="-15647" y="2857230"/>
                    <a:pt x="71608" y="3100444"/>
                    <a:pt x="266020" y="3206804"/>
                  </a:cubicBezTo>
                  <a:cubicBezTo>
                    <a:pt x="320640" y="3236686"/>
                    <a:pt x="385423" y="3258301"/>
                    <a:pt x="416958" y="3311940"/>
                  </a:cubicBezTo>
                  <a:cubicBezTo>
                    <a:pt x="450390" y="3368641"/>
                    <a:pt x="434348" y="3440344"/>
                    <a:pt x="442920" y="3505617"/>
                  </a:cubicBezTo>
                  <a:cubicBezTo>
                    <a:pt x="462392" y="3653615"/>
                    <a:pt x="605614" y="3752995"/>
                    <a:pt x="745468" y="3805165"/>
                  </a:cubicBezTo>
                  <a:cubicBezTo>
                    <a:pt x="1056650" y="3921077"/>
                    <a:pt x="1404632" y="3896891"/>
                    <a:pt x="1725917" y="3812942"/>
                  </a:cubicBezTo>
                  <a:cubicBezTo>
                    <a:pt x="1857872" y="3778468"/>
                    <a:pt x="1993563" y="3730217"/>
                    <a:pt x="2084186" y="3628326"/>
                  </a:cubicBezTo>
                  <a:cubicBezTo>
                    <a:pt x="2174810" y="3526436"/>
                    <a:pt x="2201813" y="3356517"/>
                    <a:pt x="2109537" y="3256096"/>
                  </a:cubicBezTo>
                  <a:cubicBezTo>
                    <a:pt x="2151174" y="3301347"/>
                    <a:pt x="2367569" y="2840514"/>
                    <a:pt x="2377121" y="2785466"/>
                  </a:cubicBezTo>
                  <a:cubicBezTo>
                    <a:pt x="2410492" y="2593136"/>
                    <a:pt x="2368610" y="2334430"/>
                    <a:pt x="2251534" y="2176696"/>
                  </a:cubicBezTo>
                  <a:cubicBezTo>
                    <a:pt x="2191281" y="2095502"/>
                    <a:pt x="2108740" y="2034086"/>
                    <a:pt x="2036732" y="1963118"/>
                  </a:cubicBezTo>
                  <a:cubicBezTo>
                    <a:pt x="1847096" y="1776115"/>
                    <a:pt x="1893326" y="1611829"/>
                    <a:pt x="1927861" y="1378229"/>
                  </a:cubicBezTo>
                  <a:cubicBezTo>
                    <a:pt x="1946230" y="1253989"/>
                    <a:pt x="1852117" y="1144445"/>
                    <a:pt x="1766269" y="1052780"/>
                  </a:cubicBezTo>
                  <a:cubicBezTo>
                    <a:pt x="1571857" y="845203"/>
                    <a:pt x="1634559" y="633462"/>
                    <a:pt x="1559672" y="381186"/>
                  </a:cubicBezTo>
                  <a:close/>
                </a:path>
              </a:pathLst>
            </a:custGeom>
            <a:solidFill>
              <a:srgbClr val="F8E688"/>
            </a:solidFill>
            <a:ln w="6122" cap="flat">
              <a:noFill/>
              <a:prstDash val="solid"/>
              <a:miter/>
            </a:ln>
          </p:spPr>
        </p:sp>
        <p:sp>
          <p:nvSpPr>
            <p:cNvPr id="16" name="자유형: 도형 15">
              <a:extLst>
                <a:ext uri="{FF2B5EF4-FFF2-40B4-BE49-F238E27FC236}">
                  <a16:creationId xmlns:a16="http://schemas.microsoft.com/office/drawing/2014/main" id="{2D52989B-7975-4586-E167-00355FA03545}"/>
                </a:ext>
              </a:extLst>
            </p:cNvPr>
            <p:cNvSpPr/>
            <p:nvPr/>
          </p:nvSpPr>
          <p:spPr>
            <a:xfrm>
              <a:off x="1126329" y="4725563"/>
              <a:ext cx="413733" cy="149790"/>
            </a:xfrm>
            <a:custGeom>
              <a:avLst/>
              <a:gdLst>
                <a:gd name="csX0" fmla="*/ 39605 w 413733"/>
                <a:gd name="csY0" fmla="*/ 0 h 149790"/>
                <a:gd name="csX1" fmla="*/ 49 w 413733"/>
                <a:gd name="csY1" fmla="*/ 95461 h 149790"/>
                <a:gd name="csX2" fmla="*/ 26379 w 413733"/>
                <a:gd name="csY2" fmla="*/ 143467 h 149790"/>
                <a:gd name="csX3" fmla="*/ 54607 w 413733"/>
                <a:gd name="csY3" fmla="*/ 136303 h 149790"/>
                <a:gd name="csX4" fmla="*/ 159559 w 413733"/>
                <a:gd name="csY4" fmla="*/ 42495 h 149790"/>
                <a:gd name="csX5" fmla="*/ 158947 w 413733"/>
                <a:gd name="csY5" fmla="*/ 128036 h 149790"/>
                <a:gd name="csX6" fmla="*/ 250428 w 413733"/>
                <a:gd name="csY6" fmla="*/ 135629 h 149790"/>
                <a:gd name="csX7" fmla="*/ 307680 w 413733"/>
                <a:gd name="csY7" fmla="*/ 52537 h 149790"/>
                <a:gd name="csX8" fmla="*/ 319191 w 413733"/>
                <a:gd name="csY8" fmla="*/ 107218 h 149790"/>
                <a:gd name="csX9" fmla="*/ 379199 w 413733"/>
                <a:gd name="csY9" fmla="*/ 99992 h 149790"/>
                <a:gd name="csX10" fmla="*/ 413734 w 413733"/>
                <a:gd name="csY10" fmla="*/ 47026 h 1497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413733" h="149790">
                  <a:moveTo>
                    <a:pt x="39605" y="0"/>
                  </a:moveTo>
                  <a:cubicBezTo>
                    <a:pt x="15664" y="25779"/>
                    <a:pt x="1335" y="60314"/>
                    <a:pt x="49" y="95461"/>
                  </a:cubicBezTo>
                  <a:cubicBezTo>
                    <a:pt x="-685" y="115422"/>
                    <a:pt x="6724" y="140038"/>
                    <a:pt x="26379" y="143467"/>
                  </a:cubicBezTo>
                  <a:cubicBezTo>
                    <a:pt x="36115" y="145182"/>
                    <a:pt x="45851" y="140895"/>
                    <a:pt x="54607" y="136303"/>
                  </a:cubicBezTo>
                  <a:cubicBezTo>
                    <a:pt x="96490" y="114137"/>
                    <a:pt x="132862" y="81684"/>
                    <a:pt x="159559" y="42495"/>
                  </a:cubicBezTo>
                  <a:cubicBezTo>
                    <a:pt x="150497" y="70662"/>
                    <a:pt x="142108" y="103727"/>
                    <a:pt x="158947" y="128036"/>
                  </a:cubicBezTo>
                  <a:cubicBezTo>
                    <a:pt x="178357" y="156019"/>
                    <a:pt x="222628" y="155285"/>
                    <a:pt x="250428" y="135629"/>
                  </a:cubicBezTo>
                  <a:cubicBezTo>
                    <a:pt x="278227" y="115974"/>
                    <a:pt x="293535" y="83521"/>
                    <a:pt x="307680" y="52537"/>
                  </a:cubicBezTo>
                  <a:cubicBezTo>
                    <a:pt x="293229" y="68274"/>
                    <a:pt x="300638" y="96563"/>
                    <a:pt x="319191" y="107218"/>
                  </a:cubicBezTo>
                  <a:cubicBezTo>
                    <a:pt x="337745" y="117872"/>
                    <a:pt x="362299" y="113035"/>
                    <a:pt x="379199" y="99992"/>
                  </a:cubicBezTo>
                  <a:cubicBezTo>
                    <a:pt x="396099" y="86950"/>
                    <a:pt x="406508" y="67111"/>
                    <a:pt x="413734" y="47026"/>
                  </a:cubicBezTo>
                </a:path>
              </a:pathLst>
            </a:custGeom>
            <a:noFill/>
            <a:ln w="18367" cap="rnd">
              <a:solidFill>
                <a:srgbClr val="F0C965"/>
              </a:solidFill>
              <a:prstDash val="solid"/>
              <a:round/>
            </a:ln>
          </p:spPr>
        </p:sp>
        <p:sp>
          <p:nvSpPr>
            <p:cNvPr id="17" name="자유형: 도형 16">
              <a:extLst>
                <a:ext uri="{FF2B5EF4-FFF2-40B4-BE49-F238E27FC236}">
                  <a16:creationId xmlns:a16="http://schemas.microsoft.com/office/drawing/2014/main" id="{A1968A76-A5B5-7A07-C34B-F907A8BB2547}"/>
                </a:ext>
              </a:extLst>
            </p:cNvPr>
            <p:cNvSpPr/>
            <p:nvPr/>
          </p:nvSpPr>
          <p:spPr>
            <a:xfrm>
              <a:off x="1928519" y="5632533"/>
              <a:ext cx="246320" cy="116682"/>
            </a:xfrm>
            <a:custGeom>
              <a:avLst/>
              <a:gdLst>
                <a:gd name="csX0" fmla="*/ 228702 w 246320"/>
                <a:gd name="csY0" fmla="*/ 0 h 116682"/>
                <a:gd name="csX1" fmla="*/ 242847 w 246320"/>
                <a:gd name="csY1" fmla="*/ 80459 h 116682"/>
                <a:gd name="csX2" fmla="*/ 233172 w 246320"/>
                <a:gd name="csY2" fmla="*/ 101523 h 116682"/>
                <a:gd name="csX3" fmla="*/ 166551 w 246320"/>
                <a:gd name="csY3" fmla="*/ 107830 h 116682"/>
                <a:gd name="csX4" fmla="*/ 119648 w 246320"/>
                <a:gd name="csY4" fmla="*/ 52659 h 116682"/>
                <a:gd name="csX5" fmla="*/ 101890 w 246320"/>
                <a:gd name="csY5" fmla="*/ 104829 h 116682"/>
                <a:gd name="csX6" fmla="*/ 60497 w 246320"/>
                <a:gd name="csY6" fmla="*/ 103482 h 116682"/>
                <a:gd name="csX7" fmla="*/ 0 w 246320"/>
                <a:gd name="csY7" fmla="*/ 35392 h 1166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46320" h="116682">
                  <a:moveTo>
                    <a:pt x="228702" y="0"/>
                  </a:moveTo>
                  <a:cubicBezTo>
                    <a:pt x="245663" y="24677"/>
                    <a:pt x="250378" y="51496"/>
                    <a:pt x="242847" y="80459"/>
                  </a:cubicBezTo>
                  <a:cubicBezTo>
                    <a:pt x="240887" y="87991"/>
                    <a:pt x="238009" y="95461"/>
                    <a:pt x="233172" y="101523"/>
                  </a:cubicBezTo>
                  <a:cubicBezTo>
                    <a:pt x="217986" y="120627"/>
                    <a:pt x="187432" y="120444"/>
                    <a:pt x="166551" y="107830"/>
                  </a:cubicBezTo>
                  <a:cubicBezTo>
                    <a:pt x="145671" y="95216"/>
                    <a:pt x="132261" y="73540"/>
                    <a:pt x="119648" y="52659"/>
                  </a:cubicBezTo>
                  <a:cubicBezTo>
                    <a:pt x="115116" y="70968"/>
                    <a:pt x="117260" y="93808"/>
                    <a:pt x="101890" y="104829"/>
                  </a:cubicBezTo>
                  <a:cubicBezTo>
                    <a:pt x="90073" y="113279"/>
                    <a:pt x="73601" y="109728"/>
                    <a:pt x="60497" y="103482"/>
                  </a:cubicBezTo>
                  <a:cubicBezTo>
                    <a:pt x="32392" y="89950"/>
                    <a:pt x="10103" y="64845"/>
                    <a:pt x="0" y="35392"/>
                  </a:cubicBezTo>
                </a:path>
              </a:pathLst>
            </a:custGeom>
            <a:noFill/>
            <a:ln w="18367" cap="rnd">
              <a:solidFill>
                <a:srgbClr val="F0C965"/>
              </a:solidFill>
              <a:prstDash val="solid"/>
              <a:round/>
            </a:ln>
          </p:spPr>
        </p:sp>
        <p:sp>
          <p:nvSpPr>
            <p:cNvPr id="18" name="자유형: 도형 17">
              <a:extLst>
                <a:ext uri="{FF2B5EF4-FFF2-40B4-BE49-F238E27FC236}">
                  <a16:creationId xmlns:a16="http://schemas.microsoft.com/office/drawing/2014/main" id="{EC4C649C-4152-C968-8BC0-1620916975B0}"/>
                </a:ext>
              </a:extLst>
            </p:cNvPr>
            <p:cNvSpPr/>
            <p:nvPr/>
          </p:nvSpPr>
          <p:spPr>
            <a:xfrm>
              <a:off x="2575258" y="4280528"/>
              <a:ext cx="187855" cy="107586"/>
            </a:xfrm>
            <a:custGeom>
              <a:avLst/>
              <a:gdLst>
                <a:gd name="csX0" fmla="*/ 485 w 187855"/>
                <a:gd name="csY0" fmla="*/ 3735 h 107586"/>
                <a:gd name="csX1" fmla="*/ 18671 w 187855"/>
                <a:gd name="csY1" fmla="*/ 81194 h 107586"/>
                <a:gd name="csX2" fmla="*/ 55288 w 187855"/>
                <a:gd name="csY2" fmla="*/ 107585 h 107586"/>
                <a:gd name="csX3" fmla="*/ 91537 w 187855"/>
                <a:gd name="csY3" fmla="*/ 77275 h 107586"/>
                <a:gd name="csX4" fmla="*/ 100599 w 187855"/>
                <a:gd name="csY4" fmla="*/ 27738 h 107586"/>
                <a:gd name="csX5" fmla="*/ 119030 w 187855"/>
                <a:gd name="csY5" fmla="*/ 75009 h 107586"/>
                <a:gd name="csX6" fmla="*/ 135257 w 187855"/>
                <a:gd name="csY6" fmla="*/ 96808 h 107586"/>
                <a:gd name="csX7" fmla="*/ 171751 w 187855"/>
                <a:gd name="csY7" fmla="*/ 72193 h 107586"/>
                <a:gd name="csX8" fmla="*/ 187855 w 187855"/>
                <a:gd name="csY8" fmla="*/ 0 h 1075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87855" h="107586">
                  <a:moveTo>
                    <a:pt x="485" y="3735"/>
                  </a:moveTo>
                  <a:cubicBezTo>
                    <a:pt x="-1903" y="30616"/>
                    <a:pt x="4588" y="58171"/>
                    <a:pt x="18671" y="81194"/>
                  </a:cubicBezTo>
                  <a:cubicBezTo>
                    <a:pt x="26876" y="94604"/>
                    <a:pt x="39551" y="107401"/>
                    <a:pt x="55288" y="107585"/>
                  </a:cubicBezTo>
                  <a:cubicBezTo>
                    <a:pt x="72127" y="107768"/>
                    <a:pt x="85781" y="93073"/>
                    <a:pt x="91537" y="77275"/>
                  </a:cubicBezTo>
                  <a:cubicBezTo>
                    <a:pt x="97293" y="61477"/>
                    <a:pt x="97415" y="44271"/>
                    <a:pt x="100599" y="27738"/>
                  </a:cubicBezTo>
                  <a:cubicBezTo>
                    <a:pt x="106723" y="43475"/>
                    <a:pt x="112907" y="59211"/>
                    <a:pt x="119030" y="75009"/>
                  </a:cubicBezTo>
                  <a:cubicBezTo>
                    <a:pt x="122398" y="83704"/>
                    <a:pt x="126623" y="93256"/>
                    <a:pt x="135257" y="96808"/>
                  </a:cubicBezTo>
                  <a:cubicBezTo>
                    <a:pt x="150320" y="103115"/>
                    <a:pt x="164954" y="87011"/>
                    <a:pt x="171751" y="72193"/>
                  </a:cubicBezTo>
                  <a:cubicBezTo>
                    <a:pt x="182038" y="49598"/>
                    <a:pt x="187549" y="24860"/>
                    <a:pt x="187855" y="0"/>
                  </a:cubicBezTo>
                </a:path>
              </a:pathLst>
            </a:custGeom>
            <a:noFill/>
            <a:ln w="18367" cap="rnd">
              <a:solidFill>
                <a:srgbClr val="F0C965"/>
              </a:solidFill>
              <a:prstDash val="solid"/>
              <a:round/>
            </a:ln>
          </p:spPr>
        </p:sp>
      </p:grpSp>
      <p:grpSp>
        <p:nvGrpSpPr>
          <p:cNvPr id="31" name="그래픽 7">
            <a:extLst>
              <a:ext uri="{FF2B5EF4-FFF2-40B4-BE49-F238E27FC236}">
                <a16:creationId xmlns:a16="http://schemas.microsoft.com/office/drawing/2014/main" id="{A2D42489-6A58-ADFB-AC5E-32CA2CCCBD18}"/>
              </a:ext>
            </a:extLst>
          </p:cNvPr>
          <p:cNvGrpSpPr/>
          <p:nvPr/>
        </p:nvGrpSpPr>
        <p:grpSpPr>
          <a:xfrm>
            <a:off x="11426933" y="4860602"/>
            <a:ext cx="648204" cy="1647554"/>
            <a:chOff x="849476" y="5828618"/>
            <a:chExt cx="648204" cy="1647554"/>
          </a:xfrm>
        </p:grpSpPr>
        <p:sp>
          <p:nvSpPr>
            <p:cNvPr id="32" name="자유형: 도형 31">
              <a:extLst>
                <a:ext uri="{FF2B5EF4-FFF2-40B4-BE49-F238E27FC236}">
                  <a16:creationId xmlns:a16="http://schemas.microsoft.com/office/drawing/2014/main" id="{DBE59837-FE02-E986-9370-C96150CC3A93}"/>
                </a:ext>
              </a:extLst>
            </p:cNvPr>
            <p:cNvSpPr/>
            <p:nvPr/>
          </p:nvSpPr>
          <p:spPr>
            <a:xfrm>
              <a:off x="1083209" y="6561915"/>
              <a:ext cx="155897" cy="914257"/>
            </a:xfrm>
            <a:custGeom>
              <a:avLst/>
              <a:gdLst>
                <a:gd name="csX0" fmla="*/ 155897 w 155897"/>
                <a:gd name="csY0" fmla="*/ 914257 h 914257"/>
                <a:gd name="csX1" fmla="*/ 0 w 155897"/>
                <a:gd name="csY1" fmla="*/ 914257 h 914257"/>
                <a:gd name="csX2" fmla="*/ 46536 w 155897"/>
                <a:gd name="csY2" fmla="*/ 0 h 914257"/>
                <a:gd name="csX3" fmla="*/ 126567 w 155897"/>
                <a:gd name="csY3" fmla="*/ 0 h 914257"/>
                <a:gd name="csX4" fmla="*/ 155897 w 155897"/>
                <a:gd name="csY4" fmla="*/ 914257 h 9142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55897" h="914257">
                  <a:moveTo>
                    <a:pt x="155897" y="914257"/>
                  </a:moveTo>
                  <a:lnTo>
                    <a:pt x="0" y="914257"/>
                  </a:lnTo>
                  <a:lnTo>
                    <a:pt x="46536" y="0"/>
                  </a:lnTo>
                  <a:lnTo>
                    <a:pt x="126567" y="0"/>
                  </a:lnTo>
                  <a:lnTo>
                    <a:pt x="155897" y="914257"/>
                  </a:lnTo>
                  <a:close/>
                </a:path>
              </a:pathLst>
            </a:custGeom>
            <a:solidFill>
              <a:srgbClr val="324525"/>
            </a:solidFill>
            <a:ln w="6122" cap="flat">
              <a:noFill/>
              <a:prstDash val="solid"/>
              <a:miter/>
            </a:ln>
          </p:spPr>
        </p:sp>
        <p:sp>
          <p:nvSpPr>
            <p:cNvPr id="33" name="자유형: 도형 32">
              <a:extLst>
                <a:ext uri="{FF2B5EF4-FFF2-40B4-BE49-F238E27FC236}">
                  <a16:creationId xmlns:a16="http://schemas.microsoft.com/office/drawing/2014/main" id="{0108ED4B-8C42-9F41-0BFF-1888974848C6}"/>
                </a:ext>
              </a:extLst>
            </p:cNvPr>
            <p:cNvSpPr/>
            <p:nvPr/>
          </p:nvSpPr>
          <p:spPr>
            <a:xfrm>
              <a:off x="849476" y="5828618"/>
              <a:ext cx="648204" cy="1108978"/>
            </a:xfrm>
            <a:custGeom>
              <a:avLst/>
              <a:gdLst>
                <a:gd name="csX0" fmla="*/ 392631 w 648204"/>
                <a:gd name="csY0" fmla="*/ 73521 h 1108978"/>
                <a:gd name="csX1" fmla="*/ 360300 w 648204"/>
                <a:gd name="csY1" fmla="*/ 28454 h 1108978"/>
                <a:gd name="csX2" fmla="*/ 181747 w 648204"/>
                <a:gd name="csY2" fmla="*/ 115036 h 1108978"/>
                <a:gd name="csX3" fmla="*/ 172869 w 648204"/>
                <a:gd name="csY3" fmla="*/ 236827 h 1108978"/>
                <a:gd name="csX4" fmla="*/ 78938 w 648204"/>
                <a:gd name="csY4" fmla="*/ 390030 h 1108978"/>
                <a:gd name="csX5" fmla="*/ 65957 w 648204"/>
                <a:gd name="csY5" fmla="*/ 557928 h 1108978"/>
                <a:gd name="csX6" fmla="*/ 132149 w 648204"/>
                <a:gd name="csY6" fmla="*/ 633734 h 1108978"/>
                <a:gd name="csX7" fmla="*/ 127740 w 648204"/>
                <a:gd name="csY7" fmla="*/ 668269 h 1108978"/>
                <a:gd name="csX8" fmla="*/ 32096 w 648204"/>
                <a:gd name="csY8" fmla="*/ 846026 h 1108978"/>
                <a:gd name="csX9" fmla="*/ 20707 w 648204"/>
                <a:gd name="csY9" fmla="*/ 1038601 h 1108978"/>
                <a:gd name="csX10" fmla="*/ 172440 w 648204"/>
                <a:gd name="csY10" fmla="*/ 1108895 h 1108978"/>
                <a:gd name="csX11" fmla="*/ 345788 w 648204"/>
                <a:gd name="csY11" fmla="*/ 1093526 h 1108978"/>
                <a:gd name="csX12" fmla="*/ 539465 w 648204"/>
                <a:gd name="csY12" fmla="*/ 1081463 h 1108978"/>
                <a:gd name="csX13" fmla="*/ 629415 w 648204"/>
                <a:gd name="csY13" fmla="*/ 1016496 h 1108978"/>
                <a:gd name="csX14" fmla="*/ 646622 w 648204"/>
                <a:gd name="csY14" fmla="*/ 902971 h 1108978"/>
                <a:gd name="csX15" fmla="*/ 601738 w 648204"/>
                <a:gd name="csY15" fmla="*/ 777629 h 1108978"/>
                <a:gd name="csX16" fmla="*/ 536649 w 648204"/>
                <a:gd name="csY16" fmla="*/ 725704 h 1108978"/>
                <a:gd name="csX17" fmla="*/ 480621 w 648204"/>
                <a:gd name="csY17" fmla="*/ 665146 h 1108978"/>
                <a:gd name="csX18" fmla="*/ 550671 w 648204"/>
                <a:gd name="csY18" fmla="*/ 540294 h 1108978"/>
                <a:gd name="csX19" fmla="*/ 443698 w 648204"/>
                <a:gd name="csY19" fmla="*/ 278955 h 1108978"/>
                <a:gd name="csX20" fmla="*/ 414919 w 648204"/>
                <a:gd name="csY20" fmla="*/ 148285 h 1108978"/>
                <a:gd name="csX21" fmla="*/ 392508 w 648204"/>
                <a:gd name="csY21" fmla="*/ 73521 h 11089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648204" h="1108978">
                  <a:moveTo>
                    <a:pt x="392631" y="73521"/>
                  </a:moveTo>
                  <a:cubicBezTo>
                    <a:pt x="384548" y="56682"/>
                    <a:pt x="374077" y="41252"/>
                    <a:pt x="360300" y="28454"/>
                  </a:cubicBezTo>
                  <a:cubicBezTo>
                    <a:pt x="284923" y="-41473"/>
                    <a:pt x="190013" y="29066"/>
                    <a:pt x="181747" y="115036"/>
                  </a:cubicBezTo>
                  <a:cubicBezTo>
                    <a:pt x="177828" y="155633"/>
                    <a:pt x="183094" y="197332"/>
                    <a:pt x="172869" y="236827"/>
                  </a:cubicBezTo>
                  <a:cubicBezTo>
                    <a:pt x="157805" y="295181"/>
                    <a:pt x="111943" y="339574"/>
                    <a:pt x="78938" y="390030"/>
                  </a:cubicBezTo>
                  <a:cubicBezTo>
                    <a:pt x="45934" y="440485"/>
                    <a:pt x="27136" y="511882"/>
                    <a:pt x="65957" y="557928"/>
                  </a:cubicBezTo>
                  <a:cubicBezTo>
                    <a:pt x="88062" y="584136"/>
                    <a:pt x="126883" y="599872"/>
                    <a:pt x="132149" y="633734"/>
                  </a:cubicBezTo>
                  <a:cubicBezTo>
                    <a:pt x="133986" y="645306"/>
                    <a:pt x="131231" y="657063"/>
                    <a:pt x="127740" y="668269"/>
                  </a:cubicBezTo>
                  <a:cubicBezTo>
                    <a:pt x="107656" y="732624"/>
                    <a:pt x="63202" y="786202"/>
                    <a:pt x="32096" y="846026"/>
                  </a:cubicBezTo>
                  <a:cubicBezTo>
                    <a:pt x="929" y="905850"/>
                    <a:pt x="-15726" y="981900"/>
                    <a:pt x="20707" y="1038601"/>
                  </a:cubicBezTo>
                  <a:cubicBezTo>
                    <a:pt x="52057" y="1087464"/>
                    <a:pt x="114392" y="1107670"/>
                    <a:pt x="172440" y="1108895"/>
                  </a:cubicBezTo>
                  <a:cubicBezTo>
                    <a:pt x="230488" y="1110181"/>
                    <a:pt x="287801" y="1096220"/>
                    <a:pt x="345788" y="1093526"/>
                  </a:cubicBezTo>
                  <a:cubicBezTo>
                    <a:pt x="408918" y="1090587"/>
                    <a:pt x="478172" y="1098914"/>
                    <a:pt x="539465" y="1081463"/>
                  </a:cubicBezTo>
                  <a:cubicBezTo>
                    <a:pt x="575960" y="1071115"/>
                    <a:pt x="610433" y="1049316"/>
                    <a:pt x="629415" y="1016496"/>
                  </a:cubicBezTo>
                  <a:cubicBezTo>
                    <a:pt x="648887" y="982818"/>
                    <a:pt x="650234" y="941731"/>
                    <a:pt x="646622" y="902971"/>
                  </a:cubicBezTo>
                  <a:cubicBezTo>
                    <a:pt x="642458" y="858027"/>
                    <a:pt x="631436" y="811613"/>
                    <a:pt x="601738" y="777629"/>
                  </a:cubicBezTo>
                  <a:cubicBezTo>
                    <a:pt x="583430" y="756688"/>
                    <a:pt x="559243" y="741870"/>
                    <a:pt x="536649" y="725704"/>
                  </a:cubicBezTo>
                  <a:cubicBezTo>
                    <a:pt x="513993" y="709478"/>
                    <a:pt x="491888" y="690618"/>
                    <a:pt x="480621" y="665146"/>
                  </a:cubicBezTo>
                  <a:cubicBezTo>
                    <a:pt x="448168" y="591851"/>
                    <a:pt x="525749" y="588606"/>
                    <a:pt x="550671" y="540294"/>
                  </a:cubicBezTo>
                  <a:cubicBezTo>
                    <a:pt x="603269" y="438464"/>
                    <a:pt x="478662" y="361924"/>
                    <a:pt x="443698" y="278955"/>
                  </a:cubicBezTo>
                  <a:cubicBezTo>
                    <a:pt x="426308" y="237745"/>
                    <a:pt x="422879" y="192311"/>
                    <a:pt x="414919" y="148285"/>
                  </a:cubicBezTo>
                  <a:cubicBezTo>
                    <a:pt x="410327" y="122752"/>
                    <a:pt x="403652" y="96789"/>
                    <a:pt x="392508" y="73521"/>
                  </a:cubicBezTo>
                  <a:close/>
                </a:path>
              </a:pathLst>
            </a:custGeom>
            <a:solidFill>
              <a:srgbClr val="B6E084"/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34" name="그래픽 7">
              <a:extLst>
                <a:ext uri="{FF2B5EF4-FFF2-40B4-BE49-F238E27FC236}">
                  <a16:creationId xmlns:a16="http://schemas.microsoft.com/office/drawing/2014/main" id="{A3E3B609-5A2A-2B53-82E2-E79560300F8B}"/>
                </a:ext>
              </a:extLst>
            </p:cNvPr>
            <p:cNvGrpSpPr/>
            <p:nvPr/>
          </p:nvGrpSpPr>
          <p:grpSpPr>
            <a:xfrm>
              <a:off x="973540" y="6066363"/>
              <a:ext cx="310480" cy="641161"/>
              <a:chOff x="973540" y="6066363"/>
              <a:chExt cx="310480" cy="641161"/>
            </a:xfrm>
            <a:noFill/>
          </p:grpSpPr>
          <p:sp>
            <p:nvSpPr>
              <p:cNvPr id="35" name="자유형: 도형 34">
                <a:extLst>
                  <a:ext uri="{FF2B5EF4-FFF2-40B4-BE49-F238E27FC236}">
                    <a16:creationId xmlns:a16="http://schemas.microsoft.com/office/drawing/2014/main" id="{6FECB453-87D1-A090-1861-00C27511C7EA}"/>
                  </a:ext>
                </a:extLst>
              </p:cNvPr>
              <p:cNvSpPr/>
              <p:nvPr/>
            </p:nvSpPr>
            <p:spPr>
              <a:xfrm>
                <a:off x="973540" y="6662887"/>
                <a:ext cx="139183" cy="44637"/>
              </a:xfrm>
              <a:custGeom>
                <a:avLst/>
                <a:gdLst>
                  <a:gd name="csX0" fmla="*/ 9861 w 139183"/>
                  <a:gd name="csY0" fmla="*/ 0 h 44637"/>
                  <a:gd name="csX1" fmla="*/ 370 w 139183"/>
                  <a:gd name="csY1" fmla="*/ 28595 h 44637"/>
                  <a:gd name="csX2" fmla="*/ 2391 w 139183"/>
                  <a:gd name="csY2" fmla="*/ 33861 h 44637"/>
                  <a:gd name="csX3" fmla="*/ 15311 w 139183"/>
                  <a:gd name="csY3" fmla="*/ 34596 h 44637"/>
                  <a:gd name="csX4" fmla="*/ 40783 w 139183"/>
                  <a:gd name="csY4" fmla="*/ 12308 h 44637"/>
                  <a:gd name="csX5" fmla="*/ 41090 w 139183"/>
                  <a:gd name="csY5" fmla="*/ 33555 h 44637"/>
                  <a:gd name="csX6" fmla="*/ 45560 w 139183"/>
                  <a:gd name="csY6" fmla="*/ 42617 h 44637"/>
                  <a:gd name="csX7" fmla="*/ 57194 w 139183"/>
                  <a:gd name="csY7" fmla="*/ 43965 h 44637"/>
                  <a:gd name="csX8" fmla="*/ 92280 w 139183"/>
                  <a:gd name="csY8" fmla="*/ 7838 h 44637"/>
                  <a:gd name="csX9" fmla="*/ 92280 w 139183"/>
                  <a:gd name="csY9" fmla="*/ 34229 h 44637"/>
                  <a:gd name="csX10" fmla="*/ 93627 w 139183"/>
                  <a:gd name="csY10" fmla="*/ 38576 h 44637"/>
                  <a:gd name="csX11" fmla="*/ 99015 w 139183"/>
                  <a:gd name="csY11" fmla="*/ 40168 h 44637"/>
                  <a:gd name="csX12" fmla="*/ 139183 w 139183"/>
                  <a:gd name="csY12" fmla="*/ 6613 h 4463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139183" h="44637">
                    <a:moveTo>
                      <a:pt x="9861" y="0"/>
                    </a:moveTo>
                    <a:cubicBezTo>
                      <a:pt x="2391" y="7287"/>
                      <a:pt x="-1222" y="18308"/>
                      <a:pt x="370" y="28595"/>
                    </a:cubicBezTo>
                    <a:cubicBezTo>
                      <a:pt x="676" y="30493"/>
                      <a:pt x="1166" y="32392"/>
                      <a:pt x="2391" y="33861"/>
                    </a:cubicBezTo>
                    <a:cubicBezTo>
                      <a:pt x="5391" y="37351"/>
                      <a:pt x="11025" y="36372"/>
                      <a:pt x="15311" y="34596"/>
                    </a:cubicBezTo>
                    <a:cubicBezTo>
                      <a:pt x="25843" y="30065"/>
                      <a:pt x="34905" y="22166"/>
                      <a:pt x="40783" y="12308"/>
                    </a:cubicBezTo>
                    <a:cubicBezTo>
                      <a:pt x="39620" y="19349"/>
                      <a:pt x="39742" y="26575"/>
                      <a:pt x="41090" y="33555"/>
                    </a:cubicBezTo>
                    <a:cubicBezTo>
                      <a:pt x="41763" y="36923"/>
                      <a:pt x="42865" y="40474"/>
                      <a:pt x="45560" y="42617"/>
                    </a:cubicBezTo>
                    <a:cubicBezTo>
                      <a:pt x="48744" y="45128"/>
                      <a:pt x="53275" y="44944"/>
                      <a:pt x="57194" y="43965"/>
                    </a:cubicBezTo>
                    <a:cubicBezTo>
                      <a:pt x="73910" y="39556"/>
                      <a:pt x="83952" y="23023"/>
                      <a:pt x="92280" y="7838"/>
                    </a:cubicBezTo>
                    <a:cubicBezTo>
                      <a:pt x="91545" y="16594"/>
                      <a:pt x="91545" y="25472"/>
                      <a:pt x="92280" y="34229"/>
                    </a:cubicBezTo>
                    <a:cubicBezTo>
                      <a:pt x="92402" y="35759"/>
                      <a:pt x="92586" y="37413"/>
                      <a:pt x="93627" y="38576"/>
                    </a:cubicBezTo>
                    <a:cubicBezTo>
                      <a:pt x="94913" y="40046"/>
                      <a:pt x="97056" y="40230"/>
                      <a:pt x="99015" y="40168"/>
                    </a:cubicBezTo>
                    <a:cubicBezTo>
                      <a:pt x="117875" y="39801"/>
                      <a:pt x="135448" y="25105"/>
                      <a:pt x="139183" y="6613"/>
                    </a:cubicBezTo>
                  </a:path>
                </a:pathLst>
              </a:custGeom>
              <a:noFill/>
              <a:ln w="12245" cap="rnd">
                <a:solidFill>
                  <a:srgbClr val="9CC886"/>
                </a:solidFill>
                <a:prstDash val="solid"/>
                <a:round/>
              </a:ln>
            </p:spPr>
          </p:sp>
          <p:sp>
            <p:nvSpPr>
              <p:cNvPr id="36" name="자유형: 도형 35">
                <a:extLst>
                  <a:ext uri="{FF2B5EF4-FFF2-40B4-BE49-F238E27FC236}">
                    <a16:creationId xmlns:a16="http://schemas.microsoft.com/office/drawing/2014/main" id="{DAC3D253-E7D5-0F99-7C8F-6ECCC572F3BA}"/>
                  </a:ext>
                </a:extLst>
              </p:cNvPr>
              <p:cNvSpPr/>
              <p:nvPr/>
            </p:nvSpPr>
            <p:spPr>
              <a:xfrm>
                <a:off x="1185590" y="6329600"/>
                <a:ext cx="98430" cy="31428"/>
              </a:xfrm>
              <a:custGeom>
                <a:avLst/>
                <a:gdLst>
                  <a:gd name="csX0" fmla="*/ 91481 w 98430"/>
                  <a:gd name="csY0" fmla="*/ 0 h 31428"/>
                  <a:gd name="csX1" fmla="*/ 98155 w 98430"/>
                  <a:gd name="csY1" fmla="*/ 20207 h 31428"/>
                  <a:gd name="csX2" fmla="*/ 96747 w 98430"/>
                  <a:gd name="csY2" fmla="*/ 23880 h 31428"/>
                  <a:gd name="csX3" fmla="*/ 87623 w 98430"/>
                  <a:gd name="csY3" fmla="*/ 24370 h 31428"/>
                  <a:gd name="csX4" fmla="*/ 69621 w 98430"/>
                  <a:gd name="csY4" fmla="*/ 8634 h 31428"/>
                  <a:gd name="csX5" fmla="*/ 69376 w 98430"/>
                  <a:gd name="csY5" fmla="*/ 23636 h 31428"/>
                  <a:gd name="csX6" fmla="*/ 66192 w 98430"/>
                  <a:gd name="csY6" fmla="*/ 30004 h 31428"/>
                  <a:gd name="csX7" fmla="*/ 57987 w 98430"/>
                  <a:gd name="csY7" fmla="*/ 30922 h 31428"/>
                  <a:gd name="csX8" fmla="*/ 33188 w 98430"/>
                  <a:gd name="csY8" fmla="*/ 5388 h 31428"/>
                  <a:gd name="csX9" fmla="*/ 33188 w 98430"/>
                  <a:gd name="csY9" fmla="*/ 24064 h 31428"/>
                  <a:gd name="csX10" fmla="*/ 32208 w 98430"/>
                  <a:gd name="csY10" fmla="*/ 27126 h 31428"/>
                  <a:gd name="csX11" fmla="*/ 28412 w 98430"/>
                  <a:gd name="csY11" fmla="*/ 28289 h 31428"/>
                  <a:gd name="csX12" fmla="*/ 0 w 98430"/>
                  <a:gd name="csY12" fmla="*/ 4592 h 314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98430" h="31428">
                    <a:moveTo>
                      <a:pt x="91481" y="0"/>
                    </a:moveTo>
                    <a:cubicBezTo>
                      <a:pt x="96747" y="5143"/>
                      <a:pt x="99319" y="12920"/>
                      <a:pt x="98155" y="20207"/>
                    </a:cubicBezTo>
                    <a:cubicBezTo>
                      <a:pt x="97971" y="21553"/>
                      <a:pt x="97604" y="22901"/>
                      <a:pt x="96747" y="23880"/>
                    </a:cubicBezTo>
                    <a:cubicBezTo>
                      <a:pt x="94604" y="26391"/>
                      <a:pt x="90624" y="25656"/>
                      <a:pt x="87623" y="24370"/>
                    </a:cubicBezTo>
                    <a:cubicBezTo>
                      <a:pt x="80153" y="21186"/>
                      <a:pt x="73785" y="15614"/>
                      <a:pt x="69621" y="8634"/>
                    </a:cubicBezTo>
                    <a:cubicBezTo>
                      <a:pt x="70478" y="13593"/>
                      <a:pt x="70356" y="18737"/>
                      <a:pt x="69376" y="23636"/>
                    </a:cubicBezTo>
                    <a:cubicBezTo>
                      <a:pt x="68886" y="26024"/>
                      <a:pt x="68090" y="28534"/>
                      <a:pt x="66192" y="30004"/>
                    </a:cubicBezTo>
                    <a:cubicBezTo>
                      <a:pt x="63926" y="31779"/>
                      <a:pt x="60742" y="31657"/>
                      <a:pt x="57987" y="30922"/>
                    </a:cubicBezTo>
                    <a:cubicBezTo>
                      <a:pt x="46169" y="27799"/>
                      <a:pt x="39066" y="16104"/>
                      <a:pt x="33188" y="5388"/>
                    </a:cubicBezTo>
                    <a:cubicBezTo>
                      <a:pt x="33739" y="11573"/>
                      <a:pt x="33739" y="17818"/>
                      <a:pt x="33188" y="24064"/>
                    </a:cubicBezTo>
                    <a:cubicBezTo>
                      <a:pt x="33127" y="25166"/>
                      <a:pt x="32943" y="26330"/>
                      <a:pt x="32208" y="27126"/>
                    </a:cubicBezTo>
                    <a:cubicBezTo>
                      <a:pt x="31290" y="28167"/>
                      <a:pt x="29759" y="28289"/>
                      <a:pt x="28412" y="28289"/>
                    </a:cubicBezTo>
                    <a:cubicBezTo>
                      <a:pt x="15063" y="28044"/>
                      <a:pt x="2633" y="17635"/>
                      <a:pt x="0" y="4592"/>
                    </a:cubicBezTo>
                  </a:path>
                </a:pathLst>
              </a:custGeom>
              <a:noFill/>
              <a:ln w="12245" cap="rnd">
                <a:solidFill>
                  <a:srgbClr val="9CC886"/>
                </a:solidFill>
                <a:prstDash val="solid"/>
                <a:round/>
              </a:ln>
            </p:spPr>
          </p:sp>
          <p:sp>
            <p:nvSpPr>
              <p:cNvPr id="37" name="자유형: 도형 36">
                <a:extLst>
                  <a:ext uri="{FF2B5EF4-FFF2-40B4-BE49-F238E27FC236}">
                    <a16:creationId xmlns:a16="http://schemas.microsoft.com/office/drawing/2014/main" id="{AAF7EA8F-F370-A06D-CDA8-C9EC5256F9DA}"/>
                  </a:ext>
                </a:extLst>
              </p:cNvPr>
              <p:cNvSpPr/>
              <p:nvPr/>
            </p:nvSpPr>
            <p:spPr>
              <a:xfrm>
                <a:off x="1094105" y="6066363"/>
                <a:ext cx="87688" cy="64329"/>
              </a:xfrm>
              <a:custGeom>
                <a:avLst/>
                <a:gdLst>
                  <a:gd name="csX0" fmla="*/ 6434 w 87688"/>
                  <a:gd name="csY0" fmla="*/ 0 h 64329"/>
                  <a:gd name="csX1" fmla="*/ 5393 w 87688"/>
                  <a:gd name="csY1" fmla="*/ 60253 h 64329"/>
                  <a:gd name="csX2" fmla="*/ 38948 w 87688"/>
                  <a:gd name="csY2" fmla="*/ 13839 h 64329"/>
                  <a:gd name="csX3" fmla="*/ 44397 w 87688"/>
                  <a:gd name="csY3" fmla="*/ 55844 h 64329"/>
                  <a:gd name="csX4" fmla="*/ 48990 w 87688"/>
                  <a:gd name="csY4" fmla="*/ 63069 h 64329"/>
                  <a:gd name="csX5" fmla="*/ 64971 w 87688"/>
                  <a:gd name="csY5" fmla="*/ 58171 h 64329"/>
                  <a:gd name="csX6" fmla="*/ 87689 w 87688"/>
                  <a:gd name="csY6" fmla="*/ 3735 h 6432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87688" h="64329">
                    <a:moveTo>
                      <a:pt x="6434" y="0"/>
                    </a:moveTo>
                    <a:cubicBezTo>
                      <a:pt x="-1772" y="18921"/>
                      <a:pt x="-2139" y="41087"/>
                      <a:pt x="5393" y="60253"/>
                    </a:cubicBezTo>
                    <a:cubicBezTo>
                      <a:pt x="22660" y="50762"/>
                      <a:pt x="35335" y="33249"/>
                      <a:pt x="38948" y="13839"/>
                    </a:cubicBezTo>
                    <a:cubicBezTo>
                      <a:pt x="37784" y="28044"/>
                      <a:pt x="39683" y="42434"/>
                      <a:pt x="44397" y="55844"/>
                    </a:cubicBezTo>
                    <a:cubicBezTo>
                      <a:pt x="45377" y="58599"/>
                      <a:pt x="46602" y="61477"/>
                      <a:pt x="48990" y="63069"/>
                    </a:cubicBezTo>
                    <a:cubicBezTo>
                      <a:pt x="54011" y="66437"/>
                      <a:pt x="60685" y="62457"/>
                      <a:pt x="64971" y="58171"/>
                    </a:cubicBezTo>
                    <a:cubicBezTo>
                      <a:pt x="79239" y="43904"/>
                      <a:pt x="87566" y="23881"/>
                      <a:pt x="87689" y="3735"/>
                    </a:cubicBezTo>
                  </a:path>
                </a:pathLst>
              </a:custGeom>
              <a:noFill/>
              <a:ln w="12245" cap="rnd">
                <a:solidFill>
                  <a:srgbClr val="9CC886"/>
                </a:solidFill>
                <a:prstDash val="solid"/>
                <a:round/>
              </a:ln>
            </p:spPr>
          </p:sp>
        </p:grpSp>
      </p:grpSp>
      <p:grpSp>
        <p:nvGrpSpPr>
          <p:cNvPr id="223" name="그래픽 7">
            <a:extLst>
              <a:ext uri="{FF2B5EF4-FFF2-40B4-BE49-F238E27FC236}">
                <a16:creationId xmlns:a16="http://schemas.microsoft.com/office/drawing/2014/main" id="{B806A76B-21AE-34E0-3139-7184508B10AF}"/>
              </a:ext>
            </a:extLst>
          </p:cNvPr>
          <p:cNvGrpSpPr/>
          <p:nvPr/>
        </p:nvGrpSpPr>
        <p:grpSpPr>
          <a:xfrm>
            <a:off x="8692978" y="5627394"/>
            <a:ext cx="1023679" cy="475038"/>
            <a:chOff x="4814818" y="7152315"/>
            <a:chExt cx="1023679" cy="475038"/>
          </a:xfrm>
        </p:grpSpPr>
        <p:sp>
          <p:nvSpPr>
            <p:cNvPr id="224" name="자유형: 도형 223">
              <a:extLst>
                <a:ext uri="{FF2B5EF4-FFF2-40B4-BE49-F238E27FC236}">
                  <a16:creationId xmlns:a16="http://schemas.microsoft.com/office/drawing/2014/main" id="{1B5A6699-D2F5-85C1-2F2E-36DBDD3D2AF2}"/>
                </a:ext>
              </a:extLst>
            </p:cNvPr>
            <p:cNvSpPr/>
            <p:nvPr/>
          </p:nvSpPr>
          <p:spPr>
            <a:xfrm>
              <a:off x="4814818" y="7193294"/>
              <a:ext cx="1023679" cy="434059"/>
            </a:xfrm>
            <a:custGeom>
              <a:avLst/>
              <a:gdLst>
                <a:gd name="csX0" fmla="*/ 1023679 w 1023679"/>
                <a:gd name="csY0" fmla="*/ 434060 h 434059"/>
                <a:gd name="csX1" fmla="*/ 0 w 1023679"/>
                <a:gd name="csY1" fmla="*/ 434060 h 434059"/>
                <a:gd name="csX2" fmla="*/ 193432 w 1023679"/>
                <a:gd name="csY2" fmla="*/ 212339 h 434059"/>
                <a:gd name="csX3" fmla="*/ 396295 w 1023679"/>
                <a:gd name="csY3" fmla="*/ 259487 h 434059"/>
                <a:gd name="csX4" fmla="*/ 651020 w 1023679"/>
                <a:gd name="csY4" fmla="*/ 4761 h 434059"/>
                <a:gd name="csX5" fmla="*/ 863312 w 1023679"/>
                <a:gd name="csY5" fmla="*/ 292553 h 434059"/>
                <a:gd name="csX6" fmla="*/ 1023679 w 1023679"/>
                <a:gd name="csY6" fmla="*/ 434060 h 4340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023679" h="434059">
                  <a:moveTo>
                    <a:pt x="1023679" y="434060"/>
                  </a:moveTo>
                  <a:lnTo>
                    <a:pt x="0" y="434060"/>
                  </a:lnTo>
                  <a:cubicBezTo>
                    <a:pt x="0" y="434060"/>
                    <a:pt x="51864" y="217054"/>
                    <a:pt x="193432" y="212339"/>
                  </a:cubicBezTo>
                  <a:cubicBezTo>
                    <a:pt x="335001" y="207624"/>
                    <a:pt x="363290" y="301983"/>
                    <a:pt x="396295" y="259487"/>
                  </a:cubicBezTo>
                  <a:cubicBezTo>
                    <a:pt x="429299" y="217054"/>
                    <a:pt x="467079" y="-37734"/>
                    <a:pt x="651020" y="4761"/>
                  </a:cubicBezTo>
                  <a:cubicBezTo>
                    <a:pt x="835023" y="47195"/>
                    <a:pt x="844453" y="283123"/>
                    <a:pt x="863312" y="292553"/>
                  </a:cubicBezTo>
                  <a:cubicBezTo>
                    <a:pt x="882172" y="301983"/>
                    <a:pt x="981245" y="311412"/>
                    <a:pt x="1023679" y="434060"/>
                  </a:cubicBezTo>
                  <a:close/>
                </a:path>
              </a:pathLst>
            </a:custGeom>
            <a:solidFill>
              <a:srgbClr val="93CA82"/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225" name="그래픽 7">
              <a:extLst>
                <a:ext uri="{FF2B5EF4-FFF2-40B4-BE49-F238E27FC236}">
                  <a16:creationId xmlns:a16="http://schemas.microsoft.com/office/drawing/2014/main" id="{1377EF22-6BB3-4628-6CDF-B83DD52D55ED}"/>
                </a:ext>
              </a:extLst>
            </p:cNvPr>
            <p:cNvGrpSpPr/>
            <p:nvPr/>
          </p:nvGrpSpPr>
          <p:grpSpPr>
            <a:xfrm>
              <a:off x="5281530" y="7152315"/>
              <a:ext cx="278300" cy="309344"/>
              <a:chOff x="5281530" y="7152315"/>
              <a:chExt cx="278300" cy="309344"/>
            </a:xfrm>
            <a:solidFill>
              <a:srgbClr val="EAE080"/>
            </a:solidFill>
          </p:grpSpPr>
          <p:sp>
            <p:nvSpPr>
              <p:cNvPr id="226" name="타원 225">
                <a:extLst>
                  <a:ext uri="{FF2B5EF4-FFF2-40B4-BE49-F238E27FC236}">
                    <a16:creationId xmlns:a16="http://schemas.microsoft.com/office/drawing/2014/main" id="{BB1CACD1-FD3E-8092-1E0A-B8275E2D55CD}"/>
                  </a:ext>
                </a:extLst>
              </p:cNvPr>
              <p:cNvSpPr/>
              <p:nvPr/>
            </p:nvSpPr>
            <p:spPr>
              <a:xfrm>
                <a:off x="5407484" y="7152315"/>
                <a:ext cx="38086" cy="38086"/>
              </a:xfrm>
              <a:prstGeom prst="ellipse">
                <a:avLst/>
              </a:prstGeom>
              <a:solidFill>
                <a:srgbClr val="EAE080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27" name="타원 226">
                <a:extLst>
                  <a:ext uri="{FF2B5EF4-FFF2-40B4-BE49-F238E27FC236}">
                    <a16:creationId xmlns:a16="http://schemas.microsoft.com/office/drawing/2014/main" id="{2432E5E5-B4AA-5D53-29EE-F467A9177AF0}"/>
                  </a:ext>
                </a:extLst>
              </p:cNvPr>
              <p:cNvSpPr/>
              <p:nvPr/>
            </p:nvSpPr>
            <p:spPr>
              <a:xfrm>
                <a:off x="5281530" y="7423574"/>
                <a:ext cx="38086" cy="38086"/>
              </a:xfrm>
              <a:prstGeom prst="ellipse">
                <a:avLst/>
              </a:prstGeom>
              <a:solidFill>
                <a:srgbClr val="EAE080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228" name="타원 227">
                <a:extLst>
                  <a:ext uri="{FF2B5EF4-FFF2-40B4-BE49-F238E27FC236}">
                    <a16:creationId xmlns:a16="http://schemas.microsoft.com/office/drawing/2014/main" id="{8CABB786-964A-9461-9EE7-212A15FAC06F}"/>
                  </a:ext>
                </a:extLst>
              </p:cNvPr>
              <p:cNvSpPr/>
              <p:nvPr/>
            </p:nvSpPr>
            <p:spPr>
              <a:xfrm>
                <a:off x="5497373" y="7241285"/>
                <a:ext cx="62456" cy="62456"/>
              </a:xfrm>
              <a:prstGeom prst="ellipse">
                <a:avLst/>
              </a:prstGeom>
              <a:solidFill>
                <a:srgbClr val="EAE080"/>
              </a:solidFill>
              <a:ln w="6122" cap="flat">
                <a:noFill/>
                <a:prstDash val="solid"/>
                <a:miter/>
              </a:ln>
            </p:spPr>
          </p:sp>
        </p:grpSp>
      </p:grpSp>
      <p:sp>
        <p:nvSpPr>
          <p:cNvPr id="24" name="자유형: 도형 23">
            <a:extLst>
              <a:ext uri="{FF2B5EF4-FFF2-40B4-BE49-F238E27FC236}">
                <a16:creationId xmlns:a16="http://schemas.microsoft.com/office/drawing/2014/main" id="{E15893BA-D440-E0D1-CA78-A0361F4667F7}"/>
              </a:ext>
            </a:extLst>
          </p:cNvPr>
          <p:cNvSpPr/>
          <p:nvPr/>
        </p:nvSpPr>
        <p:spPr>
          <a:xfrm>
            <a:off x="114566" y="5573057"/>
            <a:ext cx="1891847" cy="613446"/>
          </a:xfrm>
          <a:custGeom>
            <a:avLst/>
            <a:gdLst>
              <a:gd name="csX0" fmla="*/ 409092 w 1891847"/>
              <a:gd name="csY0" fmla="*/ 612321 h 613446"/>
              <a:gd name="csX1" fmla="*/ 724499 w 1891847"/>
              <a:gd name="csY1" fmla="*/ 609627 h 613446"/>
              <a:gd name="csX2" fmla="*/ 1526946 w 1891847"/>
              <a:gd name="csY2" fmla="*/ 609505 h 613446"/>
              <a:gd name="csX3" fmla="*/ 1884542 w 1891847"/>
              <a:gd name="csY3" fmla="*/ 609382 h 613446"/>
              <a:gd name="csX4" fmla="*/ 1865988 w 1891847"/>
              <a:gd name="csY4" fmla="*/ 508716 h 613446"/>
              <a:gd name="csX5" fmla="*/ 1587076 w 1891847"/>
              <a:gd name="csY5" fmla="*/ 349635 h 613446"/>
              <a:gd name="csX6" fmla="*/ 1429771 w 1891847"/>
              <a:gd name="csY6" fmla="*/ 421399 h 613446"/>
              <a:gd name="csX7" fmla="*/ 1336575 w 1891847"/>
              <a:gd name="csY7" fmla="*/ 339165 h 613446"/>
              <a:gd name="csX8" fmla="*/ 1212519 w 1891847"/>
              <a:gd name="csY8" fmla="*/ 347186 h 613446"/>
              <a:gd name="csX9" fmla="*/ 1167758 w 1891847"/>
              <a:gd name="csY9" fmla="*/ 185839 h 613446"/>
              <a:gd name="csX10" fmla="*/ 775505 w 1891847"/>
              <a:gd name="csY10" fmla="*/ 0 h 613446"/>
              <a:gd name="csX11" fmla="*/ 628915 w 1891847"/>
              <a:gd name="csY11" fmla="*/ 21860 h 613446"/>
              <a:gd name="csX12" fmla="*/ 505839 w 1891847"/>
              <a:gd name="csY12" fmla="*/ 128098 h 613446"/>
              <a:gd name="csX13" fmla="*/ 446566 w 1891847"/>
              <a:gd name="csY13" fmla="*/ 201209 h 613446"/>
              <a:gd name="csX14" fmla="*/ 297711 w 1891847"/>
              <a:gd name="csY14" fmla="*/ 194779 h 613446"/>
              <a:gd name="csX15" fmla="*/ 184186 w 1891847"/>
              <a:gd name="csY15" fmla="*/ 215292 h 613446"/>
              <a:gd name="csX16" fmla="*/ 37107 w 1891847"/>
              <a:gd name="csY16" fmla="*/ 383680 h 613446"/>
              <a:gd name="csX17" fmla="*/ 0 w 1891847"/>
              <a:gd name="csY17" fmla="*/ 610056 h 613446"/>
              <a:gd name="csX18" fmla="*/ 409153 w 1891847"/>
              <a:gd name="csY18" fmla="*/ 612382 h 61344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1891847" h="613446">
                <a:moveTo>
                  <a:pt x="409092" y="612321"/>
                </a:moveTo>
                <a:cubicBezTo>
                  <a:pt x="514166" y="611219"/>
                  <a:pt x="619241" y="609627"/>
                  <a:pt x="724499" y="609627"/>
                </a:cubicBezTo>
                <a:cubicBezTo>
                  <a:pt x="991961" y="609627"/>
                  <a:pt x="1259484" y="609627"/>
                  <a:pt x="1526946" y="609505"/>
                </a:cubicBezTo>
                <a:cubicBezTo>
                  <a:pt x="1646165" y="609505"/>
                  <a:pt x="1765323" y="609443"/>
                  <a:pt x="1884542" y="609382"/>
                </a:cubicBezTo>
                <a:cubicBezTo>
                  <a:pt x="1907687" y="609382"/>
                  <a:pt x="1868682" y="513064"/>
                  <a:pt x="1865988" y="508716"/>
                </a:cubicBezTo>
                <a:cubicBezTo>
                  <a:pt x="1809716" y="417603"/>
                  <a:pt x="1696253" y="341798"/>
                  <a:pt x="1587076" y="349635"/>
                </a:cubicBezTo>
                <a:cubicBezTo>
                  <a:pt x="1528354" y="353860"/>
                  <a:pt x="1471408" y="379823"/>
                  <a:pt x="1429771" y="421399"/>
                </a:cubicBezTo>
                <a:cubicBezTo>
                  <a:pt x="1411095" y="383190"/>
                  <a:pt x="1376805" y="352881"/>
                  <a:pt x="1336575" y="339165"/>
                </a:cubicBezTo>
                <a:cubicBezTo>
                  <a:pt x="1296346" y="325387"/>
                  <a:pt x="1250666" y="328388"/>
                  <a:pt x="1212519" y="347186"/>
                </a:cubicBezTo>
                <a:cubicBezTo>
                  <a:pt x="1213499" y="303405"/>
                  <a:pt x="1189740" y="224110"/>
                  <a:pt x="1167758" y="185839"/>
                </a:cubicBezTo>
                <a:cubicBezTo>
                  <a:pt x="1081605" y="36004"/>
                  <a:pt x="945608" y="184"/>
                  <a:pt x="775505" y="0"/>
                </a:cubicBezTo>
                <a:cubicBezTo>
                  <a:pt x="725785" y="0"/>
                  <a:pt x="674717" y="2449"/>
                  <a:pt x="628915" y="21860"/>
                </a:cubicBezTo>
                <a:cubicBezTo>
                  <a:pt x="578460" y="43291"/>
                  <a:pt x="538292" y="83888"/>
                  <a:pt x="505839" y="128098"/>
                </a:cubicBezTo>
                <a:cubicBezTo>
                  <a:pt x="485816" y="155407"/>
                  <a:pt x="478774" y="188717"/>
                  <a:pt x="446566" y="201209"/>
                </a:cubicBezTo>
                <a:cubicBezTo>
                  <a:pt x="411847" y="214680"/>
                  <a:pt x="336899" y="193249"/>
                  <a:pt x="297711" y="194779"/>
                </a:cubicBezTo>
                <a:cubicBezTo>
                  <a:pt x="259073" y="196249"/>
                  <a:pt x="219946" y="200657"/>
                  <a:pt x="184186" y="215292"/>
                </a:cubicBezTo>
                <a:cubicBezTo>
                  <a:pt x="113157" y="244377"/>
                  <a:pt x="63314" y="311549"/>
                  <a:pt x="37107" y="383680"/>
                </a:cubicBezTo>
                <a:cubicBezTo>
                  <a:pt x="10961" y="455812"/>
                  <a:pt x="5327" y="533515"/>
                  <a:pt x="0" y="610056"/>
                </a:cubicBezTo>
                <a:cubicBezTo>
                  <a:pt x="136670" y="614464"/>
                  <a:pt x="272912" y="613791"/>
                  <a:pt x="409153" y="612382"/>
                </a:cubicBezTo>
                <a:close/>
              </a:path>
            </a:pathLst>
          </a:custGeom>
          <a:solidFill>
            <a:srgbClr val="75A07A"/>
          </a:solidFill>
          <a:ln w="6122" cap="flat">
            <a:noFill/>
            <a:prstDash val="solid"/>
            <a:miter/>
          </a:ln>
        </p:spPr>
      </p:sp>
      <p:grpSp>
        <p:nvGrpSpPr>
          <p:cNvPr id="204" name="그래픽 7">
            <a:extLst>
              <a:ext uri="{FF2B5EF4-FFF2-40B4-BE49-F238E27FC236}">
                <a16:creationId xmlns:a16="http://schemas.microsoft.com/office/drawing/2014/main" id="{75851694-72BA-F074-42A7-AEDFF8198C5B}"/>
              </a:ext>
            </a:extLst>
          </p:cNvPr>
          <p:cNvGrpSpPr/>
          <p:nvPr/>
        </p:nvGrpSpPr>
        <p:grpSpPr>
          <a:xfrm>
            <a:off x="653411" y="5718567"/>
            <a:ext cx="183941" cy="245418"/>
            <a:chOff x="2661100" y="4175576"/>
            <a:chExt cx="183941" cy="245418"/>
          </a:xfrm>
          <a:solidFill>
            <a:srgbClr val="FFFFFF"/>
          </a:solidFill>
        </p:grpSpPr>
        <p:sp>
          <p:nvSpPr>
            <p:cNvPr id="205" name="타원 204">
              <a:extLst>
                <a:ext uri="{FF2B5EF4-FFF2-40B4-BE49-F238E27FC236}">
                  <a16:creationId xmlns:a16="http://schemas.microsoft.com/office/drawing/2014/main" id="{BCA97206-7048-507D-0432-B0237B582336}"/>
                </a:ext>
              </a:extLst>
            </p:cNvPr>
            <p:cNvSpPr/>
            <p:nvPr/>
          </p:nvSpPr>
          <p:spPr>
            <a:xfrm>
              <a:off x="2661100" y="4328656"/>
              <a:ext cx="92338" cy="92338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  <p:sp>
          <p:nvSpPr>
            <p:cNvPr id="206" name="타원 205">
              <a:extLst>
                <a:ext uri="{FF2B5EF4-FFF2-40B4-BE49-F238E27FC236}">
                  <a16:creationId xmlns:a16="http://schemas.microsoft.com/office/drawing/2014/main" id="{D9CEE620-3559-A56B-5A81-68AE0F4482DC}"/>
                </a:ext>
              </a:extLst>
            </p:cNvPr>
            <p:cNvSpPr/>
            <p:nvPr/>
          </p:nvSpPr>
          <p:spPr>
            <a:xfrm>
              <a:off x="2788096" y="4175576"/>
              <a:ext cx="56945" cy="56945"/>
            </a:xfrm>
            <a:prstGeom prst="ellipse">
              <a:avLst/>
            </a:prstGeom>
            <a:solidFill>
              <a:srgbClr val="FFFFFF"/>
            </a:solidFill>
            <a:ln w="6122" cap="flat">
              <a:noFill/>
              <a:prstDash val="solid"/>
              <a:miter/>
            </a:ln>
          </p:spPr>
        </p:sp>
      </p:grpSp>
      <p:grpSp>
        <p:nvGrpSpPr>
          <p:cNvPr id="559" name="그래픽 336">
            <a:extLst>
              <a:ext uri="{FF2B5EF4-FFF2-40B4-BE49-F238E27FC236}">
                <a16:creationId xmlns:a16="http://schemas.microsoft.com/office/drawing/2014/main" id="{8E0C0B89-B716-07D9-8F21-C419946D3A42}"/>
              </a:ext>
            </a:extLst>
          </p:cNvPr>
          <p:cNvGrpSpPr/>
          <p:nvPr/>
        </p:nvGrpSpPr>
        <p:grpSpPr>
          <a:xfrm>
            <a:off x="9967611" y="5791081"/>
            <a:ext cx="551067" cy="345807"/>
            <a:chOff x="3573666" y="5007809"/>
            <a:chExt cx="800118" cy="509385"/>
          </a:xfrm>
        </p:grpSpPr>
        <p:sp>
          <p:nvSpPr>
            <p:cNvPr id="560" name="자유형: 도형 559">
              <a:extLst>
                <a:ext uri="{FF2B5EF4-FFF2-40B4-BE49-F238E27FC236}">
                  <a16:creationId xmlns:a16="http://schemas.microsoft.com/office/drawing/2014/main" id="{F3E52EB5-F454-2A38-876E-830E9EF449AC}"/>
                </a:ext>
              </a:extLst>
            </p:cNvPr>
            <p:cNvSpPr/>
            <p:nvPr/>
          </p:nvSpPr>
          <p:spPr>
            <a:xfrm>
              <a:off x="3986465" y="5041299"/>
              <a:ext cx="288578" cy="233874"/>
            </a:xfrm>
            <a:custGeom>
              <a:avLst/>
              <a:gdLst>
                <a:gd name="csX0" fmla="*/ 156719 w 288578"/>
                <a:gd name="csY0" fmla="*/ 7658 h 233874"/>
                <a:gd name="csX1" fmla="*/ 268039 w 288578"/>
                <a:gd name="csY1" fmla="*/ 71584 h 233874"/>
                <a:gd name="csX2" fmla="*/ 281693 w 288578"/>
                <a:gd name="csY2" fmla="*/ 160494 h 233874"/>
                <a:gd name="csX3" fmla="*/ 258670 w 288578"/>
                <a:gd name="csY3" fmla="*/ 199927 h 233874"/>
                <a:gd name="csX4" fmla="*/ 196642 w 288578"/>
                <a:gd name="csY4" fmla="*/ 233176 h 233874"/>
                <a:gd name="csX5" fmla="*/ 194866 w 288578"/>
                <a:gd name="csY5" fmla="*/ 199866 h 233874"/>
                <a:gd name="csX6" fmla="*/ 47480 w 288578"/>
                <a:gd name="csY6" fmla="*/ 87811 h 233874"/>
                <a:gd name="csX7" fmla="*/ 11782 w 288578"/>
                <a:gd name="csY7" fmla="*/ 17945 h 233874"/>
                <a:gd name="csX8" fmla="*/ 156657 w 288578"/>
                <a:gd name="csY8" fmla="*/ 7597 h 2338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88578" h="233874">
                  <a:moveTo>
                    <a:pt x="156719" y="7658"/>
                  </a:moveTo>
                  <a:cubicBezTo>
                    <a:pt x="203255" y="19353"/>
                    <a:pt x="241403" y="31722"/>
                    <a:pt x="268039" y="71584"/>
                  </a:cubicBezTo>
                  <a:cubicBezTo>
                    <a:pt x="285551" y="97792"/>
                    <a:pt x="296389" y="132633"/>
                    <a:pt x="281693" y="160494"/>
                  </a:cubicBezTo>
                  <a:cubicBezTo>
                    <a:pt x="276060" y="171148"/>
                    <a:pt x="267365" y="191538"/>
                    <a:pt x="258670" y="199927"/>
                  </a:cubicBezTo>
                  <a:cubicBezTo>
                    <a:pt x="245505" y="212602"/>
                    <a:pt x="214154" y="238442"/>
                    <a:pt x="196642" y="233176"/>
                  </a:cubicBezTo>
                  <a:cubicBezTo>
                    <a:pt x="190702" y="231400"/>
                    <a:pt x="199826" y="203601"/>
                    <a:pt x="194866" y="199866"/>
                  </a:cubicBezTo>
                  <a:cubicBezTo>
                    <a:pt x="145758" y="162514"/>
                    <a:pt x="96589" y="125163"/>
                    <a:pt x="47480" y="87811"/>
                  </a:cubicBezTo>
                  <a:cubicBezTo>
                    <a:pt x="23967" y="69931"/>
                    <a:pt x="-21528" y="43907"/>
                    <a:pt x="11782" y="17945"/>
                  </a:cubicBezTo>
                  <a:cubicBezTo>
                    <a:pt x="43562" y="-6793"/>
                    <a:pt x="120285" y="-1527"/>
                    <a:pt x="156657" y="7597"/>
                  </a:cubicBezTo>
                  <a:close/>
                </a:path>
              </a:pathLst>
            </a:custGeom>
            <a:solidFill>
              <a:srgbClr val="200027"/>
            </a:solidFill>
            <a:ln w="6122" cap="flat">
              <a:noFill/>
              <a:prstDash val="solid"/>
              <a:miter/>
            </a:ln>
          </p:spPr>
        </p:sp>
        <p:sp>
          <p:nvSpPr>
            <p:cNvPr id="561" name="자유형: 도형 560">
              <a:extLst>
                <a:ext uri="{FF2B5EF4-FFF2-40B4-BE49-F238E27FC236}">
                  <a16:creationId xmlns:a16="http://schemas.microsoft.com/office/drawing/2014/main" id="{A0A9E822-2E26-88FB-FDB2-7C4D7B8EC032}"/>
                </a:ext>
              </a:extLst>
            </p:cNvPr>
            <p:cNvSpPr/>
            <p:nvPr/>
          </p:nvSpPr>
          <p:spPr>
            <a:xfrm>
              <a:off x="3573666" y="5033139"/>
              <a:ext cx="660450" cy="484055"/>
            </a:xfrm>
            <a:custGeom>
              <a:avLst/>
              <a:gdLst>
                <a:gd name="csX0" fmla="*/ 660447 w 660450"/>
                <a:gd name="csY0" fmla="*/ 226456 h 484055"/>
                <a:gd name="csX1" fmla="*/ 538595 w 660450"/>
                <a:gd name="csY1" fmla="*/ 408928 h 484055"/>
                <a:gd name="csX2" fmla="*/ 186878 w 660450"/>
                <a:gd name="csY2" fmla="*/ 477569 h 484055"/>
                <a:gd name="csX3" fmla="*/ 95887 w 660450"/>
                <a:gd name="csY3" fmla="*/ 448300 h 484055"/>
                <a:gd name="csX4" fmla="*/ 4529 w 660450"/>
                <a:gd name="csY4" fmla="*/ 313651 h 484055"/>
                <a:gd name="csX5" fmla="*/ 14509 w 660450"/>
                <a:gd name="csY5" fmla="*/ 186839 h 484055"/>
                <a:gd name="csX6" fmla="*/ 18489 w 660450"/>
                <a:gd name="csY6" fmla="*/ 177103 h 484055"/>
                <a:gd name="csX7" fmla="*/ 120012 w 660450"/>
                <a:gd name="csY7" fmla="*/ 60150 h 484055"/>
                <a:gd name="csX8" fmla="*/ 255213 w 660450"/>
                <a:gd name="csY8" fmla="*/ 6939 h 484055"/>
                <a:gd name="csX9" fmla="*/ 260418 w 660450"/>
                <a:gd name="csY9" fmla="*/ 6082 h 484055"/>
                <a:gd name="csX10" fmla="*/ 502897 w 660450"/>
                <a:gd name="csY10" fmla="*/ 44352 h 484055"/>
                <a:gd name="csX11" fmla="*/ 660447 w 660450"/>
                <a:gd name="csY11" fmla="*/ 226456 h 4840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660450" h="484055">
                  <a:moveTo>
                    <a:pt x="660447" y="226456"/>
                  </a:moveTo>
                  <a:cubicBezTo>
                    <a:pt x="660019" y="284198"/>
                    <a:pt x="618932" y="360126"/>
                    <a:pt x="538595" y="408928"/>
                  </a:cubicBezTo>
                  <a:cubicBezTo>
                    <a:pt x="434378" y="472242"/>
                    <a:pt x="307322" y="497041"/>
                    <a:pt x="186878" y="477569"/>
                  </a:cubicBezTo>
                  <a:cubicBezTo>
                    <a:pt x="155221" y="472426"/>
                    <a:pt x="123686" y="464160"/>
                    <a:pt x="95887" y="448300"/>
                  </a:cubicBezTo>
                  <a:cubicBezTo>
                    <a:pt x="46595" y="420195"/>
                    <a:pt x="15550" y="369372"/>
                    <a:pt x="4529" y="313651"/>
                  </a:cubicBezTo>
                  <a:cubicBezTo>
                    <a:pt x="-3799" y="271584"/>
                    <a:pt x="-737" y="226824"/>
                    <a:pt x="14509" y="186839"/>
                  </a:cubicBezTo>
                  <a:cubicBezTo>
                    <a:pt x="15795" y="183533"/>
                    <a:pt x="17081" y="180348"/>
                    <a:pt x="18489" y="177103"/>
                  </a:cubicBezTo>
                  <a:cubicBezTo>
                    <a:pt x="39798" y="128852"/>
                    <a:pt x="76048" y="89296"/>
                    <a:pt x="120012" y="60150"/>
                  </a:cubicBezTo>
                  <a:cubicBezTo>
                    <a:pt x="160426" y="33330"/>
                    <a:pt x="207329" y="15144"/>
                    <a:pt x="255213" y="6939"/>
                  </a:cubicBezTo>
                  <a:cubicBezTo>
                    <a:pt x="256927" y="6633"/>
                    <a:pt x="258703" y="6327"/>
                    <a:pt x="260418" y="6082"/>
                  </a:cubicBezTo>
                  <a:cubicBezTo>
                    <a:pt x="362124" y="-9839"/>
                    <a:pt x="407130" y="6388"/>
                    <a:pt x="502897" y="44352"/>
                  </a:cubicBezTo>
                  <a:cubicBezTo>
                    <a:pt x="571783" y="71661"/>
                    <a:pt x="661121" y="146671"/>
                    <a:pt x="660447" y="226456"/>
                  </a:cubicBezTo>
                  <a:close/>
                </a:path>
              </a:pathLst>
            </a:custGeom>
            <a:solidFill>
              <a:srgbClr val="B94C58"/>
            </a:solidFill>
            <a:ln w="6122" cap="flat">
              <a:noFill/>
              <a:prstDash val="solid"/>
              <a:miter/>
            </a:ln>
          </p:spPr>
        </p:sp>
        <p:grpSp>
          <p:nvGrpSpPr>
            <p:cNvPr id="562" name="그래픽 336">
              <a:extLst>
                <a:ext uri="{FF2B5EF4-FFF2-40B4-BE49-F238E27FC236}">
                  <a16:creationId xmlns:a16="http://schemas.microsoft.com/office/drawing/2014/main" id="{27976D49-2E06-6F58-1416-796DECD12DC4}"/>
                </a:ext>
              </a:extLst>
            </p:cNvPr>
            <p:cNvGrpSpPr/>
            <p:nvPr/>
          </p:nvGrpSpPr>
          <p:grpSpPr>
            <a:xfrm>
              <a:off x="3573666" y="5040140"/>
              <a:ext cx="637948" cy="433717"/>
              <a:chOff x="3573666" y="5040140"/>
              <a:chExt cx="637948" cy="433717"/>
            </a:xfrm>
            <a:solidFill>
              <a:srgbClr val="392627"/>
            </a:solidFill>
          </p:grpSpPr>
          <p:sp>
            <p:nvSpPr>
              <p:cNvPr id="563" name="자유형: 도형 562">
                <a:extLst>
                  <a:ext uri="{FF2B5EF4-FFF2-40B4-BE49-F238E27FC236}">
                    <a16:creationId xmlns:a16="http://schemas.microsoft.com/office/drawing/2014/main" id="{2B25831E-AE82-B79E-0CDE-3DE35913C1AE}"/>
                  </a:ext>
                </a:extLst>
              </p:cNvPr>
              <p:cNvSpPr/>
              <p:nvPr/>
            </p:nvSpPr>
            <p:spPr>
              <a:xfrm>
                <a:off x="3742752" y="5317379"/>
                <a:ext cx="194507" cy="156478"/>
              </a:xfrm>
              <a:custGeom>
                <a:avLst/>
                <a:gdLst>
                  <a:gd name="csX0" fmla="*/ 53491 w 194507"/>
                  <a:gd name="csY0" fmla="*/ 10307 h 156478"/>
                  <a:gd name="csX1" fmla="*/ 4566 w 194507"/>
                  <a:gd name="csY1" fmla="*/ 65477 h 156478"/>
                  <a:gd name="csX2" fmla="*/ 18160 w 194507"/>
                  <a:gd name="csY2" fmla="*/ 137731 h 156478"/>
                  <a:gd name="csX3" fmla="*/ 69227 w 194507"/>
                  <a:gd name="csY3" fmla="*/ 155672 h 156478"/>
                  <a:gd name="csX4" fmla="*/ 159483 w 194507"/>
                  <a:gd name="csY4" fmla="*/ 137303 h 156478"/>
                  <a:gd name="csX5" fmla="*/ 191324 w 194507"/>
                  <a:gd name="csY5" fmla="*/ 56047 h 156478"/>
                  <a:gd name="csX6" fmla="*/ 53491 w 194507"/>
                  <a:gd name="csY6" fmla="*/ 10307 h 1564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94507" h="156478">
                    <a:moveTo>
                      <a:pt x="53491" y="10307"/>
                    </a:moveTo>
                    <a:cubicBezTo>
                      <a:pt x="30835" y="21390"/>
                      <a:pt x="12894" y="41658"/>
                      <a:pt x="4566" y="65477"/>
                    </a:cubicBezTo>
                    <a:cubicBezTo>
                      <a:pt x="-4006" y="89970"/>
                      <a:pt x="-1067" y="120280"/>
                      <a:pt x="18160" y="137731"/>
                    </a:cubicBezTo>
                    <a:cubicBezTo>
                      <a:pt x="31753" y="150100"/>
                      <a:pt x="50919" y="154080"/>
                      <a:pt x="69227" y="155672"/>
                    </a:cubicBezTo>
                    <a:cubicBezTo>
                      <a:pt x="100394" y="158366"/>
                      <a:pt x="133521" y="154815"/>
                      <a:pt x="159483" y="137303"/>
                    </a:cubicBezTo>
                    <a:cubicBezTo>
                      <a:pt x="185446" y="119790"/>
                      <a:pt x="201734" y="85561"/>
                      <a:pt x="191324" y="56047"/>
                    </a:cubicBezTo>
                    <a:cubicBezTo>
                      <a:pt x="172465" y="2531"/>
                      <a:pt x="100149" y="-12533"/>
                      <a:pt x="53491" y="10307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64" name="자유형: 도형 563">
                <a:extLst>
                  <a:ext uri="{FF2B5EF4-FFF2-40B4-BE49-F238E27FC236}">
                    <a16:creationId xmlns:a16="http://schemas.microsoft.com/office/drawing/2014/main" id="{6ACB6556-B0A5-7CB1-927C-C38659AF1260}"/>
                  </a:ext>
                </a:extLst>
              </p:cNvPr>
              <p:cNvSpPr/>
              <p:nvPr/>
            </p:nvSpPr>
            <p:spPr>
              <a:xfrm>
                <a:off x="4088398" y="5192580"/>
                <a:ext cx="123216" cy="124759"/>
              </a:xfrm>
              <a:custGeom>
                <a:avLst/>
                <a:gdLst>
                  <a:gd name="csX0" fmla="*/ 42845 w 123216"/>
                  <a:gd name="csY0" fmla="*/ 3457 h 124759"/>
                  <a:gd name="csX1" fmla="*/ 40028 w 123216"/>
                  <a:gd name="csY1" fmla="*/ 4559 h 124759"/>
                  <a:gd name="csX2" fmla="*/ 656 w 123216"/>
                  <a:gd name="csY2" fmla="*/ 56668 h 124759"/>
                  <a:gd name="csX3" fmla="*/ 13454 w 123216"/>
                  <a:gd name="csY3" fmla="*/ 102286 h 124759"/>
                  <a:gd name="csX4" fmla="*/ 28455 w 123216"/>
                  <a:gd name="csY4" fmla="*/ 115328 h 124759"/>
                  <a:gd name="csX5" fmla="*/ 70461 w 123216"/>
                  <a:gd name="csY5" fmla="*/ 124758 h 124759"/>
                  <a:gd name="csX6" fmla="*/ 119202 w 123216"/>
                  <a:gd name="csY6" fmla="*/ 92733 h 124759"/>
                  <a:gd name="csX7" fmla="*/ 117303 w 123216"/>
                  <a:gd name="csY7" fmla="*/ 30766 h 124759"/>
                  <a:gd name="csX8" fmla="*/ 42845 w 123216"/>
                  <a:gd name="csY8" fmla="*/ 3518 h 12475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123216" h="124759">
                    <a:moveTo>
                      <a:pt x="42845" y="3457"/>
                    </a:moveTo>
                    <a:cubicBezTo>
                      <a:pt x="41865" y="3825"/>
                      <a:pt x="40947" y="4192"/>
                      <a:pt x="40028" y="4559"/>
                    </a:cubicBezTo>
                    <a:cubicBezTo>
                      <a:pt x="16821" y="14356"/>
                      <a:pt x="3595" y="32420"/>
                      <a:pt x="656" y="56668"/>
                    </a:cubicBezTo>
                    <a:cubicBezTo>
                      <a:pt x="-1426" y="73935"/>
                      <a:pt x="1085" y="88753"/>
                      <a:pt x="13454" y="102286"/>
                    </a:cubicBezTo>
                    <a:cubicBezTo>
                      <a:pt x="17924" y="107184"/>
                      <a:pt x="23189" y="111287"/>
                      <a:pt x="28455" y="115328"/>
                    </a:cubicBezTo>
                    <a:cubicBezTo>
                      <a:pt x="38008" y="122676"/>
                      <a:pt x="58704" y="124819"/>
                      <a:pt x="70461" y="124758"/>
                    </a:cubicBezTo>
                    <a:cubicBezTo>
                      <a:pt x="91341" y="124697"/>
                      <a:pt x="113813" y="112879"/>
                      <a:pt x="119202" y="92733"/>
                    </a:cubicBezTo>
                    <a:cubicBezTo>
                      <a:pt x="124284" y="73874"/>
                      <a:pt x="125447" y="48953"/>
                      <a:pt x="117303" y="30766"/>
                    </a:cubicBezTo>
                    <a:cubicBezTo>
                      <a:pt x="105302" y="4131"/>
                      <a:pt x="69175" y="-6034"/>
                      <a:pt x="42845" y="3518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65" name="자유형: 도형 564">
                <a:extLst>
                  <a:ext uri="{FF2B5EF4-FFF2-40B4-BE49-F238E27FC236}">
                    <a16:creationId xmlns:a16="http://schemas.microsoft.com/office/drawing/2014/main" id="{85088C04-F884-8CB4-2E65-45B801F69C50}"/>
                  </a:ext>
                </a:extLst>
              </p:cNvPr>
              <p:cNvSpPr/>
              <p:nvPr/>
            </p:nvSpPr>
            <p:spPr>
              <a:xfrm>
                <a:off x="3836153" y="5087077"/>
                <a:ext cx="176392" cy="124826"/>
              </a:xfrm>
              <a:custGeom>
                <a:avLst/>
                <a:gdLst>
                  <a:gd name="csX0" fmla="*/ 13 w 176392"/>
                  <a:gd name="csY0" fmla="*/ 58565 h 124826"/>
                  <a:gd name="csX1" fmla="*/ 16117 w 176392"/>
                  <a:gd name="csY1" fmla="*/ 98244 h 124826"/>
                  <a:gd name="csX2" fmla="*/ 92167 w 176392"/>
                  <a:gd name="csY2" fmla="*/ 124635 h 124826"/>
                  <a:gd name="csX3" fmla="*/ 171830 w 176392"/>
                  <a:gd name="csY3" fmla="*/ 43441 h 124826"/>
                  <a:gd name="csX4" fmla="*/ 78145 w 176392"/>
                  <a:gd name="csY4" fmla="*/ 28 h 124826"/>
                  <a:gd name="csX5" fmla="*/ 34977 w 176392"/>
                  <a:gd name="csY5" fmla="*/ 8355 h 124826"/>
                  <a:gd name="csX6" fmla="*/ 13 w 176392"/>
                  <a:gd name="csY6" fmla="*/ 58627 h 12482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76392" h="124826">
                    <a:moveTo>
                      <a:pt x="13" y="58565"/>
                    </a:moveTo>
                    <a:cubicBezTo>
                      <a:pt x="-293" y="72037"/>
                      <a:pt x="4789" y="85998"/>
                      <a:pt x="16117" y="98244"/>
                    </a:cubicBezTo>
                    <a:cubicBezTo>
                      <a:pt x="34915" y="118634"/>
                      <a:pt x="64490" y="126166"/>
                      <a:pt x="92167" y="124635"/>
                    </a:cubicBezTo>
                    <a:cubicBezTo>
                      <a:pt x="134907" y="122247"/>
                      <a:pt x="193200" y="94937"/>
                      <a:pt x="171830" y="43441"/>
                    </a:cubicBezTo>
                    <a:cubicBezTo>
                      <a:pt x="157502" y="8845"/>
                      <a:pt x="111517" y="-585"/>
                      <a:pt x="78145" y="28"/>
                    </a:cubicBezTo>
                    <a:cubicBezTo>
                      <a:pt x="63388" y="273"/>
                      <a:pt x="48264" y="1865"/>
                      <a:pt x="34977" y="8355"/>
                    </a:cubicBezTo>
                    <a:cubicBezTo>
                      <a:pt x="13117" y="19010"/>
                      <a:pt x="442" y="38237"/>
                      <a:pt x="13" y="58627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66" name="자유형: 도형 565">
                <a:extLst>
                  <a:ext uri="{FF2B5EF4-FFF2-40B4-BE49-F238E27FC236}">
                    <a16:creationId xmlns:a16="http://schemas.microsoft.com/office/drawing/2014/main" id="{6294DFED-1D1B-0D8F-8F82-FE73113C8543}"/>
                  </a:ext>
                </a:extLst>
              </p:cNvPr>
              <p:cNvSpPr/>
              <p:nvPr/>
            </p:nvSpPr>
            <p:spPr>
              <a:xfrm>
                <a:off x="3693678" y="5040140"/>
                <a:ext cx="136604" cy="58070"/>
              </a:xfrm>
              <a:custGeom>
                <a:avLst/>
                <a:gdLst>
                  <a:gd name="csX0" fmla="*/ 111749 w 136604"/>
                  <a:gd name="csY0" fmla="*/ 39311 h 58070"/>
                  <a:gd name="csX1" fmla="*/ 0 w 136604"/>
                  <a:gd name="csY1" fmla="*/ 53211 h 58070"/>
                  <a:gd name="csX2" fmla="*/ 135201 w 136604"/>
                  <a:gd name="csY2" fmla="*/ 0 h 58070"/>
                  <a:gd name="csX3" fmla="*/ 136425 w 136604"/>
                  <a:gd name="csY3" fmla="*/ 5021 h 58070"/>
                  <a:gd name="csX4" fmla="*/ 111749 w 136604"/>
                  <a:gd name="csY4" fmla="*/ 39311 h 5807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36604" h="58070">
                    <a:moveTo>
                      <a:pt x="111749" y="39311"/>
                    </a:moveTo>
                    <a:cubicBezTo>
                      <a:pt x="78071" y="57926"/>
                      <a:pt x="37229" y="62947"/>
                      <a:pt x="0" y="53211"/>
                    </a:cubicBezTo>
                    <a:cubicBezTo>
                      <a:pt x="40413" y="26391"/>
                      <a:pt x="87317" y="8205"/>
                      <a:pt x="135201" y="0"/>
                    </a:cubicBezTo>
                    <a:cubicBezTo>
                      <a:pt x="135752" y="1592"/>
                      <a:pt x="136242" y="3306"/>
                      <a:pt x="136425" y="5021"/>
                    </a:cubicBezTo>
                    <a:cubicBezTo>
                      <a:pt x="138323" y="19900"/>
                      <a:pt x="124852" y="32086"/>
                      <a:pt x="111749" y="39311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67" name="자유형: 도형 566">
                <a:extLst>
                  <a:ext uri="{FF2B5EF4-FFF2-40B4-BE49-F238E27FC236}">
                    <a16:creationId xmlns:a16="http://schemas.microsoft.com/office/drawing/2014/main" id="{CBFCE2F9-BA0F-F22E-C49D-A2713B089EA3}"/>
                  </a:ext>
                </a:extLst>
              </p:cNvPr>
              <p:cNvSpPr/>
              <p:nvPr/>
            </p:nvSpPr>
            <p:spPr>
              <a:xfrm>
                <a:off x="3573666" y="5219143"/>
                <a:ext cx="102654" cy="134681"/>
              </a:xfrm>
              <a:custGeom>
                <a:avLst/>
                <a:gdLst>
                  <a:gd name="csX0" fmla="*/ 101888 w 102654"/>
                  <a:gd name="csY0" fmla="*/ 83192 h 134681"/>
                  <a:gd name="csX1" fmla="*/ 63311 w 102654"/>
                  <a:gd name="csY1" fmla="*/ 131872 h 134681"/>
                  <a:gd name="csX2" fmla="*/ 4529 w 102654"/>
                  <a:gd name="csY2" fmla="*/ 127647 h 134681"/>
                  <a:gd name="csX3" fmla="*/ 14509 w 102654"/>
                  <a:gd name="csY3" fmla="*/ 835 h 134681"/>
                  <a:gd name="csX4" fmla="*/ 99132 w 102654"/>
                  <a:gd name="csY4" fmla="*/ 55332 h 134681"/>
                  <a:gd name="csX5" fmla="*/ 101888 w 102654"/>
                  <a:gd name="csY5" fmla="*/ 83192 h 13468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102654" h="134681">
                    <a:moveTo>
                      <a:pt x="101888" y="83192"/>
                    </a:moveTo>
                    <a:cubicBezTo>
                      <a:pt x="95642" y="116564"/>
                      <a:pt x="81987" y="124647"/>
                      <a:pt x="63311" y="131872"/>
                    </a:cubicBezTo>
                    <a:cubicBezTo>
                      <a:pt x="47820" y="137873"/>
                      <a:pt x="19898" y="133219"/>
                      <a:pt x="4529" y="127647"/>
                    </a:cubicBezTo>
                    <a:cubicBezTo>
                      <a:pt x="-3799" y="85581"/>
                      <a:pt x="-737" y="40820"/>
                      <a:pt x="14509" y="835"/>
                    </a:cubicBezTo>
                    <a:cubicBezTo>
                      <a:pt x="54310" y="-4492"/>
                      <a:pt x="85539" y="15898"/>
                      <a:pt x="99132" y="55332"/>
                    </a:cubicBezTo>
                    <a:cubicBezTo>
                      <a:pt x="102194" y="64272"/>
                      <a:pt x="103663" y="73885"/>
                      <a:pt x="101888" y="83192"/>
                    </a:cubicBezTo>
                    <a:close/>
                  </a:path>
                </a:pathLst>
              </a:custGeom>
              <a:solidFill>
                <a:srgbClr val="392627"/>
              </a:solidFill>
              <a:ln w="6122" cap="flat">
                <a:noFill/>
                <a:prstDash val="solid"/>
                <a:miter/>
              </a:ln>
            </p:spPr>
          </p:sp>
        </p:grpSp>
        <p:sp>
          <p:nvSpPr>
            <p:cNvPr id="568" name="자유형: 도형 567">
              <a:extLst>
                <a:ext uri="{FF2B5EF4-FFF2-40B4-BE49-F238E27FC236}">
                  <a16:creationId xmlns:a16="http://schemas.microsoft.com/office/drawing/2014/main" id="{58353290-1B73-BE5C-6FE8-87113A2F1369}"/>
                </a:ext>
              </a:extLst>
            </p:cNvPr>
            <p:cNvSpPr/>
            <p:nvPr/>
          </p:nvSpPr>
          <p:spPr>
            <a:xfrm>
              <a:off x="4220275" y="5076511"/>
              <a:ext cx="153509" cy="21676"/>
            </a:xfrm>
            <a:custGeom>
              <a:avLst/>
              <a:gdLst>
                <a:gd name="csX0" fmla="*/ 0 w 153509"/>
                <a:gd name="csY0" fmla="*/ 21676 h 21676"/>
                <a:gd name="csX1" fmla="*/ 153509 w 153509"/>
                <a:gd name="csY1" fmla="*/ 10532 h 216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53509" h="21676">
                  <a:moveTo>
                    <a:pt x="0" y="21676"/>
                  </a:moveTo>
                  <a:cubicBezTo>
                    <a:pt x="0" y="21676"/>
                    <a:pt x="81010" y="-18492"/>
                    <a:pt x="153509" y="10532"/>
                  </a:cubicBezTo>
                </a:path>
              </a:pathLst>
            </a:custGeom>
            <a:noFill/>
            <a:ln w="12245" cap="rnd">
              <a:solidFill>
                <a:srgbClr val="200027"/>
              </a:solidFill>
              <a:prstDash val="solid"/>
              <a:miter/>
            </a:ln>
          </p:spPr>
        </p:sp>
        <p:sp>
          <p:nvSpPr>
            <p:cNvPr id="569" name="자유형: 도형 568">
              <a:extLst>
                <a:ext uri="{FF2B5EF4-FFF2-40B4-BE49-F238E27FC236}">
                  <a16:creationId xmlns:a16="http://schemas.microsoft.com/office/drawing/2014/main" id="{157D75EC-1059-3B56-E7B8-3ACD531FEA50}"/>
                </a:ext>
              </a:extLst>
            </p:cNvPr>
            <p:cNvSpPr/>
            <p:nvPr/>
          </p:nvSpPr>
          <p:spPr>
            <a:xfrm>
              <a:off x="4169820" y="5007809"/>
              <a:ext cx="50455" cy="68702"/>
            </a:xfrm>
            <a:custGeom>
              <a:avLst/>
              <a:gdLst>
                <a:gd name="csX0" fmla="*/ 0 w 50455"/>
                <a:gd name="csY0" fmla="*/ 68702 h 68702"/>
                <a:gd name="csX1" fmla="*/ 50455 w 50455"/>
                <a:gd name="csY1" fmla="*/ 0 h 687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50455" h="68702">
                  <a:moveTo>
                    <a:pt x="0" y="68702"/>
                  </a:moveTo>
                  <a:cubicBezTo>
                    <a:pt x="0" y="68702"/>
                    <a:pt x="49169" y="29330"/>
                    <a:pt x="50455" y="0"/>
                  </a:cubicBezTo>
                </a:path>
              </a:pathLst>
            </a:custGeom>
            <a:noFill/>
            <a:ln w="12245" cap="rnd">
              <a:solidFill>
                <a:srgbClr val="200027"/>
              </a:solidFill>
              <a:prstDash val="solid"/>
              <a:miter/>
            </a:ln>
          </p:spPr>
        </p:sp>
        <p:sp>
          <p:nvSpPr>
            <p:cNvPr id="570" name="자유형: 도형 569">
              <a:extLst>
                <a:ext uri="{FF2B5EF4-FFF2-40B4-BE49-F238E27FC236}">
                  <a16:creationId xmlns:a16="http://schemas.microsoft.com/office/drawing/2014/main" id="{2F0378C3-9181-DACC-25B6-7113566DA54C}"/>
                </a:ext>
              </a:extLst>
            </p:cNvPr>
            <p:cNvSpPr/>
            <p:nvPr/>
          </p:nvSpPr>
          <p:spPr>
            <a:xfrm>
              <a:off x="3627993" y="5060014"/>
              <a:ext cx="412443" cy="390258"/>
            </a:xfrm>
            <a:custGeom>
              <a:avLst/>
              <a:gdLst>
                <a:gd name="csX0" fmla="*/ 412444 w 412443"/>
                <a:gd name="csY0" fmla="*/ 3394 h 390258"/>
                <a:gd name="csX1" fmla="*/ 76095 w 412443"/>
                <a:gd name="csY1" fmla="*/ 114531 h 390258"/>
                <a:gd name="csX2" fmla="*/ 13945 w 412443"/>
                <a:gd name="csY2" fmla="*/ 390259 h 3902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412443" h="390258">
                  <a:moveTo>
                    <a:pt x="412444" y="3394"/>
                  </a:moveTo>
                  <a:cubicBezTo>
                    <a:pt x="412444" y="3394"/>
                    <a:pt x="196110" y="-30284"/>
                    <a:pt x="76095" y="114531"/>
                  </a:cubicBezTo>
                  <a:cubicBezTo>
                    <a:pt x="-43920" y="259344"/>
                    <a:pt x="13945" y="390259"/>
                    <a:pt x="13945" y="390259"/>
                  </a:cubicBezTo>
                </a:path>
              </a:pathLst>
            </a:custGeom>
            <a:noFill/>
            <a:ln w="12245" cap="rnd">
              <a:solidFill>
                <a:srgbClr val="7B3448"/>
              </a:solidFill>
              <a:prstDash val="solid"/>
              <a:miter/>
            </a:ln>
          </p:spPr>
        </p:sp>
      </p:grpSp>
      <p:grpSp>
        <p:nvGrpSpPr>
          <p:cNvPr id="571" name="그래픽 336">
            <a:extLst>
              <a:ext uri="{FF2B5EF4-FFF2-40B4-BE49-F238E27FC236}">
                <a16:creationId xmlns:a16="http://schemas.microsoft.com/office/drawing/2014/main" id="{131BA9DF-D90F-12D6-F701-F0F0E68F71FE}"/>
              </a:ext>
            </a:extLst>
          </p:cNvPr>
          <p:cNvGrpSpPr/>
          <p:nvPr/>
        </p:nvGrpSpPr>
        <p:grpSpPr>
          <a:xfrm>
            <a:off x="1394436" y="6289268"/>
            <a:ext cx="1651786" cy="576406"/>
            <a:chOff x="6374711" y="5330502"/>
            <a:chExt cx="3520252" cy="1647404"/>
          </a:xfrm>
        </p:grpSpPr>
        <p:sp>
          <p:nvSpPr>
            <p:cNvPr id="572" name="자유형: 도형 571">
              <a:extLst>
                <a:ext uri="{FF2B5EF4-FFF2-40B4-BE49-F238E27FC236}">
                  <a16:creationId xmlns:a16="http://schemas.microsoft.com/office/drawing/2014/main" id="{715EDF73-53AF-C0E5-8989-155B28273DBC}"/>
                </a:ext>
              </a:extLst>
            </p:cNvPr>
            <p:cNvSpPr/>
            <p:nvPr/>
          </p:nvSpPr>
          <p:spPr>
            <a:xfrm>
              <a:off x="6374711" y="5330502"/>
              <a:ext cx="3520252" cy="1635697"/>
            </a:xfrm>
            <a:custGeom>
              <a:avLst/>
              <a:gdLst>
                <a:gd name="csX0" fmla="*/ 11773 w 3520252"/>
                <a:gd name="csY0" fmla="*/ 1635695 h 1635697"/>
                <a:gd name="csX1" fmla="*/ 41655 w 3520252"/>
                <a:gd name="csY1" fmla="*/ 1473430 h 1635697"/>
                <a:gd name="csX2" fmla="*/ 417926 w 3520252"/>
                <a:gd name="csY2" fmla="*/ 1219132 h 1635697"/>
                <a:gd name="csX3" fmla="*/ 800749 w 3520252"/>
                <a:gd name="csY3" fmla="*/ 1067032 h 1635697"/>
                <a:gd name="csX4" fmla="*/ 850715 w 3520252"/>
                <a:gd name="csY4" fmla="*/ 902133 h 1635697"/>
                <a:gd name="csX5" fmla="*/ 1462424 w 3520252"/>
                <a:gd name="csY5" fmla="*/ 660879 h 1635697"/>
                <a:gd name="csX6" fmla="*/ 1722722 w 3520252"/>
                <a:gd name="csY6" fmla="*/ 252522 h 1635697"/>
                <a:gd name="csX7" fmla="*/ 2256544 w 3520252"/>
                <a:gd name="csY7" fmla="*/ 0 h 1635697"/>
                <a:gd name="csX8" fmla="*/ 2829431 w 3520252"/>
                <a:gd name="csY8" fmla="*/ 359800 h 1635697"/>
                <a:gd name="csX9" fmla="*/ 3000698 w 3520252"/>
                <a:gd name="csY9" fmla="*/ 1048601 h 1635697"/>
                <a:gd name="csX10" fmla="*/ 3260934 w 3520252"/>
                <a:gd name="csY10" fmla="*/ 1045294 h 1635697"/>
                <a:gd name="csX11" fmla="*/ 3419464 w 3520252"/>
                <a:gd name="csY11" fmla="*/ 1274241 h 1635697"/>
                <a:gd name="csX12" fmla="*/ 3520253 w 3520252"/>
                <a:gd name="csY12" fmla="*/ 1635695 h 1635697"/>
                <a:gd name="csX13" fmla="*/ 11712 w 3520252"/>
                <a:gd name="csY13" fmla="*/ 1635695 h 16356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3520252" h="1635697">
                  <a:moveTo>
                    <a:pt x="11773" y="1635695"/>
                  </a:moveTo>
                  <a:cubicBezTo>
                    <a:pt x="-25517" y="1635695"/>
                    <a:pt x="37307" y="1480410"/>
                    <a:pt x="41655" y="1473430"/>
                  </a:cubicBezTo>
                  <a:cubicBezTo>
                    <a:pt x="123032" y="1341658"/>
                    <a:pt x="263927" y="1241788"/>
                    <a:pt x="417926" y="1219132"/>
                  </a:cubicBezTo>
                  <a:cubicBezTo>
                    <a:pt x="575660" y="1195986"/>
                    <a:pt x="727210" y="1257769"/>
                    <a:pt x="800749" y="1067032"/>
                  </a:cubicBezTo>
                  <a:cubicBezTo>
                    <a:pt x="821446" y="1013454"/>
                    <a:pt x="830080" y="955773"/>
                    <a:pt x="850715" y="902133"/>
                  </a:cubicBezTo>
                  <a:cubicBezTo>
                    <a:pt x="941094" y="667124"/>
                    <a:pt x="1236110" y="526046"/>
                    <a:pt x="1462424" y="660879"/>
                  </a:cubicBezTo>
                  <a:cubicBezTo>
                    <a:pt x="1533331" y="515207"/>
                    <a:pt x="1612871" y="371557"/>
                    <a:pt x="1722722" y="252522"/>
                  </a:cubicBezTo>
                  <a:cubicBezTo>
                    <a:pt x="1859331" y="104523"/>
                    <a:pt x="2051355" y="0"/>
                    <a:pt x="2256544" y="0"/>
                  </a:cubicBezTo>
                  <a:cubicBezTo>
                    <a:pt x="2499329" y="0"/>
                    <a:pt x="2711315" y="152713"/>
                    <a:pt x="2829431" y="359800"/>
                  </a:cubicBezTo>
                  <a:cubicBezTo>
                    <a:pt x="2947487" y="566887"/>
                    <a:pt x="2975286" y="811571"/>
                    <a:pt x="3000698" y="1048601"/>
                  </a:cubicBezTo>
                  <a:cubicBezTo>
                    <a:pt x="3067869" y="982654"/>
                    <a:pt x="3183782" y="991348"/>
                    <a:pt x="3260934" y="1045294"/>
                  </a:cubicBezTo>
                  <a:cubicBezTo>
                    <a:pt x="3338087" y="1099240"/>
                    <a:pt x="3383889" y="1187047"/>
                    <a:pt x="3419464" y="1274241"/>
                  </a:cubicBezTo>
                  <a:cubicBezTo>
                    <a:pt x="3465572" y="1387337"/>
                    <a:pt x="3499434" y="1515373"/>
                    <a:pt x="3520253" y="1635695"/>
                  </a:cubicBezTo>
                  <a:cubicBezTo>
                    <a:pt x="3157391" y="1609303"/>
                    <a:pt x="814833" y="1636000"/>
                    <a:pt x="11712" y="1635695"/>
                  </a:cubicBezTo>
                  <a:close/>
                </a:path>
              </a:pathLst>
            </a:custGeom>
            <a:solidFill>
              <a:srgbClr val="9CC879"/>
            </a:solidFill>
            <a:ln w="6122" cap="flat">
              <a:noFill/>
              <a:prstDash val="solid"/>
              <a:miter/>
            </a:ln>
          </p:spPr>
        </p:sp>
        <p:sp>
          <p:nvSpPr>
            <p:cNvPr id="573" name="자유형: 도형 572">
              <a:extLst>
                <a:ext uri="{FF2B5EF4-FFF2-40B4-BE49-F238E27FC236}">
                  <a16:creationId xmlns:a16="http://schemas.microsoft.com/office/drawing/2014/main" id="{D7B9F37A-DB6E-C256-1A74-87861C037EC1}"/>
                </a:ext>
              </a:extLst>
            </p:cNvPr>
            <p:cNvSpPr/>
            <p:nvPr/>
          </p:nvSpPr>
          <p:spPr>
            <a:xfrm>
              <a:off x="7099713" y="5818155"/>
              <a:ext cx="2558587" cy="1159752"/>
            </a:xfrm>
            <a:custGeom>
              <a:avLst/>
              <a:gdLst>
                <a:gd name="csX0" fmla="*/ 97729 w 2558587"/>
                <a:gd name="csY0" fmla="*/ 1141980 h 1159752"/>
                <a:gd name="csX1" fmla="*/ 493 w 2558587"/>
                <a:gd name="csY1" fmla="*/ 1061826 h 1159752"/>
                <a:gd name="csX2" fmla="*/ 53948 w 2558587"/>
                <a:gd name="csY2" fmla="*/ 932382 h 1159752"/>
                <a:gd name="csX3" fmla="*/ 394215 w 2558587"/>
                <a:gd name="csY3" fmla="*/ 790385 h 1159752"/>
                <a:gd name="csX4" fmla="*/ 764486 w 2558587"/>
                <a:gd name="csY4" fmla="*/ 861352 h 1159752"/>
                <a:gd name="csX5" fmla="*/ 794122 w 2558587"/>
                <a:gd name="csY5" fmla="*/ 551457 h 1159752"/>
                <a:gd name="csX6" fmla="*/ 1114305 w 2558587"/>
                <a:gd name="csY6" fmla="*/ 463894 h 1159752"/>
                <a:gd name="csX7" fmla="*/ 1297022 w 2558587"/>
                <a:gd name="csY7" fmla="*/ 177267 h 1159752"/>
                <a:gd name="csX8" fmla="*/ 1671701 w 2558587"/>
                <a:gd name="csY8" fmla="*/ 0 h 1159752"/>
                <a:gd name="csX9" fmla="*/ 2073752 w 2558587"/>
                <a:gd name="csY9" fmla="*/ 252521 h 1159752"/>
                <a:gd name="csX10" fmla="*/ 2193950 w 2558587"/>
                <a:gd name="csY10" fmla="*/ 735949 h 1159752"/>
                <a:gd name="csX11" fmla="*/ 2376606 w 2558587"/>
                <a:gd name="csY11" fmla="*/ 733622 h 1159752"/>
                <a:gd name="csX12" fmla="*/ 2487864 w 2558587"/>
                <a:gd name="csY12" fmla="*/ 894295 h 1159752"/>
                <a:gd name="csX13" fmla="*/ 2558588 w 2558587"/>
                <a:gd name="csY13" fmla="*/ 1147981 h 1159752"/>
                <a:gd name="csX14" fmla="*/ 578157 w 2558587"/>
                <a:gd name="csY14" fmla="*/ 1146082 h 1159752"/>
                <a:gd name="csX15" fmla="*/ 97729 w 2558587"/>
                <a:gd name="csY15" fmla="*/ 1141919 h 11597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2558587" h="1159752">
                  <a:moveTo>
                    <a:pt x="97729" y="1141980"/>
                  </a:moveTo>
                  <a:cubicBezTo>
                    <a:pt x="42436" y="1127590"/>
                    <a:pt x="4289" y="1102852"/>
                    <a:pt x="493" y="1061826"/>
                  </a:cubicBezTo>
                  <a:cubicBezTo>
                    <a:pt x="-3916" y="1014005"/>
                    <a:pt x="21863" y="968142"/>
                    <a:pt x="53948" y="932382"/>
                  </a:cubicBezTo>
                  <a:cubicBezTo>
                    <a:pt x="138326" y="838329"/>
                    <a:pt x="267893" y="793875"/>
                    <a:pt x="394215" y="790385"/>
                  </a:cubicBezTo>
                  <a:cubicBezTo>
                    <a:pt x="520537" y="786894"/>
                    <a:pt x="644961" y="820327"/>
                    <a:pt x="764486" y="861352"/>
                  </a:cubicBezTo>
                  <a:cubicBezTo>
                    <a:pt x="756771" y="756646"/>
                    <a:pt x="749913" y="646673"/>
                    <a:pt x="794122" y="551457"/>
                  </a:cubicBezTo>
                  <a:cubicBezTo>
                    <a:pt x="859886" y="409704"/>
                    <a:pt x="992821" y="391518"/>
                    <a:pt x="1114305" y="463894"/>
                  </a:cubicBezTo>
                  <a:cubicBezTo>
                    <a:pt x="1164087" y="361637"/>
                    <a:pt x="1219870" y="260849"/>
                    <a:pt x="1297022" y="177267"/>
                  </a:cubicBezTo>
                  <a:cubicBezTo>
                    <a:pt x="1392912" y="73417"/>
                    <a:pt x="1527683" y="0"/>
                    <a:pt x="1671701" y="0"/>
                  </a:cubicBezTo>
                  <a:cubicBezTo>
                    <a:pt x="1842111" y="0"/>
                    <a:pt x="1990905" y="107156"/>
                    <a:pt x="2073752" y="252521"/>
                  </a:cubicBezTo>
                  <a:cubicBezTo>
                    <a:pt x="2156599" y="397886"/>
                    <a:pt x="2176132" y="569581"/>
                    <a:pt x="2193950" y="735949"/>
                  </a:cubicBezTo>
                  <a:cubicBezTo>
                    <a:pt x="2241099" y="689658"/>
                    <a:pt x="2322477" y="695781"/>
                    <a:pt x="2376606" y="733622"/>
                  </a:cubicBezTo>
                  <a:cubicBezTo>
                    <a:pt x="2430735" y="771464"/>
                    <a:pt x="2462943" y="833125"/>
                    <a:pt x="2487864" y="894295"/>
                  </a:cubicBezTo>
                  <a:cubicBezTo>
                    <a:pt x="2520257" y="973652"/>
                    <a:pt x="2544015" y="1063541"/>
                    <a:pt x="2558588" y="1147981"/>
                  </a:cubicBezTo>
                  <a:cubicBezTo>
                    <a:pt x="1903833" y="1100403"/>
                    <a:pt x="1234075" y="1142286"/>
                    <a:pt x="578157" y="1146082"/>
                  </a:cubicBezTo>
                  <a:cubicBezTo>
                    <a:pt x="501065" y="1146511"/>
                    <a:pt x="241380" y="1179209"/>
                    <a:pt x="97729" y="1141919"/>
                  </a:cubicBezTo>
                  <a:close/>
                </a:path>
              </a:pathLst>
            </a:custGeom>
            <a:noFill/>
            <a:ln w="18367" cap="rnd">
              <a:solidFill>
                <a:srgbClr val="80B675"/>
              </a:solidFill>
              <a:prstDash val="solid"/>
              <a:miter/>
            </a:ln>
          </p:spPr>
        </p:sp>
        <p:grpSp>
          <p:nvGrpSpPr>
            <p:cNvPr id="574" name="그래픽 336">
              <a:extLst>
                <a:ext uri="{FF2B5EF4-FFF2-40B4-BE49-F238E27FC236}">
                  <a16:creationId xmlns:a16="http://schemas.microsoft.com/office/drawing/2014/main" id="{9372B638-8985-F54B-8CFA-0CF6A307A607}"/>
                </a:ext>
              </a:extLst>
            </p:cNvPr>
            <p:cNvGrpSpPr/>
            <p:nvPr/>
          </p:nvGrpSpPr>
          <p:grpSpPr>
            <a:xfrm>
              <a:off x="7771368" y="6559072"/>
              <a:ext cx="241111" cy="248505"/>
              <a:chOff x="7771368" y="6559072"/>
              <a:chExt cx="241111" cy="248505"/>
            </a:xfrm>
          </p:grpSpPr>
          <p:sp>
            <p:nvSpPr>
              <p:cNvPr id="575" name="자유형: 도형 574">
                <a:extLst>
                  <a:ext uri="{FF2B5EF4-FFF2-40B4-BE49-F238E27FC236}">
                    <a16:creationId xmlns:a16="http://schemas.microsoft.com/office/drawing/2014/main" id="{FBAE63E8-102F-4F05-81C5-F49DB5D1F42E}"/>
                  </a:ext>
                </a:extLst>
              </p:cNvPr>
              <p:cNvSpPr/>
              <p:nvPr/>
            </p:nvSpPr>
            <p:spPr>
              <a:xfrm>
                <a:off x="7771368" y="6559072"/>
                <a:ext cx="241111" cy="248505"/>
              </a:xfrm>
              <a:custGeom>
                <a:avLst/>
                <a:gdLst>
                  <a:gd name="csX0" fmla="*/ 59950 w 241111"/>
                  <a:gd name="csY0" fmla="*/ 105373 h 248505"/>
                  <a:gd name="csX1" fmla="*/ 56031 w 241111"/>
                  <a:gd name="csY1" fmla="*/ 97351 h 248505"/>
                  <a:gd name="csX2" fmla="*/ 42192 w 241111"/>
                  <a:gd name="csY2" fmla="*/ 85717 h 248505"/>
                  <a:gd name="csX3" fmla="*/ 26455 w 241111"/>
                  <a:gd name="csY3" fmla="*/ 51856 h 248505"/>
                  <a:gd name="csX4" fmla="*/ 45866 w 241111"/>
                  <a:gd name="csY4" fmla="*/ 21852 h 248505"/>
                  <a:gd name="csX5" fmla="*/ 69624 w 241111"/>
                  <a:gd name="csY5" fmla="*/ 24240 h 248505"/>
                  <a:gd name="csX6" fmla="*/ 88422 w 241111"/>
                  <a:gd name="csY6" fmla="*/ 39732 h 248505"/>
                  <a:gd name="csX7" fmla="*/ 98709 w 241111"/>
                  <a:gd name="csY7" fmla="*/ 53509 h 248505"/>
                  <a:gd name="csX8" fmla="*/ 113283 w 241111"/>
                  <a:gd name="csY8" fmla="*/ 26383 h 248505"/>
                  <a:gd name="csX9" fmla="*/ 135204 w 241111"/>
                  <a:gd name="csY9" fmla="*/ 2319 h 248505"/>
                  <a:gd name="csX10" fmla="*/ 163187 w 241111"/>
                  <a:gd name="csY10" fmla="*/ 4217 h 248505"/>
                  <a:gd name="csX11" fmla="*/ 182842 w 241111"/>
                  <a:gd name="csY11" fmla="*/ 40406 h 248505"/>
                  <a:gd name="csX12" fmla="*/ 180209 w 241111"/>
                  <a:gd name="csY12" fmla="*/ 61837 h 248505"/>
                  <a:gd name="csX13" fmla="*/ 180699 w 241111"/>
                  <a:gd name="csY13" fmla="*/ 87677 h 248505"/>
                  <a:gd name="csX14" fmla="*/ 199191 w 241111"/>
                  <a:gd name="csY14" fmla="*/ 89330 h 248505"/>
                  <a:gd name="csX15" fmla="*/ 217439 w 241111"/>
                  <a:gd name="csY15" fmla="*/ 96311 h 248505"/>
                  <a:gd name="csX16" fmla="*/ 231461 w 241111"/>
                  <a:gd name="csY16" fmla="*/ 153073 h 248505"/>
                  <a:gd name="csX17" fmla="*/ 217439 w 241111"/>
                  <a:gd name="csY17" fmla="*/ 162258 h 248505"/>
                  <a:gd name="csX18" fmla="*/ 188047 w 241111"/>
                  <a:gd name="csY18" fmla="*/ 164829 h 248505"/>
                  <a:gd name="csX19" fmla="*/ 169371 w 241111"/>
                  <a:gd name="csY19" fmla="*/ 163482 h 248505"/>
                  <a:gd name="csX20" fmla="*/ 164473 w 241111"/>
                  <a:gd name="csY20" fmla="*/ 201384 h 248505"/>
                  <a:gd name="csX21" fmla="*/ 129754 w 241111"/>
                  <a:gd name="csY21" fmla="*/ 247554 h 248505"/>
                  <a:gd name="csX22" fmla="*/ 107343 w 241111"/>
                  <a:gd name="csY22" fmla="*/ 245227 h 248505"/>
                  <a:gd name="csX23" fmla="*/ 87932 w 241111"/>
                  <a:gd name="csY23" fmla="*/ 198017 h 248505"/>
                  <a:gd name="csX24" fmla="*/ 86218 w 241111"/>
                  <a:gd name="csY24" fmla="*/ 172851 h 248505"/>
                  <a:gd name="csX25" fmla="*/ 65154 w 241111"/>
                  <a:gd name="csY25" fmla="*/ 180994 h 248505"/>
                  <a:gd name="csX26" fmla="*/ 36130 w 241111"/>
                  <a:gd name="csY26" fmla="*/ 187363 h 248505"/>
                  <a:gd name="csX27" fmla="*/ 3555 w 241111"/>
                  <a:gd name="csY27" fmla="*/ 165993 h 248505"/>
                  <a:gd name="csX28" fmla="*/ 8086 w 241111"/>
                  <a:gd name="csY28" fmla="*/ 127723 h 248505"/>
                  <a:gd name="csX29" fmla="*/ 26700 w 241111"/>
                  <a:gd name="csY29" fmla="*/ 115476 h 248505"/>
                  <a:gd name="csX30" fmla="*/ 59950 w 241111"/>
                  <a:gd name="csY30" fmla="*/ 105557 h 24850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</a:cxnLst>
                <a:rect l="l" t="t" r="r" b="b"/>
                <a:pathLst>
                  <a:path w="241111" h="248505">
                    <a:moveTo>
                      <a:pt x="59950" y="105373"/>
                    </a:moveTo>
                    <a:cubicBezTo>
                      <a:pt x="60929" y="103352"/>
                      <a:pt x="59950" y="100719"/>
                      <a:pt x="56031" y="97351"/>
                    </a:cubicBezTo>
                    <a:cubicBezTo>
                      <a:pt x="51438" y="93371"/>
                      <a:pt x="46417" y="90126"/>
                      <a:pt x="42192" y="85717"/>
                    </a:cubicBezTo>
                    <a:cubicBezTo>
                      <a:pt x="33313" y="76593"/>
                      <a:pt x="26639" y="64592"/>
                      <a:pt x="26455" y="51856"/>
                    </a:cubicBezTo>
                    <a:cubicBezTo>
                      <a:pt x="26272" y="39119"/>
                      <a:pt x="33803" y="25894"/>
                      <a:pt x="45866" y="21852"/>
                    </a:cubicBezTo>
                    <a:cubicBezTo>
                      <a:pt x="53581" y="19280"/>
                      <a:pt x="62276" y="20628"/>
                      <a:pt x="69624" y="24240"/>
                    </a:cubicBezTo>
                    <a:cubicBezTo>
                      <a:pt x="76972" y="27853"/>
                      <a:pt x="83034" y="33548"/>
                      <a:pt x="88422" y="39732"/>
                    </a:cubicBezTo>
                    <a:cubicBezTo>
                      <a:pt x="90688" y="42365"/>
                      <a:pt x="95770" y="52407"/>
                      <a:pt x="98709" y="53509"/>
                    </a:cubicBezTo>
                    <a:cubicBezTo>
                      <a:pt x="109609" y="57550"/>
                      <a:pt x="110772" y="32629"/>
                      <a:pt x="113283" y="26383"/>
                    </a:cubicBezTo>
                    <a:cubicBezTo>
                      <a:pt x="117446" y="16035"/>
                      <a:pt x="124917" y="6544"/>
                      <a:pt x="135204" y="2319"/>
                    </a:cubicBezTo>
                    <a:cubicBezTo>
                      <a:pt x="144144" y="-1355"/>
                      <a:pt x="154859" y="-620"/>
                      <a:pt x="163187" y="4217"/>
                    </a:cubicBezTo>
                    <a:cubicBezTo>
                      <a:pt x="176046" y="11749"/>
                      <a:pt x="182107" y="26077"/>
                      <a:pt x="182842" y="40406"/>
                    </a:cubicBezTo>
                    <a:cubicBezTo>
                      <a:pt x="183210" y="47569"/>
                      <a:pt x="182291" y="54918"/>
                      <a:pt x="180209" y="61837"/>
                    </a:cubicBezTo>
                    <a:cubicBezTo>
                      <a:pt x="177393" y="71144"/>
                      <a:pt x="167167" y="82900"/>
                      <a:pt x="180699" y="87677"/>
                    </a:cubicBezTo>
                    <a:cubicBezTo>
                      <a:pt x="185108" y="89207"/>
                      <a:pt x="193742" y="87799"/>
                      <a:pt x="199191" y="89330"/>
                    </a:cubicBezTo>
                    <a:cubicBezTo>
                      <a:pt x="205437" y="91106"/>
                      <a:pt x="211621" y="93371"/>
                      <a:pt x="217439" y="96311"/>
                    </a:cubicBezTo>
                    <a:cubicBezTo>
                      <a:pt x="237400" y="106353"/>
                      <a:pt x="251361" y="132498"/>
                      <a:pt x="231461" y="153073"/>
                    </a:cubicBezTo>
                    <a:cubicBezTo>
                      <a:pt x="227542" y="157114"/>
                      <a:pt x="222704" y="160237"/>
                      <a:pt x="217439" y="162258"/>
                    </a:cubicBezTo>
                    <a:cubicBezTo>
                      <a:pt x="207948" y="165870"/>
                      <a:pt x="198028" y="166115"/>
                      <a:pt x="188047" y="164829"/>
                    </a:cubicBezTo>
                    <a:cubicBezTo>
                      <a:pt x="182414" y="164094"/>
                      <a:pt x="174882" y="160727"/>
                      <a:pt x="169371" y="163482"/>
                    </a:cubicBezTo>
                    <a:cubicBezTo>
                      <a:pt x="155962" y="170217"/>
                      <a:pt x="165269" y="190424"/>
                      <a:pt x="164473" y="201384"/>
                    </a:cubicBezTo>
                    <a:cubicBezTo>
                      <a:pt x="163064" y="221775"/>
                      <a:pt x="151308" y="242410"/>
                      <a:pt x="129754" y="247554"/>
                    </a:cubicBezTo>
                    <a:cubicBezTo>
                      <a:pt x="122284" y="249330"/>
                      <a:pt x="114263" y="248656"/>
                      <a:pt x="107343" y="245227"/>
                    </a:cubicBezTo>
                    <a:cubicBezTo>
                      <a:pt x="89402" y="236410"/>
                      <a:pt x="86647" y="215958"/>
                      <a:pt x="87932" y="198017"/>
                    </a:cubicBezTo>
                    <a:cubicBezTo>
                      <a:pt x="88545" y="189628"/>
                      <a:pt x="98526" y="175178"/>
                      <a:pt x="86218" y="172851"/>
                    </a:cubicBezTo>
                    <a:cubicBezTo>
                      <a:pt x="79605" y="171564"/>
                      <a:pt x="70910" y="178484"/>
                      <a:pt x="65154" y="180994"/>
                    </a:cubicBezTo>
                    <a:cubicBezTo>
                      <a:pt x="55969" y="184975"/>
                      <a:pt x="46111" y="187975"/>
                      <a:pt x="36130" y="187363"/>
                    </a:cubicBezTo>
                    <a:cubicBezTo>
                      <a:pt x="22536" y="186444"/>
                      <a:pt x="9555" y="178178"/>
                      <a:pt x="3555" y="165993"/>
                    </a:cubicBezTo>
                    <a:cubicBezTo>
                      <a:pt x="-2446" y="153808"/>
                      <a:pt x="-793" y="138009"/>
                      <a:pt x="8086" y="127723"/>
                    </a:cubicBezTo>
                    <a:cubicBezTo>
                      <a:pt x="12984" y="122028"/>
                      <a:pt x="19659" y="118109"/>
                      <a:pt x="26700" y="115476"/>
                    </a:cubicBezTo>
                    <a:cubicBezTo>
                      <a:pt x="34171" y="112598"/>
                      <a:pt x="56827" y="111986"/>
                      <a:pt x="59950" y="105557"/>
                    </a:cubicBezTo>
                    <a:close/>
                  </a:path>
                </a:pathLst>
              </a:custGeom>
              <a:solidFill>
                <a:srgbClr val="FFFFB6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76" name="타원 575">
                <a:extLst>
                  <a:ext uri="{FF2B5EF4-FFF2-40B4-BE49-F238E27FC236}">
                    <a16:creationId xmlns:a16="http://schemas.microsoft.com/office/drawing/2014/main" id="{682AAC93-23DF-1AB0-116F-C9C91A5BA4BE}"/>
                  </a:ext>
                </a:extLst>
              </p:cNvPr>
              <p:cNvSpPr/>
              <p:nvPr/>
            </p:nvSpPr>
            <p:spPr>
              <a:xfrm>
                <a:off x="7857648" y="6648892"/>
                <a:ext cx="68702" cy="68702"/>
              </a:xfrm>
              <a:prstGeom prst="ellipse">
                <a:avLst/>
              </a:prstGeom>
              <a:solidFill>
                <a:srgbClr val="EDB954"/>
              </a:solidFill>
              <a:ln w="6122" cap="flat">
                <a:noFill/>
                <a:prstDash val="solid"/>
                <a:miter/>
              </a:ln>
            </p:spPr>
          </p:sp>
        </p:grpSp>
        <p:grpSp>
          <p:nvGrpSpPr>
            <p:cNvPr id="577" name="그래픽 336">
              <a:extLst>
                <a:ext uri="{FF2B5EF4-FFF2-40B4-BE49-F238E27FC236}">
                  <a16:creationId xmlns:a16="http://schemas.microsoft.com/office/drawing/2014/main" id="{BB3EA7B7-603E-BC4C-11DD-61BACF758FFA}"/>
                </a:ext>
              </a:extLst>
            </p:cNvPr>
            <p:cNvGrpSpPr/>
            <p:nvPr/>
          </p:nvGrpSpPr>
          <p:grpSpPr>
            <a:xfrm>
              <a:off x="6950930" y="6442333"/>
              <a:ext cx="183977" cy="175659"/>
              <a:chOff x="6950930" y="6442333"/>
              <a:chExt cx="183977" cy="175659"/>
            </a:xfrm>
          </p:grpSpPr>
          <p:sp>
            <p:nvSpPr>
              <p:cNvPr id="578" name="자유형: 도형 577">
                <a:extLst>
                  <a:ext uri="{FF2B5EF4-FFF2-40B4-BE49-F238E27FC236}">
                    <a16:creationId xmlns:a16="http://schemas.microsoft.com/office/drawing/2014/main" id="{1962BAF5-847D-7B36-9815-5F7172A76311}"/>
                  </a:ext>
                </a:extLst>
              </p:cNvPr>
              <p:cNvSpPr/>
              <p:nvPr/>
            </p:nvSpPr>
            <p:spPr>
              <a:xfrm>
                <a:off x="6950930" y="6442333"/>
                <a:ext cx="183977" cy="175659"/>
              </a:xfrm>
              <a:custGeom>
                <a:avLst/>
                <a:gdLst>
                  <a:gd name="csX0" fmla="*/ 118293 w 183977"/>
                  <a:gd name="csY0" fmla="*/ 62847 h 175659"/>
                  <a:gd name="csX1" fmla="*/ 115660 w 183977"/>
                  <a:gd name="csY1" fmla="*/ 67929 h 175659"/>
                  <a:gd name="csX2" fmla="*/ 142112 w 183977"/>
                  <a:gd name="csY2" fmla="*/ 55499 h 175659"/>
                  <a:gd name="csX3" fmla="*/ 170646 w 183977"/>
                  <a:gd name="csY3" fmla="*/ 57336 h 175659"/>
                  <a:gd name="csX4" fmla="*/ 183689 w 183977"/>
                  <a:gd name="csY4" fmla="*/ 81400 h 175659"/>
                  <a:gd name="csX5" fmla="*/ 173402 w 183977"/>
                  <a:gd name="csY5" fmla="*/ 96525 h 175659"/>
                  <a:gd name="csX6" fmla="*/ 156134 w 183977"/>
                  <a:gd name="csY6" fmla="*/ 103505 h 175659"/>
                  <a:gd name="csX7" fmla="*/ 127967 w 183977"/>
                  <a:gd name="csY7" fmla="*/ 106383 h 175659"/>
                  <a:gd name="csX8" fmla="*/ 155951 w 183977"/>
                  <a:gd name="csY8" fmla="*/ 125120 h 175659"/>
                  <a:gd name="csX9" fmla="*/ 164094 w 183977"/>
                  <a:gd name="csY9" fmla="*/ 148694 h 175659"/>
                  <a:gd name="csX10" fmla="*/ 152522 w 183977"/>
                  <a:gd name="csY10" fmla="*/ 166819 h 175659"/>
                  <a:gd name="csX11" fmla="*/ 104025 w 183977"/>
                  <a:gd name="csY11" fmla="*/ 153103 h 175659"/>
                  <a:gd name="csX12" fmla="*/ 94228 w 183977"/>
                  <a:gd name="csY12" fmla="*/ 134917 h 175659"/>
                  <a:gd name="csX13" fmla="*/ 70654 w 183977"/>
                  <a:gd name="csY13" fmla="*/ 169452 h 175659"/>
                  <a:gd name="csX14" fmla="*/ 35507 w 183977"/>
                  <a:gd name="csY14" fmla="*/ 170554 h 175659"/>
                  <a:gd name="csX15" fmla="*/ 28587 w 183977"/>
                  <a:gd name="csY15" fmla="*/ 136325 h 175659"/>
                  <a:gd name="csX16" fmla="*/ 41446 w 183977"/>
                  <a:gd name="csY16" fmla="*/ 117527 h 175659"/>
                  <a:gd name="csX17" fmla="*/ 55224 w 183977"/>
                  <a:gd name="csY17" fmla="*/ 105403 h 175659"/>
                  <a:gd name="csX18" fmla="*/ 19403 w 183977"/>
                  <a:gd name="csY18" fmla="*/ 95300 h 175659"/>
                  <a:gd name="csX19" fmla="*/ 115 w 183977"/>
                  <a:gd name="csY19" fmla="*/ 66154 h 175659"/>
                  <a:gd name="csX20" fmla="*/ 17443 w 183977"/>
                  <a:gd name="csY20" fmla="*/ 37497 h 175659"/>
                  <a:gd name="csX21" fmla="*/ 49774 w 183977"/>
                  <a:gd name="csY21" fmla="*/ 45028 h 175659"/>
                  <a:gd name="csX22" fmla="*/ 68327 w 183977"/>
                  <a:gd name="csY22" fmla="*/ 59540 h 175659"/>
                  <a:gd name="csX23" fmla="*/ 69613 w 183977"/>
                  <a:gd name="csY23" fmla="*/ 35966 h 175659"/>
                  <a:gd name="csX24" fmla="*/ 75981 w 183977"/>
                  <a:gd name="csY24" fmla="*/ 14106 h 175659"/>
                  <a:gd name="csX25" fmla="*/ 102311 w 183977"/>
                  <a:gd name="csY25" fmla="*/ 23 h 175659"/>
                  <a:gd name="csX26" fmla="*/ 126375 w 183977"/>
                  <a:gd name="csY26" fmla="*/ 17107 h 175659"/>
                  <a:gd name="csX27" fmla="*/ 127784 w 183977"/>
                  <a:gd name="csY27" fmla="*/ 34129 h 175659"/>
                  <a:gd name="csX28" fmla="*/ 118293 w 183977"/>
                  <a:gd name="csY28" fmla="*/ 62724 h 17565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183977" h="175659">
                    <a:moveTo>
                      <a:pt x="118293" y="62847"/>
                    </a:moveTo>
                    <a:cubicBezTo>
                      <a:pt x="117435" y="64500"/>
                      <a:pt x="116517" y="66154"/>
                      <a:pt x="115660" y="67929"/>
                    </a:cubicBezTo>
                    <a:cubicBezTo>
                      <a:pt x="124110" y="63031"/>
                      <a:pt x="132682" y="58132"/>
                      <a:pt x="142112" y="55499"/>
                    </a:cubicBezTo>
                    <a:cubicBezTo>
                      <a:pt x="151542" y="52866"/>
                      <a:pt x="162013" y="52805"/>
                      <a:pt x="170646" y="57336"/>
                    </a:cubicBezTo>
                    <a:cubicBezTo>
                      <a:pt x="179280" y="61867"/>
                      <a:pt x="185403" y="71786"/>
                      <a:pt x="183689" y="81400"/>
                    </a:cubicBezTo>
                    <a:cubicBezTo>
                      <a:pt x="182586" y="87585"/>
                      <a:pt x="178484" y="92912"/>
                      <a:pt x="173402" y="96525"/>
                    </a:cubicBezTo>
                    <a:cubicBezTo>
                      <a:pt x="168319" y="100137"/>
                      <a:pt x="162196" y="102158"/>
                      <a:pt x="156134" y="103505"/>
                    </a:cubicBezTo>
                    <a:cubicBezTo>
                      <a:pt x="146888" y="105525"/>
                      <a:pt x="137397" y="106076"/>
                      <a:pt x="127967" y="106383"/>
                    </a:cubicBezTo>
                    <a:cubicBezTo>
                      <a:pt x="139295" y="108832"/>
                      <a:pt x="148664" y="116241"/>
                      <a:pt x="155951" y="125120"/>
                    </a:cubicBezTo>
                    <a:cubicBezTo>
                      <a:pt x="161339" y="131733"/>
                      <a:pt x="165013" y="140183"/>
                      <a:pt x="164094" y="148694"/>
                    </a:cubicBezTo>
                    <a:cubicBezTo>
                      <a:pt x="163298" y="156103"/>
                      <a:pt x="158890" y="162961"/>
                      <a:pt x="152522" y="166819"/>
                    </a:cubicBezTo>
                    <a:cubicBezTo>
                      <a:pt x="135989" y="176800"/>
                      <a:pt x="114741" y="166819"/>
                      <a:pt x="104025" y="153103"/>
                    </a:cubicBezTo>
                    <a:cubicBezTo>
                      <a:pt x="99923" y="147837"/>
                      <a:pt x="97841" y="140611"/>
                      <a:pt x="94228" y="134917"/>
                    </a:cubicBezTo>
                    <a:cubicBezTo>
                      <a:pt x="97106" y="146918"/>
                      <a:pt x="79410" y="163390"/>
                      <a:pt x="70654" y="169452"/>
                    </a:cubicBezTo>
                    <a:cubicBezTo>
                      <a:pt x="60306" y="176555"/>
                      <a:pt x="45365" y="178392"/>
                      <a:pt x="35507" y="170554"/>
                    </a:cubicBezTo>
                    <a:cubicBezTo>
                      <a:pt x="25771" y="162777"/>
                      <a:pt x="24056" y="147960"/>
                      <a:pt x="28587" y="136325"/>
                    </a:cubicBezTo>
                    <a:cubicBezTo>
                      <a:pt x="31404" y="129161"/>
                      <a:pt x="36058" y="122976"/>
                      <a:pt x="41446" y="117527"/>
                    </a:cubicBezTo>
                    <a:cubicBezTo>
                      <a:pt x="44141" y="114772"/>
                      <a:pt x="51243" y="106016"/>
                      <a:pt x="55224" y="105403"/>
                    </a:cubicBezTo>
                    <a:cubicBezTo>
                      <a:pt x="43895" y="107056"/>
                      <a:pt x="28833" y="101301"/>
                      <a:pt x="19403" y="95300"/>
                    </a:cubicBezTo>
                    <a:cubicBezTo>
                      <a:pt x="9238" y="88809"/>
                      <a:pt x="1217" y="78155"/>
                      <a:pt x="115" y="66154"/>
                    </a:cubicBezTo>
                    <a:cubicBezTo>
                      <a:pt x="-987" y="54152"/>
                      <a:pt x="5932" y="41232"/>
                      <a:pt x="17443" y="37497"/>
                    </a:cubicBezTo>
                    <a:cubicBezTo>
                      <a:pt x="28343" y="33945"/>
                      <a:pt x="40160" y="38905"/>
                      <a:pt x="49774" y="45028"/>
                    </a:cubicBezTo>
                    <a:cubicBezTo>
                      <a:pt x="52958" y="47049"/>
                      <a:pt x="65327" y="60152"/>
                      <a:pt x="68327" y="59540"/>
                    </a:cubicBezTo>
                    <a:cubicBezTo>
                      <a:pt x="71083" y="58989"/>
                      <a:pt x="69246" y="39823"/>
                      <a:pt x="69613" y="35966"/>
                    </a:cubicBezTo>
                    <a:cubicBezTo>
                      <a:pt x="70287" y="28312"/>
                      <a:pt x="71879" y="20597"/>
                      <a:pt x="75981" y="14106"/>
                    </a:cubicBezTo>
                    <a:cubicBezTo>
                      <a:pt x="81553" y="5288"/>
                      <a:pt x="91902" y="-406"/>
                      <a:pt x="102311" y="23"/>
                    </a:cubicBezTo>
                    <a:cubicBezTo>
                      <a:pt x="112721" y="512"/>
                      <a:pt x="122701" y="7370"/>
                      <a:pt x="126375" y="17107"/>
                    </a:cubicBezTo>
                    <a:cubicBezTo>
                      <a:pt x="128396" y="22495"/>
                      <a:pt x="128580" y="28434"/>
                      <a:pt x="127784" y="34129"/>
                    </a:cubicBezTo>
                    <a:cubicBezTo>
                      <a:pt x="126375" y="44416"/>
                      <a:pt x="123191" y="53662"/>
                      <a:pt x="118293" y="62724"/>
                    </a:cubicBezTo>
                    <a:close/>
                  </a:path>
                </a:pathLst>
              </a:custGeom>
              <a:solidFill>
                <a:srgbClr val="FFFFB6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79" name="타원 578">
                <a:extLst>
                  <a:ext uri="{FF2B5EF4-FFF2-40B4-BE49-F238E27FC236}">
                    <a16:creationId xmlns:a16="http://schemas.microsoft.com/office/drawing/2014/main" id="{F32DEBB6-B881-703C-DA41-7797D8A72431}"/>
                  </a:ext>
                </a:extLst>
              </p:cNvPr>
              <p:cNvSpPr/>
              <p:nvPr/>
            </p:nvSpPr>
            <p:spPr>
              <a:xfrm>
                <a:off x="7018339" y="6511181"/>
                <a:ext cx="49108" cy="49108"/>
              </a:xfrm>
              <a:prstGeom prst="ellipse">
                <a:avLst/>
              </a:prstGeom>
              <a:solidFill>
                <a:srgbClr val="EDB954"/>
              </a:solidFill>
              <a:ln w="6122" cap="flat">
                <a:noFill/>
                <a:prstDash val="solid"/>
                <a:miter/>
              </a:ln>
            </p:spPr>
          </p:sp>
        </p:grpSp>
        <p:grpSp>
          <p:nvGrpSpPr>
            <p:cNvPr id="580" name="그래픽 336">
              <a:extLst>
                <a:ext uri="{FF2B5EF4-FFF2-40B4-BE49-F238E27FC236}">
                  <a16:creationId xmlns:a16="http://schemas.microsoft.com/office/drawing/2014/main" id="{7174DCA9-4870-ED33-4D61-DAFA648BC364}"/>
                </a:ext>
              </a:extLst>
            </p:cNvPr>
            <p:cNvGrpSpPr/>
            <p:nvPr/>
          </p:nvGrpSpPr>
          <p:grpSpPr>
            <a:xfrm>
              <a:off x="8753181" y="6157627"/>
              <a:ext cx="218317" cy="218747"/>
              <a:chOff x="8753181" y="6157627"/>
              <a:chExt cx="218317" cy="218747"/>
            </a:xfrm>
          </p:grpSpPr>
          <p:sp>
            <p:nvSpPr>
              <p:cNvPr id="581" name="자유형: 도형 580">
                <a:extLst>
                  <a:ext uri="{FF2B5EF4-FFF2-40B4-BE49-F238E27FC236}">
                    <a16:creationId xmlns:a16="http://schemas.microsoft.com/office/drawing/2014/main" id="{A184BB1C-21A1-B7EB-551F-7AA567D7E0F0}"/>
                  </a:ext>
                </a:extLst>
              </p:cNvPr>
              <p:cNvSpPr/>
              <p:nvPr/>
            </p:nvSpPr>
            <p:spPr>
              <a:xfrm>
                <a:off x="8753181" y="6157627"/>
                <a:ext cx="218317" cy="218747"/>
              </a:xfrm>
              <a:custGeom>
                <a:avLst/>
                <a:gdLst>
                  <a:gd name="csX0" fmla="*/ 133901 w 218317"/>
                  <a:gd name="csY0" fmla="*/ 65273 h 218747"/>
                  <a:gd name="csX1" fmla="*/ 132860 w 218317"/>
                  <a:gd name="csY1" fmla="*/ 71947 h 218747"/>
                  <a:gd name="csX2" fmla="*/ 157721 w 218317"/>
                  <a:gd name="csY2" fmla="*/ 48005 h 218747"/>
                  <a:gd name="csX3" fmla="*/ 190357 w 218317"/>
                  <a:gd name="csY3" fmla="*/ 39249 h 218747"/>
                  <a:gd name="csX4" fmla="*/ 214115 w 218317"/>
                  <a:gd name="csY4" fmla="*/ 61231 h 218747"/>
                  <a:gd name="csX5" fmla="*/ 208298 w 218317"/>
                  <a:gd name="csY5" fmla="*/ 82050 h 218747"/>
                  <a:gd name="csX6" fmla="*/ 191582 w 218317"/>
                  <a:gd name="csY6" fmla="*/ 96378 h 218747"/>
                  <a:gd name="csX7" fmla="*/ 161150 w 218317"/>
                  <a:gd name="csY7" fmla="*/ 110278 h 218747"/>
                  <a:gd name="csX8" fmla="*/ 199603 w 218317"/>
                  <a:gd name="csY8" fmla="*/ 120626 h 218747"/>
                  <a:gd name="csX9" fmla="*/ 217667 w 218317"/>
                  <a:gd name="csY9" fmla="*/ 143895 h 218747"/>
                  <a:gd name="csX10" fmla="*/ 211605 w 218317"/>
                  <a:gd name="csY10" fmla="*/ 168571 h 218747"/>
                  <a:gd name="csX11" fmla="*/ 152148 w 218317"/>
                  <a:gd name="csY11" fmla="*/ 171633 h 218747"/>
                  <a:gd name="csX12" fmla="*/ 134330 w 218317"/>
                  <a:gd name="csY12" fmla="*/ 155038 h 218747"/>
                  <a:gd name="csX13" fmla="*/ 121042 w 218317"/>
                  <a:gd name="csY13" fmla="*/ 202616 h 218747"/>
                  <a:gd name="csX14" fmla="*/ 82160 w 218317"/>
                  <a:gd name="csY14" fmla="*/ 217189 h 218747"/>
                  <a:gd name="csX15" fmla="*/ 61464 w 218317"/>
                  <a:gd name="csY15" fmla="*/ 181552 h 218747"/>
                  <a:gd name="csX16" fmla="*/ 68689 w 218317"/>
                  <a:gd name="csY16" fmla="*/ 155651 h 218747"/>
                  <a:gd name="csX17" fmla="*/ 79466 w 218317"/>
                  <a:gd name="csY17" fmla="*/ 136853 h 218747"/>
                  <a:gd name="csX18" fmla="*/ 35563 w 218317"/>
                  <a:gd name="csY18" fmla="*/ 139118 h 218747"/>
                  <a:gd name="csX19" fmla="*/ 2926 w 218317"/>
                  <a:gd name="csY19" fmla="*/ 113891 h 218747"/>
                  <a:gd name="csX20" fmla="*/ 11376 w 218317"/>
                  <a:gd name="csY20" fmla="*/ 75253 h 218747"/>
                  <a:gd name="csX21" fmla="*/ 50381 w 218317"/>
                  <a:gd name="csY21" fmla="*/ 71457 h 218747"/>
                  <a:gd name="csX22" fmla="*/ 76588 w 218317"/>
                  <a:gd name="csY22" fmla="*/ 80642 h 218747"/>
                  <a:gd name="csX23" fmla="*/ 69056 w 218317"/>
                  <a:gd name="csY23" fmla="*/ 53822 h 218747"/>
                  <a:gd name="csX24" fmla="*/ 67893 w 218317"/>
                  <a:gd name="csY24" fmla="*/ 26941 h 218747"/>
                  <a:gd name="csX25" fmla="*/ 92018 w 218317"/>
                  <a:gd name="csY25" fmla="*/ 1224 h 218747"/>
                  <a:gd name="csX26" fmla="*/ 125451 w 218317"/>
                  <a:gd name="csY26" fmla="*/ 11205 h 218747"/>
                  <a:gd name="csX27" fmla="*/ 133473 w 218317"/>
                  <a:gd name="csY27" fmla="*/ 29696 h 218747"/>
                  <a:gd name="csX28" fmla="*/ 133717 w 218317"/>
                  <a:gd name="csY28" fmla="*/ 65273 h 21874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218317" h="218747">
                    <a:moveTo>
                      <a:pt x="133901" y="65273"/>
                    </a:moveTo>
                    <a:cubicBezTo>
                      <a:pt x="133534" y="67416"/>
                      <a:pt x="133167" y="69681"/>
                      <a:pt x="132860" y="71947"/>
                    </a:cubicBezTo>
                    <a:cubicBezTo>
                      <a:pt x="140453" y="63252"/>
                      <a:pt x="148169" y="54496"/>
                      <a:pt x="157721" y="48005"/>
                    </a:cubicBezTo>
                    <a:cubicBezTo>
                      <a:pt x="167273" y="41515"/>
                      <a:pt x="178968" y="37412"/>
                      <a:pt x="190357" y="39249"/>
                    </a:cubicBezTo>
                    <a:cubicBezTo>
                      <a:pt x="201747" y="41086"/>
                      <a:pt x="212401" y="49781"/>
                      <a:pt x="214115" y="61231"/>
                    </a:cubicBezTo>
                    <a:cubicBezTo>
                      <a:pt x="215217" y="68518"/>
                      <a:pt x="212646" y="76049"/>
                      <a:pt x="208298" y="82050"/>
                    </a:cubicBezTo>
                    <a:cubicBezTo>
                      <a:pt x="203951" y="88051"/>
                      <a:pt x="197950" y="92582"/>
                      <a:pt x="191582" y="96378"/>
                    </a:cubicBezTo>
                    <a:cubicBezTo>
                      <a:pt x="182030" y="102134"/>
                      <a:pt x="171620" y="106359"/>
                      <a:pt x="161150" y="110278"/>
                    </a:cubicBezTo>
                    <a:cubicBezTo>
                      <a:pt x="174743" y="108747"/>
                      <a:pt x="188030" y="113401"/>
                      <a:pt x="199603" y="120626"/>
                    </a:cubicBezTo>
                    <a:cubicBezTo>
                      <a:pt x="208176" y="125953"/>
                      <a:pt x="215463" y="134036"/>
                      <a:pt x="217667" y="143895"/>
                    </a:cubicBezTo>
                    <a:cubicBezTo>
                      <a:pt x="219565" y="152467"/>
                      <a:pt x="217238" y="161836"/>
                      <a:pt x="211605" y="168571"/>
                    </a:cubicBezTo>
                    <a:cubicBezTo>
                      <a:pt x="196909" y="185961"/>
                      <a:pt x="169355" y="182961"/>
                      <a:pt x="152148" y="171633"/>
                    </a:cubicBezTo>
                    <a:cubicBezTo>
                      <a:pt x="145597" y="167285"/>
                      <a:pt x="140453" y="159999"/>
                      <a:pt x="134330" y="155038"/>
                    </a:cubicBezTo>
                    <a:cubicBezTo>
                      <a:pt x="142106" y="167346"/>
                      <a:pt x="128574" y="192513"/>
                      <a:pt x="121042" y="202616"/>
                    </a:cubicBezTo>
                    <a:cubicBezTo>
                      <a:pt x="112164" y="214495"/>
                      <a:pt x="96121" y="222211"/>
                      <a:pt x="82160" y="217189"/>
                    </a:cubicBezTo>
                    <a:cubicBezTo>
                      <a:pt x="68322" y="212230"/>
                      <a:pt x="60790" y="196248"/>
                      <a:pt x="61464" y="181552"/>
                    </a:cubicBezTo>
                    <a:cubicBezTo>
                      <a:pt x="61892" y="172490"/>
                      <a:pt x="64770" y="163795"/>
                      <a:pt x="68689" y="155651"/>
                    </a:cubicBezTo>
                    <a:cubicBezTo>
                      <a:pt x="70648" y="151549"/>
                      <a:pt x="75241" y="139057"/>
                      <a:pt x="79466" y="136853"/>
                    </a:cubicBezTo>
                    <a:cubicBezTo>
                      <a:pt x="67403" y="142976"/>
                      <a:pt x="48421" y="142302"/>
                      <a:pt x="35563" y="139118"/>
                    </a:cubicBezTo>
                    <a:cubicBezTo>
                      <a:pt x="21724" y="135690"/>
                      <a:pt x="8743" y="126872"/>
                      <a:pt x="2926" y="113891"/>
                    </a:cubicBezTo>
                    <a:cubicBezTo>
                      <a:pt x="-2891" y="100909"/>
                      <a:pt x="-13" y="83826"/>
                      <a:pt x="11376" y="75253"/>
                    </a:cubicBezTo>
                    <a:cubicBezTo>
                      <a:pt x="22214" y="67171"/>
                      <a:pt x="37277" y="68212"/>
                      <a:pt x="50381" y="71457"/>
                    </a:cubicBezTo>
                    <a:cubicBezTo>
                      <a:pt x="54728" y="72498"/>
                      <a:pt x="73465" y="82479"/>
                      <a:pt x="76588" y="80642"/>
                    </a:cubicBezTo>
                    <a:cubicBezTo>
                      <a:pt x="79466" y="78989"/>
                      <a:pt x="70158" y="58292"/>
                      <a:pt x="69056" y="53822"/>
                    </a:cubicBezTo>
                    <a:cubicBezTo>
                      <a:pt x="66913" y="45004"/>
                      <a:pt x="65750" y="35759"/>
                      <a:pt x="67893" y="26941"/>
                    </a:cubicBezTo>
                    <a:cubicBezTo>
                      <a:pt x="70771" y="15001"/>
                      <a:pt x="80201" y="4653"/>
                      <a:pt x="92018" y="1224"/>
                    </a:cubicBezTo>
                    <a:cubicBezTo>
                      <a:pt x="103836" y="-2205"/>
                      <a:pt x="117613" y="1714"/>
                      <a:pt x="125451" y="11205"/>
                    </a:cubicBezTo>
                    <a:cubicBezTo>
                      <a:pt x="129738" y="16470"/>
                      <a:pt x="132187" y="23022"/>
                      <a:pt x="133473" y="29696"/>
                    </a:cubicBezTo>
                    <a:cubicBezTo>
                      <a:pt x="135800" y="41698"/>
                      <a:pt x="135738" y="53332"/>
                      <a:pt x="133717" y="65273"/>
                    </a:cubicBezTo>
                    <a:close/>
                  </a:path>
                </a:pathLst>
              </a:custGeom>
              <a:solidFill>
                <a:srgbClr val="FFFFB6"/>
              </a:solidFill>
              <a:ln w="6122" cap="flat">
                <a:noFill/>
                <a:prstDash val="solid"/>
                <a:miter/>
              </a:ln>
            </p:spPr>
          </p:sp>
          <p:sp>
            <p:nvSpPr>
              <p:cNvPr id="582" name="타원 581">
                <a:extLst>
                  <a:ext uri="{FF2B5EF4-FFF2-40B4-BE49-F238E27FC236}">
                    <a16:creationId xmlns:a16="http://schemas.microsoft.com/office/drawing/2014/main" id="{3C595095-A8B1-3F1D-E122-52B7280D0D12}"/>
                  </a:ext>
                </a:extLst>
              </p:cNvPr>
              <p:cNvSpPr/>
              <p:nvPr/>
            </p:nvSpPr>
            <p:spPr>
              <a:xfrm>
                <a:off x="8835647" y="6235269"/>
                <a:ext cx="68702" cy="68702"/>
              </a:xfrm>
              <a:prstGeom prst="ellipse">
                <a:avLst/>
              </a:prstGeom>
              <a:solidFill>
                <a:srgbClr val="EDB954"/>
              </a:solidFill>
              <a:ln w="6122" cap="flat">
                <a:noFill/>
                <a:prstDash val="solid"/>
                <a:miter/>
              </a:ln>
            </p:spPr>
          </p:sp>
        </p:grpSp>
      </p:grpSp>
    </p:spTree>
    <p:extLst>
      <p:ext uri="{BB962C8B-B14F-4D97-AF65-F5344CB8AC3E}">
        <p14:creationId xmlns:p14="http://schemas.microsoft.com/office/powerpoint/2010/main" val="11079303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6FD2FEC-3E21-F2C6-D00A-73565A010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918F4B4-3F31-F031-C62D-B8D2902EF7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95C9B42-74E5-88EB-C80D-8B0687C7A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5CFD0-81BD-47FC-9F35-8B05EF1D879B}" type="datetimeFigureOut">
              <a:rPr lang="ko-KR" altLang="en-US" smtClean="0"/>
              <a:t>2026-09-16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9907365-7A65-1E5F-2CCD-92DDDE4DB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B2B2F9A-C1BB-4CE7-79EF-7A9800079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23A81-52DB-41D5-9893-B96D937EC9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1036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4F9DFA5-D259-5A12-FBAD-2E6A8ED03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7AB42BC-F6EE-87FC-669D-206B3395BB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68BC5E5-762E-A09A-9E01-9B4AF277E8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A0EAF4A-4BCB-A66A-0D88-D3A19E9A1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5CFD0-81BD-47FC-9F35-8B05EF1D879B}" type="datetimeFigureOut">
              <a:rPr lang="ko-KR" altLang="en-US" smtClean="0"/>
              <a:t>2026-09-16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C190922-018C-8CC3-36B3-325B9A3EA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EB4CE2A-32B1-64AC-7CC7-1F750923B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23A81-52DB-41D5-9893-B96D937EC9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2782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020BFC4-42BF-5FB6-5227-6F24C9C64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81F58C2-F595-E1C5-FBF6-57C9B647C7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0CAF54F-37E3-D2A5-8B6A-A67237B57D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D83A233-2922-6CF7-274E-7DB5509556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2D0E6823-DE6B-D495-62A6-6349E2AC21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B9B41517-3A4B-B0CC-5F30-D1539B9E2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5CFD0-81BD-47FC-9F35-8B05EF1D879B}" type="datetimeFigureOut">
              <a:rPr lang="ko-KR" altLang="en-US" smtClean="0"/>
              <a:t>2026-09-16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9606A56E-571C-78D2-1E92-9C57D3BD8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73423B7-811C-1840-D70A-3208DE5ED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23A81-52DB-41D5-9893-B96D937EC9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0530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B1338DB-5485-3325-8247-ACB69187A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8F8C8226-2863-07AE-82FE-51C39E5600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5CFD0-81BD-47FC-9F35-8B05EF1D879B}" type="datetimeFigureOut">
              <a:rPr lang="ko-KR" altLang="en-US" smtClean="0"/>
              <a:t>2026-09-16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9824875B-E373-3F52-1D07-091C177C7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4B479AD-F759-F29C-33D3-F41AE2C54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23A81-52DB-41D5-9893-B96D937EC9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0075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2092401B-8A05-47C1-C5E0-A78E0169F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5CFD0-81BD-47FC-9F35-8B05EF1D879B}" type="datetimeFigureOut">
              <a:rPr lang="ko-KR" altLang="en-US" smtClean="0"/>
              <a:t>2026-09-16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2A6CBB1E-C9D3-74A7-B821-ADC7625F9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1B52B58-696E-9230-CE30-B7115D679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23A81-52DB-41D5-9893-B96D937EC9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16172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585654E-CE17-E293-9D8F-247BD5C0D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9C74059-240C-A9C0-BFA5-DDFD53F8B7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069DE66-ED90-A997-3F43-1403CE8EDB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E39810A-850F-A421-B044-07E74A0B4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5CFD0-81BD-47FC-9F35-8B05EF1D879B}" type="datetimeFigureOut">
              <a:rPr lang="ko-KR" altLang="en-US" smtClean="0"/>
              <a:t>2026-09-16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0C02046-AE40-F730-BA0E-DAD13901A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09DE8BB-0CDE-590C-B139-997DB2579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23A81-52DB-41D5-9893-B96D937EC9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6777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04822A4-EBAB-A2D4-FE0B-7DF3E41EF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732D7883-8C28-DABD-14D7-D42B4929E4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3492DA6-D9CD-5F0C-12D3-2EABA52963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562BCDB-5FBD-4FB5-2B27-6B006F880D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5CFD0-81BD-47FC-9F35-8B05EF1D879B}" type="datetimeFigureOut">
              <a:rPr lang="ko-KR" altLang="en-US" smtClean="0"/>
              <a:t>2026-09-16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6C9A9EA-9DCD-3A63-5761-F389A7698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5689FEA-273D-DDAB-E24F-E4190671A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23A81-52DB-41D5-9893-B96D937EC9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18696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C3BB500-2938-434E-58AC-2E57612E9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4A82F06-E4AC-EA26-BA2B-6AF818B052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22FC15B-0981-B586-F1A8-92F0DB0BD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5CFD0-81BD-47FC-9F35-8B05EF1D879B}" type="datetimeFigureOut">
              <a:rPr lang="ko-KR" altLang="en-US" smtClean="0"/>
              <a:t>2026-09-16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3EC8C99-03F8-24C8-6688-D5B534CD2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41F4C7E-641C-93F7-64E1-FA2DF2B8D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23A81-52DB-41D5-9893-B96D937EC9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72353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C6D1222F-E8F2-D7B3-E1B1-98800E9F62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526F9EF-60E6-8E17-4E82-D9728AB099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1FFCEE0-ED66-5F56-20A8-B85BEC36E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5CFD0-81BD-47FC-9F35-8B05EF1D879B}" type="datetimeFigureOut">
              <a:rPr lang="ko-KR" altLang="en-US" smtClean="0"/>
              <a:t>2026-09-16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ECC3E62-BAA7-B1EC-6F7B-D5F159F7C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49D31A0-E367-5F8A-9004-3B0A416D1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23A81-52DB-41D5-9893-B96D937EC9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2168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C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9E7196D5-7570-78DD-3368-593D1C4C6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8AB209E-1E4B-2B46-E114-38B9523E6C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E18E735-C8D5-16D1-4D83-48DC6A0706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55CFD0-81BD-47FC-9F35-8B05EF1D879B}" type="datetimeFigureOut">
              <a:rPr lang="ko-KR" altLang="en-US" smtClean="0"/>
              <a:t>2026-09-16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1323E30-0692-9BF0-8B01-1ED9135819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8A673B9-EA0C-22C4-6043-64250BE2CF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823A81-52DB-41D5-9893-B96D937EC9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2487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0" r:id="rId3"/>
    <p:sldLayoutId id="2147483663" r:id="rId4"/>
    <p:sldLayoutId id="2147483664" r:id="rId5"/>
    <p:sldLayoutId id="2147483665" r:id="rId6"/>
    <p:sldLayoutId id="2147483650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  <p:sldLayoutId id="2147483659" r:id="rId16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1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8C18420-EA6D-B49E-224B-6C2DD8267AC6}"/>
              </a:ext>
            </a:extLst>
          </p:cNvPr>
          <p:cNvSpPr txBox="1"/>
          <p:nvPr/>
        </p:nvSpPr>
        <p:spPr>
          <a:xfrm rot="20984585">
            <a:off x="1240272" y="1558109"/>
            <a:ext cx="5006418" cy="1107996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12516193"/>
              </a:avLst>
            </a:prstTxWarp>
            <a:spAutoFit/>
          </a:bodyPr>
          <a:lstStyle/>
          <a:p>
            <a:r>
              <a:rPr lang="ko-KR" altLang="en-US" sz="6600" dirty="0">
                <a:solidFill>
                  <a:schemeClr val="bg2">
                    <a:lumMod val="25000"/>
                  </a:schemeClr>
                </a:solidFill>
                <a:latin typeface="배스킨라빈스 B" panose="02020603020101020101" pitchFamily="18" charset="-127"/>
                <a:ea typeface="배스킨라빈스 B" panose="02020603020101020101" pitchFamily="18" charset="-127"/>
              </a:rPr>
              <a:t>생각이 보이는 </a:t>
            </a:r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86BA635-B8B1-70D1-5DFD-785943CC71C9}"/>
              </a:ext>
            </a:extLst>
          </p:cNvPr>
          <p:cNvGrpSpPr/>
          <p:nvPr/>
        </p:nvGrpSpPr>
        <p:grpSpPr>
          <a:xfrm>
            <a:off x="3085160" y="1590493"/>
            <a:ext cx="5133226" cy="2738987"/>
            <a:chOff x="3565220" y="1542172"/>
            <a:chExt cx="5133226" cy="2738987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2759A7F-1AB3-E753-B438-267CB0D56F9C}"/>
                </a:ext>
              </a:extLst>
            </p:cNvPr>
            <p:cNvSpPr txBox="1"/>
            <p:nvPr/>
          </p:nvSpPr>
          <p:spPr>
            <a:xfrm rot="168085">
              <a:off x="3636884" y="1634281"/>
              <a:ext cx="5061562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600" b="1" dirty="0">
                  <a:ln w="215900">
                    <a:noFill/>
                  </a:ln>
                  <a:solidFill>
                    <a:srgbClr val="E7EFA3"/>
                  </a:solidFill>
                  <a:latin typeface="배스킨라빈스 B" panose="02020603020101020101" pitchFamily="18" charset="-127"/>
                  <a:ea typeface="배스킨라빈스 B" panose="02020603020101020101" pitchFamily="18" charset="-127"/>
                </a:rPr>
                <a:t>탐구</a:t>
              </a:r>
              <a:r>
                <a:rPr lang="ko-KR" altLang="en-US" sz="16600" b="1" dirty="0">
                  <a:ln w="215900">
                    <a:solidFill>
                      <a:schemeClr val="accent4">
                        <a:lumMod val="40000"/>
                        <a:lumOff val="60000"/>
                      </a:schemeClr>
                    </a:solidFill>
                  </a:ln>
                  <a:solidFill>
                    <a:srgbClr val="B94C58"/>
                  </a:solidFill>
                  <a:latin typeface="배스킨라빈스 B" panose="02020603020101020101" pitchFamily="18" charset="-127"/>
                  <a:ea typeface="배스킨라빈스 B" panose="02020603020101020101" pitchFamily="18" charset="-127"/>
                </a:rPr>
                <a:t> 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29E4DA1-6AF2-DB61-93EF-848E0FDD5327}"/>
                </a:ext>
              </a:extLst>
            </p:cNvPr>
            <p:cNvSpPr txBox="1"/>
            <p:nvPr/>
          </p:nvSpPr>
          <p:spPr>
            <a:xfrm rot="168085">
              <a:off x="3565220" y="1542172"/>
              <a:ext cx="5061562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600" b="1" dirty="0">
                  <a:ln w="215900">
                    <a:noFill/>
                  </a:ln>
                  <a:solidFill>
                    <a:srgbClr val="B94C58"/>
                  </a:solidFill>
                  <a:latin typeface="배스킨라빈스 B" panose="02020603020101020101" pitchFamily="18" charset="-127"/>
                  <a:ea typeface="배스킨라빈스 B" panose="02020603020101020101" pitchFamily="18" charset="-127"/>
                </a:rPr>
                <a:t>탐구</a:t>
              </a:r>
              <a:r>
                <a:rPr lang="ko-KR" altLang="en-US" sz="16600" b="1" dirty="0">
                  <a:ln w="215900">
                    <a:solidFill>
                      <a:schemeClr val="accent4">
                        <a:lumMod val="40000"/>
                        <a:lumOff val="60000"/>
                      </a:schemeClr>
                    </a:solidFill>
                  </a:ln>
                  <a:solidFill>
                    <a:srgbClr val="B94C58"/>
                  </a:solidFill>
                  <a:latin typeface="배스킨라빈스 B" panose="02020603020101020101" pitchFamily="18" charset="-127"/>
                  <a:ea typeface="배스킨라빈스 B" panose="02020603020101020101" pitchFamily="18" charset="-127"/>
                </a:rPr>
                <a:t> </a:t>
              </a:r>
            </a:p>
          </p:txBody>
        </p:sp>
        <p:sp>
          <p:nvSpPr>
            <p:cNvPr id="13" name="사다리꼴 12">
              <a:extLst>
                <a:ext uri="{FF2B5EF4-FFF2-40B4-BE49-F238E27FC236}">
                  <a16:creationId xmlns:a16="http://schemas.microsoft.com/office/drawing/2014/main" id="{093A5863-83EC-E463-75F6-BAD866B69A54}"/>
                </a:ext>
              </a:extLst>
            </p:cNvPr>
            <p:cNvSpPr/>
            <p:nvPr/>
          </p:nvSpPr>
          <p:spPr>
            <a:xfrm rot="12956514">
              <a:off x="7165548" y="1610053"/>
              <a:ext cx="315393" cy="458584"/>
            </a:xfrm>
            <a:prstGeom prst="trapezoid">
              <a:avLst/>
            </a:prstGeom>
            <a:solidFill>
              <a:srgbClr val="B94C58">
                <a:alpha val="56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사다리꼴 14">
              <a:extLst>
                <a:ext uri="{FF2B5EF4-FFF2-40B4-BE49-F238E27FC236}">
                  <a16:creationId xmlns:a16="http://schemas.microsoft.com/office/drawing/2014/main" id="{774C7A75-3470-CC40-8F28-1D5298349E25}"/>
                </a:ext>
              </a:extLst>
            </p:cNvPr>
            <p:cNvSpPr/>
            <p:nvPr/>
          </p:nvSpPr>
          <p:spPr>
            <a:xfrm rot="14786053">
              <a:off x="7347150" y="2018990"/>
              <a:ext cx="213602" cy="245572"/>
            </a:xfrm>
            <a:prstGeom prst="trapezoid">
              <a:avLst/>
            </a:prstGeom>
            <a:solidFill>
              <a:srgbClr val="E7EFA3">
                <a:alpha val="91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C3F5BE5C-4792-EA1A-98C5-BB4065A2A569}"/>
              </a:ext>
            </a:extLst>
          </p:cNvPr>
          <p:cNvGrpSpPr/>
          <p:nvPr/>
        </p:nvGrpSpPr>
        <p:grpSpPr>
          <a:xfrm>
            <a:off x="1151433" y="821815"/>
            <a:ext cx="1477694" cy="592123"/>
            <a:chOff x="1456233" y="783715"/>
            <a:chExt cx="1477694" cy="592123"/>
          </a:xfrm>
        </p:grpSpPr>
        <p:sp>
          <p:nvSpPr>
            <p:cNvPr id="16" name="사각형: 둥근 모서리 15">
              <a:extLst>
                <a:ext uri="{FF2B5EF4-FFF2-40B4-BE49-F238E27FC236}">
                  <a16:creationId xmlns:a16="http://schemas.microsoft.com/office/drawing/2014/main" id="{580C9CAD-04D2-66DA-888E-7E8EFC74FD42}"/>
                </a:ext>
              </a:extLst>
            </p:cNvPr>
            <p:cNvSpPr/>
            <p:nvPr/>
          </p:nvSpPr>
          <p:spPr>
            <a:xfrm rot="20442558">
              <a:off x="1456233" y="975376"/>
              <a:ext cx="1414668" cy="400462"/>
            </a:xfrm>
            <a:prstGeom prst="roundRect">
              <a:avLst>
                <a:gd name="adj" fmla="val 50000"/>
              </a:avLst>
            </a:prstGeom>
            <a:solidFill>
              <a:srgbClr val="F3E1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B259A95-DC25-CD89-1E5C-1FFDFD07732A}"/>
                </a:ext>
              </a:extLst>
            </p:cNvPr>
            <p:cNvSpPr txBox="1"/>
            <p:nvPr/>
          </p:nvSpPr>
          <p:spPr>
            <a:xfrm rot="20442558">
              <a:off x="1547208" y="973891"/>
              <a:ext cx="114797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dirty="0">
                  <a:solidFill>
                    <a:schemeClr val="bg2">
                      <a:lumMod val="25000"/>
                    </a:schemeClr>
                  </a:solidFill>
                  <a:latin typeface="배스킨라빈스 B" panose="02020603020101020101" pitchFamily="18" charset="-127"/>
                  <a:ea typeface="배스킨라빈스 B" panose="02020603020101020101" pitchFamily="18" charset="-127"/>
                </a:rPr>
                <a:t>초등학교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58C4EBA-5B0F-CBEB-2F9D-95F0E3E4B982}"/>
                </a:ext>
              </a:extLst>
            </p:cNvPr>
            <p:cNvSpPr txBox="1"/>
            <p:nvPr/>
          </p:nvSpPr>
          <p:spPr>
            <a:xfrm rot="20899375">
              <a:off x="2436014" y="783715"/>
              <a:ext cx="49391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000" dirty="0">
                  <a:ln w="25400">
                    <a:solidFill>
                      <a:schemeClr val="bg1"/>
                    </a:solidFill>
                  </a:ln>
                  <a:solidFill>
                    <a:srgbClr val="B94C58"/>
                  </a:solidFill>
                  <a:latin typeface="고령딸기체" pitchFamily="2" charset="-127"/>
                  <a:ea typeface="고령딸기체" pitchFamily="2" charset="-127"/>
                </a:rPr>
                <a:t>6</a:t>
              </a:r>
              <a:endParaRPr lang="ko-KR" altLang="en-US" sz="3000" dirty="0">
                <a:ln w="25400">
                  <a:solidFill>
                    <a:schemeClr val="bg1"/>
                  </a:solidFill>
                </a:ln>
                <a:solidFill>
                  <a:srgbClr val="B94C58"/>
                </a:solidFill>
                <a:latin typeface="고령딸기체" pitchFamily="2" charset="-127"/>
                <a:ea typeface="고령딸기체" pitchFamily="2" charset="-127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4D83FBD-83A5-8D23-E4F6-409B6A22EAB4}"/>
                </a:ext>
              </a:extLst>
            </p:cNvPr>
            <p:cNvSpPr txBox="1"/>
            <p:nvPr/>
          </p:nvSpPr>
          <p:spPr>
            <a:xfrm rot="20899375">
              <a:off x="2440011" y="786254"/>
              <a:ext cx="493916" cy="538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900" dirty="0">
                  <a:solidFill>
                    <a:srgbClr val="B94C58"/>
                  </a:solidFill>
                  <a:latin typeface="고령딸기체" pitchFamily="2" charset="-127"/>
                  <a:ea typeface="고령딸기체" pitchFamily="2" charset="-127"/>
                </a:rPr>
                <a:t>6</a:t>
              </a:r>
              <a:endParaRPr lang="ko-KR" altLang="en-US" sz="2900" dirty="0">
                <a:solidFill>
                  <a:srgbClr val="B94C58"/>
                </a:solidFill>
                <a:latin typeface="고령딸기체" pitchFamily="2" charset="-127"/>
                <a:ea typeface="고령딸기체" pitchFamily="2" charset="-127"/>
              </a:endParaRP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A791C1F4-6795-3098-6334-CF32012ACBE1}"/>
              </a:ext>
            </a:extLst>
          </p:cNvPr>
          <p:cNvSpPr txBox="1"/>
          <p:nvPr/>
        </p:nvSpPr>
        <p:spPr>
          <a:xfrm>
            <a:off x="5916393" y="4163879"/>
            <a:ext cx="24353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latin typeface="메모먼트꾹꾹체" panose="02000503000000000000" pitchFamily="50" charset="-127"/>
                <a:ea typeface="메모먼트꾹꾹체" panose="02000503000000000000" pitchFamily="50" charset="-127"/>
              </a:rPr>
              <a:t>- 2~3</a:t>
            </a:r>
            <a:r>
              <a:rPr lang="ko-KR" altLang="en-US" sz="2400" dirty="0">
                <a:latin typeface="메모먼트꾹꾹체" panose="02000503000000000000" pitchFamily="50" charset="-127"/>
                <a:ea typeface="메모먼트꾹꾹체" panose="02000503000000000000" pitchFamily="50" charset="-127"/>
              </a:rPr>
              <a:t>차시 </a:t>
            </a:r>
            <a:r>
              <a:rPr lang="en-US" altLang="ko-KR" sz="2400" dirty="0">
                <a:latin typeface="메모먼트꾹꾹체" panose="02000503000000000000" pitchFamily="50" charset="-127"/>
                <a:ea typeface="메모먼트꾹꾹체" panose="02000503000000000000" pitchFamily="50" charset="-127"/>
              </a:rPr>
              <a:t>- </a:t>
            </a:r>
            <a:endParaRPr lang="ko-KR" altLang="en-US" sz="2400" dirty="0">
              <a:latin typeface="메모먼트꾹꾹체" panose="02000503000000000000" pitchFamily="50" charset="-127"/>
              <a:ea typeface="메모먼트꾹꾹체" panose="02000503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26565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07342D69-8570-9568-4DB6-E203FCAA76AB}"/>
              </a:ext>
            </a:extLst>
          </p:cNvPr>
          <p:cNvSpPr txBox="1"/>
          <p:nvPr/>
        </p:nvSpPr>
        <p:spPr>
          <a:xfrm>
            <a:off x="4893469" y="3894833"/>
            <a:ext cx="28479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7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배스킨라빈스 B" panose="02020603020101020101" pitchFamily="18" charset="-127"/>
                <a:ea typeface="배스킨라빈스 B" panose="02020603020101020101" pitchFamily="18" charset="-127"/>
              </a:rPr>
              <a:t>익혀요</a:t>
            </a:r>
            <a:r>
              <a:rPr lang="ko-KR" altLang="en-US" sz="7200" dirty="0">
                <a:solidFill>
                  <a:schemeClr val="tx1">
                    <a:lumMod val="75000"/>
                    <a:lumOff val="25000"/>
                  </a:schemeClr>
                </a:solidFill>
                <a:latin typeface="배스킨라빈스 B" panose="02020603020101020101" pitchFamily="18" charset="-127"/>
                <a:ea typeface="배스킨라빈스 B" panose="02020603020101020101" pitchFamily="18" charset="-127"/>
              </a:rPr>
              <a:t>  </a:t>
            </a: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61768C87-32EF-7388-1330-7F07BAF9B279}"/>
              </a:ext>
            </a:extLst>
          </p:cNvPr>
          <p:cNvGrpSpPr/>
          <p:nvPr/>
        </p:nvGrpSpPr>
        <p:grpSpPr>
          <a:xfrm>
            <a:off x="2246516" y="2448283"/>
            <a:ext cx="7826171" cy="1448325"/>
            <a:chOff x="1694066" y="2228671"/>
            <a:chExt cx="7826171" cy="1448325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DE813A3-1480-C81E-9F81-11A83DFD5576}"/>
                </a:ext>
              </a:extLst>
            </p:cNvPr>
            <p:cNvSpPr txBox="1"/>
            <p:nvPr/>
          </p:nvSpPr>
          <p:spPr>
            <a:xfrm>
              <a:off x="1704975" y="2228671"/>
              <a:ext cx="7815262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800" b="1" dirty="0">
                  <a:ln w="117475">
                    <a:solidFill>
                      <a:srgbClr val="E6C0C5"/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스킨라빈스 B" panose="02020603020101020101" pitchFamily="18" charset="-127"/>
                  <a:ea typeface="배스킨라빈스 B" panose="02020603020101020101" pitchFamily="18" charset="-127"/>
                </a:rPr>
                <a:t>탐구 학습 기능  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B3A9F98-3810-205A-F96C-24C544934C47}"/>
                </a:ext>
              </a:extLst>
            </p:cNvPr>
            <p:cNvSpPr txBox="1"/>
            <p:nvPr/>
          </p:nvSpPr>
          <p:spPr>
            <a:xfrm>
              <a:off x="1694066" y="2230446"/>
              <a:ext cx="7815262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배스킨라빈스 B" panose="02020603020101020101" pitchFamily="18" charset="-127"/>
                  <a:ea typeface="배스킨라빈스 B" panose="02020603020101020101" pitchFamily="18" charset="-127"/>
                </a:rPr>
                <a:t>탐구 학습 기능</a:t>
              </a:r>
              <a:r>
                <a:rPr lang="ko-KR" altLang="en-US" sz="7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배스킨라빈스 B" panose="02020603020101020101" pitchFamily="18" charset="-127"/>
                  <a:ea typeface="배스킨라빈스 B" panose="02020603020101020101" pitchFamily="18" charset="-127"/>
                </a:rPr>
                <a:t>을</a:t>
              </a:r>
              <a:r>
                <a:rPr lang="ko-KR" altLang="en-US" sz="8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배스킨라빈스 B" panose="02020603020101020101" pitchFamily="18" charset="-127"/>
                  <a:ea typeface="배스킨라빈스 B" panose="02020603020101020101" pitchFamily="18" charset="-127"/>
                </a:rPr>
                <a:t>  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60DE5603-EDF9-1D82-9C6A-6BB7F7012838}"/>
              </a:ext>
            </a:extLst>
          </p:cNvPr>
          <p:cNvSpPr txBox="1"/>
          <p:nvPr/>
        </p:nvSpPr>
        <p:spPr>
          <a:xfrm>
            <a:off x="4893469" y="1104900"/>
            <a:ext cx="28479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7200" dirty="0">
                <a:solidFill>
                  <a:schemeClr val="tx1">
                    <a:lumMod val="75000"/>
                    <a:lumOff val="25000"/>
                  </a:schemeClr>
                </a:solidFill>
                <a:latin typeface="배스킨라빈스 B" panose="02020603020101020101" pitchFamily="18" charset="-127"/>
                <a:ea typeface="배스킨라빈스 B" panose="02020603020101020101" pitchFamily="18" charset="-127"/>
              </a:rPr>
              <a:t>다양한 </a:t>
            </a: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D61CBD40-E140-7FE0-D8B2-C2F5F88794CC}"/>
              </a:ext>
            </a:extLst>
          </p:cNvPr>
          <p:cNvSpPr/>
          <p:nvPr/>
        </p:nvSpPr>
        <p:spPr>
          <a:xfrm>
            <a:off x="2647950" y="2499083"/>
            <a:ext cx="171450" cy="171450"/>
          </a:xfrm>
          <a:prstGeom prst="ellipse">
            <a:avLst/>
          </a:prstGeom>
          <a:solidFill>
            <a:srgbClr val="B94C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타원 26">
            <a:extLst>
              <a:ext uri="{FF2B5EF4-FFF2-40B4-BE49-F238E27FC236}">
                <a16:creationId xmlns:a16="http://schemas.microsoft.com/office/drawing/2014/main" id="{A9627708-CF71-FCD5-B2E6-F815ABAE6F94}"/>
              </a:ext>
            </a:extLst>
          </p:cNvPr>
          <p:cNvSpPr/>
          <p:nvPr/>
        </p:nvSpPr>
        <p:spPr>
          <a:xfrm>
            <a:off x="3812133" y="2510956"/>
            <a:ext cx="171450" cy="171450"/>
          </a:xfrm>
          <a:prstGeom prst="ellipse">
            <a:avLst/>
          </a:prstGeom>
          <a:solidFill>
            <a:srgbClr val="B94C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타원 28">
            <a:extLst>
              <a:ext uri="{FF2B5EF4-FFF2-40B4-BE49-F238E27FC236}">
                <a16:creationId xmlns:a16="http://schemas.microsoft.com/office/drawing/2014/main" id="{CE923430-FFCA-4B9B-CA2F-A227C63FB47E}"/>
              </a:ext>
            </a:extLst>
          </p:cNvPr>
          <p:cNvSpPr/>
          <p:nvPr/>
        </p:nvSpPr>
        <p:spPr>
          <a:xfrm>
            <a:off x="4976316" y="2413358"/>
            <a:ext cx="171450" cy="171450"/>
          </a:xfrm>
          <a:prstGeom prst="ellipse">
            <a:avLst/>
          </a:prstGeom>
          <a:solidFill>
            <a:srgbClr val="B94C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타원 30">
            <a:extLst>
              <a:ext uri="{FF2B5EF4-FFF2-40B4-BE49-F238E27FC236}">
                <a16:creationId xmlns:a16="http://schemas.microsoft.com/office/drawing/2014/main" id="{71846F73-1523-1D10-90C8-BF3B16514C2F}"/>
              </a:ext>
            </a:extLst>
          </p:cNvPr>
          <p:cNvSpPr/>
          <p:nvPr/>
        </p:nvSpPr>
        <p:spPr>
          <a:xfrm>
            <a:off x="6140499" y="2425231"/>
            <a:ext cx="171450" cy="171450"/>
          </a:xfrm>
          <a:prstGeom prst="ellipse">
            <a:avLst/>
          </a:prstGeom>
          <a:solidFill>
            <a:srgbClr val="B94C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61778837-1BE2-1220-188F-9363334C0B61}"/>
              </a:ext>
            </a:extLst>
          </p:cNvPr>
          <p:cNvSpPr/>
          <p:nvPr/>
        </p:nvSpPr>
        <p:spPr>
          <a:xfrm>
            <a:off x="7304682" y="2610554"/>
            <a:ext cx="171450" cy="171450"/>
          </a:xfrm>
          <a:prstGeom prst="ellipse">
            <a:avLst/>
          </a:prstGeom>
          <a:solidFill>
            <a:srgbClr val="B94C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EADE727D-1D2F-80CC-8C07-0D1475F651FD}"/>
              </a:ext>
            </a:extLst>
          </p:cNvPr>
          <p:cNvSpPr/>
          <p:nvPr/>
        </p:nvSpPr>
        <p:spPr>
          <a:xfrm>
            <a:off x="8101138" y="2413358"/>
            <a:ext cx="171450" cy="171450"/>
          </a:xfrm>
          <a:prstGeom prst="ellipse">
            <a:avLst/>
          </a:prstGeom>
          <a:solidFill>
            <a:srgbClr val="B94C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1179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8C0CE2C-958B-3C79-E723-4F109BD990CB}"/>
              </a:ext>
            </a:extLst>
          </p:cNvPr>
          <p:cNvSpPr txBox="1"/>
          <p:nvPr/>
        </p:nvSpPr>
        <p:spPr>
          <a:xfrm>
            <a:off x="190767" y="2446199"/>
            <a:ext cx="11810467" cy="19656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>
              <a:lnSpc>
                <a:spcPct val="150000"/>
              </a:lnSpc>
              <a:buNone/>
            </a:pPr>
            <a:r>
              <a:rPr lang="ko-KR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배스킨라빈스 B" panose="02020603020101020101" pitchFamily="18" charset="-127"/>
                <a:ea typeface="배스킨라빈스 B" panose="02020603020101020101" pitchFamily="18" charset="-127"/>
              </a:rPr>
              <a:t>다양한 탐구 학습 기능을 이해하고</a:t>
            </a:r>
            <a:r>
              <a:rPr lang="en-US" altLang="ko-KR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배스킨라빈스 B" panose="02020603020101020101" pitchFamily="18" charset="-127"/>
                <a:ea typeface="배스킨라빈스 B" panose="02020603020101020101" pitchFamily="18" charset="-127"/>
              </a:rPr>
              <a:t>, </a:t>
            </a:r>
          </a:p>
          <a:p>
            <a:pPr indent="0" algn="ctr">
              <a:lnSpc>
                <a:spcPct val="150000"/>
              </a:lnSpc>
              <a:buNone/>
            </a:pPr>
            <a:r>
              <a:rPr lang="ko-KR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배스킨라빈스 B" panose="02020603020101020101" pitchFamily="18" charset="-127"/>
                <a:ea typeface="배스킨라빈스 B" panose="02020603020101020101" pitchFamily="18" charset="-127"/>
              </a:rPr>
              <a:t>이를 탐구 과정과 실행활에 적용할 수 있습니다</a:t>
            </a:r>
            <a:r>
              <a:rPr lang="en-US" altLang="ko-KR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배스킨라빈스 B" panose="02020603020101020101" pitchFamily="18" charset="-127"/>
                <a:ea typeface="배스킨라빈스 B" panose="02020603020101020101" pitchFamily="18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192021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그룹 18">
            <a:extLst>
              <a:ext uri="{FF2B5EF4-FFF2-40B4-BE49-F238E27FC236}">
                <a16:creationId xmlns:a16="http://schemas.microsoft.com/office/drawing/2014/main" id="{46332BBD-3571-DC03-75D9-E92EEA0C061D}"/>
              </a:ext>
            </a:extLst>
          </p:cNvPr>
          <p:cNvGrpSpPr/>
          <p:nvPr/>
        </p:nvGrpSpPr>
        <p:grpSpPr>
          <a:xfrm>
            <a:off x="1374935" y="1409215"/>
            <a:ext cx="3844485" cy="4039570"/>
            <a:chOff x="1374935" y="1409215"/>
            <a:chExt cx="3844485" cy="4039570"/>
          </a:xfrm>
        </p:grpSpPr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58213904-959F-57D8-D725-485F51CBFB41}"/>
                </a:ext>
              </a:extLst>
            </p:cNvPr>
            <p:cNvGrpSpPr/>
            <p:nvPr/>
          </p:nvGrpSpPr>
          <p:grpSpPr>
            <a:xfrm>
              <a:off x="1374935" y="1409215"/>
              <a:ext cx="3844485" cy="4039570"/>
              <a:chOff x="1374935" y="1680436"/>
              <a:chExt cx="3844485" cy="4039570"/>
            </a:xfrm>
          </p:grpSpPr>
          <p:sp>
            <p:nvSpPr>
              <p:cNvPr id="2" name="사각형: 둥근 모서리 1">
                <a:extLst>
                  <a:ext uri="{FF2B5EF4-FFF2-40B4-BE49-F238E27FC236}">
                    <a16:creationId xmlns:a16="http://schemas.microsoft.com/office/drawing/2014/main" id="{6B860917-17D6-3526-95E7-D028180CEDAC}"/>
                  </a:ext>
                </a:extLst>
              </p:cNvPr>
              <p:cNvSpPr/>
              <p:nvPr/>
            </p:nvSpPr>
            <p:spPr>
              <a:xfrm>
                <a:off x="1374935" y="1868847"/>
                <a:ext cx="3844485" cy="3851159"/>
              </a:xfrm>
              <a:prstGeom prst="roundRect">
                <a:avLst>
                  <a:gd name="adj" fmla="val 5208"/>
                </a:avLst>
              </a:prstGeom>
              <a:solidFill>
                <a:schemeClr val="bg1"/>
              </a:solidFill>
              <a:ln w="82550">
                <a:solidFill>
                  <a:srgbClr val="ED6D5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7" name="그룹 6">
                <a:extLst>
                  <a:ext uri="{FF2B5EF4-FFF2-40B4-BE49-F238E27FC236}">
                    <a16:creationId xmlns:a16="http://schemas.microsoft.com/office/drawing/2014/main" id="{2D5786FB-7534-281A-1E7B-9AE5466C4B7B}"/>
                  </a:ext>
                </a:extLst>
              </p:cNvPr>
              <p:cNvGrpSpPr/>
              <p:nvPr/>
            </p:nvGrpSpPr>
            <p:grpSpPr>
              <a:xfrm>
                <a:off x="2711012" y="1680436"/>
                <a:ext cx="1172331" cy="376821"/>
                <a:chOff x="2618200" y="1616911"/>
                <a:chExt cx="1172331" cy="376821"/>
              </a:xfrm>
            </p:grpSpPr>
            <p:sp>
              <p:nvSpPr>
                <p:cNvPr id="6" name="자유형: 도형 5">
                  <a:extLst>
                    <a:ext uri="{FF2B5EF4-FFF2-40B4-BE49-F238E27FC236}">
                      <a16:creationId xmlns:a16="http://schemas.microsoft.com/office/drawing/2014/main" id="{95CFACAE-A12A-F848-0779-901BAFA7410A}"/>
                    </a:ext>
                  </a:extLst>
                </p:cNvPr>
                <p:cNvSpPr/>
                <p:nvPr/>
              </p:nvSpPr>
              <p:spPr>
                <a:xfrm>
                  <a:off x="2659856" y="1652608"/>
                  <a:ext cx="995362" cy="305426"/>
                </a:xfrm>
                <a:custGeom>
                  <a:avLst/>
                  <a:gdLst>
                    <a:gd name="csX0" fmla="*/ 147638 w 995362"/>
                    <a:gd name="csY0" fmla="*/ 0 h 305426"/>
                    <a:gd name="csX1" fmla="*/ 295276 w 995362"/>
                    <a:gd name="csY1" fmla="*/ 152713 h 305426"/>
                    <a:gd name="csX2" fmla="*/ 294408 w 995362"/>
                    <a:gd name="csY2" fmla="*/ 157159 h 305426"/>
                    <a:gd name="csX3" fmla="*/ 305141 w 995362"/>
                    <a:gd name="csY3" fmla="*/ 152713 h 305426"/>
                    <a:gd name="csX4" fmla="*/ 978352 w 995362"/>
                    <a:gd name="csY4" fmla="*/ 152713 h 305426"/>
                    <a:gd name="csX5" fmla="*/ 995362 w 995362"/>
                    <a:gd name="csY5" fmla="*/ 169723 h 305426"/>
                    <a:gd name="csX6" fmla="*/ 995362 w 995362"/>
                    <a:gd name="csY6" fmla="*/ 237763 h 305426"/>
                    <a:gd name="csX7" fmla="*/ 978352 w 995362"/>
                    <a:gd name="csY7" fmla="*/ 254773 h 305426"/>
                    <a:gd name="csX8" fmla="*/ 305141 w 995362"/>
                    <a:gd name="csY8" fmla="*/ 254773 h 305426"/>
                    <a:gd name="csX9" fmla="*/ 288131 w 995362"/>
                    <a:gd name="csY9" fmla="*/ 237763 h 305426"/>
                    <a:gd name="csX10" fmla="*/ 288131 w 995362"/>
                    <a:gd name="csY10" fmla="*/ 189320 h 305426"/>
                    <a:gd name="csX11" fmla="*/ 283674 w 995362"/>
                    <a:gd name="csY11" fmla="*/ 212156 h 305426"/>
                    <a:gd name="csX12" fmla="*/ 147638 w 995362"/>
                    <a:gd name="csY12" fmla="*/ 305426 h 305426"/>
                    <a:gd name="csX13" fmla="*/ 0 w 995362"/>
                    <a:gd name="csY13" fmla="*/ 152713 h 305426"/>
                    <a:gd name="csX14" fmla="*/ 147638 w 995362"/>
                    <a:gd name="csY14" fmla="*/ 0 h 305426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</a:cxnLst>
                  <a:rect l="l" t="t" r="r" b="b"/>
                  <a:pathLst>
                    <a:path w="995362" h="305426">
                      <a:moveTo>
                        <a:pt x="147638" y="0"/>
                      </a:moveTo>
                      <a:cubicBezTo>
                        <a:pt x="229176" y="0"/>
                        <a:pt x="295276" y="68372"/>
                        <a:pt x="295276" y="152713"/>
                      </a:cubicBezTo>
                      <a:lnTo>
                        <a:pt x="294408" y="157159"/>
                      </a:lnTo>
                      <a:lnTo>
                        <a:pt x="305141" y="152713"/>
                      </a:lnTo>
                      <a:lnTo>
                        <a:pt x="978352" y="152713"/>
                      </a:lnTo>
                      <a:cubicBezTo>
                        <a:pt x="987746" y="152713"/>
                        <a:pt x="995362" y="160329"/>
                        <a:pt x="995362" y="169723"/>
                      </a:cubicBezTo>
                      <a:lnTo>
                        <a:pt x="995362" y="237763"/>
                      </a:lnTo>
                      <a:cubicBezTo>
                        <a:pt x="995362" y="247157"/>
                        <a:pt x="987746" y="254773"/>
                        <a:pt x="978352" y="254773"/>
                      </a:cubicBezTo>
                      <a:lnTo>
                        <a:pt x="305141" y="254773"/>
                      </a:lnTo>
                      <a:cubicBezTo>
                        <a:pt x="295747" y="254773"/>
                        <a:pt x="288131" y="247157"/>
                        <a:pt x="288131" y="237763"/>
                      </a:cubicBezTo>
                      <a:lnTo>
                        <a:pt x="288131" y="189320"/>
                      </a:lnTo>
                      <a:lnTo>
                        <a:pt x="283674" y="212156"/>
                      </a:lnTo>
                      <a:cubicBezTo>
                        <a:pt x="261261" y="266967"/>
                        <a:pt x="208791" y="305426"/>
                        <a:pt x="147638" y="305426"/>
                      </a:cubicBezTo>
                      <a:cubicBezTo>
                        <a:pt x="66100" y="305426"/>
                        <a:pt x="0" y="237054"/>
                        <a:pt x="0" y="152713"/>
                      </a:cubicBezTo>
                      <a:cubicBezTo>
                        <a:pt x="0" y="68372"/>
                        <a:pt x="66100" y="0"/>
                        <a:pt x="147638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  <p:pic>
              <p:nvPicPr>
                <p:cNvPr id="3" name="그림 2">
                  <a:extLst>
                    <a:ext uri="{FF2B5EF4-FFF2-40B4-BE49-F238E27FC236}">
                      <a16:creationId xmlns:a16="http://schemas.microsoft.com/office/drawing/2014/main" id="{4A4D529A-83DA-5028-5207-B9E8D18A038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2618200" y="1616911"/>
                  <a:ext cx="1172331" cy="376821"/>
                </a:xfrm>
                <a:prstGeom prst="rect">
                  <a:avLst/>
                </a:prstGeom>
              </p:spPr>
            </p:pic>
          </p:grp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8FB3DB2-BF0A-0381-9DE5-040D215506E1}"/>
                </a:ext>
              </a:extLst>
            </p:cNvPr>
            <p:cNvSpPr txBox="1"/>
            <p:nvPr/>
          </p:nvSpPr>
          <p:spPr>
            <a:xfrm>
              <a:off x="1653322" y="2882132"/>
              <a:ext cx="3287711" cy="12821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ko-KR" altLang="en-US" dirty="0">
                  <a:latin typeface="나눔고딕" pitchFamily="2" charset="-127"/>
                  <a:ea typeface="나눔고딕" pitchFamily="2" charset="-127"/>
                </a:rPr>
                <a:t>탐구에 도전해요</a:t>
              </a:r>
              <a:r>
                <a:rPr lang="en-US" altLang="ko-KR" dirty="0">
                  <a:latin typeface="나눔고딕" pitchFamily="2" charset="-127"/>
                  <a:ea typeface="나눔고딕" pitchFamily="2" charset="-127"/>
                </a:rPr>
                <a:t>.</a:t>
              </a: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ko-KR" altLang="en-US" dirty="0">
                  <a:latin typeface="나눔고딕" pitchFamily="2" charset="-127"/>
                  <a:ea typeface="나눔고딕" pitchFamily="2" charset="-127"/>
                </a:rPr>
                <a:t>나와 다른 사람을 이해하며 관계를 지속해요</a:t>
              </a:r>
              <a:r>
                <a:rPr lang="en-US" altLang="ko-KR" dirty="0">
                  <a:latin typeface="나눔고딕" pitchFamily="2" charset="-127"/>
                  <a:ea typeface="나눔고딕" pitchFamily="2" charset="-127"/>
                </a:rPr>
                <a:t>.</a:t>
              </a:r>
              <a:endParaRPr lang="en-US" altLang="ko-KR" dirty="0">
                <a:latin typeface="+mj-lt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5FE12050-A703-5E1B-9F97-468F9972D8EE}"/>
              </a:ext>
            </a:extLst>
          </p:cNvPr>
          <p:cNvGrpSpPr/>
          <p:nvPr/>
        </p:nvGrpSpPr>
        <p:grpSpPr>
          <a:xfrm>
            <a:off x="7157039" y="1376371"/>
            <a:ext cx="3844485" cy="4072414"/>
            <a:chOff x="7157039" y="1376371"/>
            <a:chExt cx="3844485" cy="4072414"/>
          </a:xfrm>
        </p:grpSpPr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117FE934-24C2-2BEA-B750-2015E2E2F655}"/>
                </a:ext>
              </a:extLst>
            </p:cNvPr>
            <p:cNvGrpSpPr/>
            <p:nvPr/>
          </p:nvGrpSpPr>
          <p:grpSpPr>
            <a:xfrm>
              <a:off x="7157039" y="1376371"/>
              <a:ext cx="3844485" cy="4072414"/>
              <a:chOff x="7157039" y="1753448"/>
              <a:chExt cx="3844485" cy="4072414"/>
            </a:xfrm>
          </p:grpSpPr>
          <p:sp>
            <p:nvSpPr>
              <p:cNvPr id="11" name="사각형: 둥근 모서리 10">
                <a:extLst>
                  <a:ext uri="{FF2B5EF4-FFF2-40B4-BE49-F238E27FC236}">
                    <a16:creationId xmlns:a16="http://schemas.microsoft.com/office/drawing/2014/main" id="{25C9FBBA-CF7E-3979-CD29-0D600AA351DC}"/>
                  </a:ext>
                </a:extLst>
              </p:cNvPr>
              <p:cNvSpPr/>
              <p:nvPr/>
            </p:nvSpPr>
            <p:spPr>
              <a:xfrm>
                <a:off x="7157039" y="1974703"/>
                <a:ext cx="3844485" cy="3851159"/>
              </a:xfrm>
              <a:prstGeom prst="roundRect">
                <a:avLst>
                  <a:gd name="adj" fmla="val 5208"/>
                </a:avLst>
              </a:prstGeom>
              <a:solidFill>
                <a:schemeClr val="bg1"/>
              </a:solidFill>
              <a:ln w="82550">
                <a:solidFill>
                  <a:srgbClr val="369AD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9" name="그림 8">
                <a:extLst>
                  <a:ext uri="{FF2B5EF4-FFF2-40B4-BE49-F238E27FC236}">
                    <a16:creationId xmlns:a16="http://schemas.microsoft.com/office/drawing/2014/main" id="{105037E4-5877-4446-AEB3-0C43F77029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467417" y="1753448"/>
                <a:ext cx="1223728" cy="442509"/>
              </a:xfrm>
              <a:prstGeom prst="rect">
                <a:avLst/>
              </a:prstGeom>
            </p:spPr>
          </p:pic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803DB66-CBFD-EC08-66C6-D3DA8DE2823E}"/>
                </a:ext>
              </a:extLst>
            </p:cNvPr>
            <p:cNvSpPr txBox="1"/>
            <p:nvPr/>
          </p:nvSpPr>
          <p:spPr>
            <a:xfrm>
              <a:off x="7157039" y="2672812"/>
              <a:ext cx="3844485" cy="17007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ko-KR" altLang="en-US" dirty="0">
                  <a:latin typeface="나눔고딕" pitchFamily="2" charset="-127"/>
                  <a:ea typeface="나눔고딕" pitchFamily="2" charset="-127"/>
                </a:rPr>
                <a:t>매체를 활용하여 내용을 표현해요</a:t>
              </a:r>
              <a:r>
                <a:rPr lang="en-US" altLang="ko-KR" dirty="0">
                  <a:latin typeface="나눔고딕" pitchFamily="2" charset="-127"/>
                  <a:ea typeface="나눔고딕" pitchFamily="2" charset="-127"/>
                </a:rPr>
                <a:t>.</a:t>
              </a: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ko-KR" altLang="en-US" spc="-150" dirty="0">
                  <a:latin typeface="나눔고딕" pitchFamily="2" charset="-127"/>
                  <a:ea typeface="나눔고딕" pitchFamily="2" charset="-127"/>
                </a:rPr>
                <a:t>다양하게 생각하며 스스로 질문해요</a:t>
              </a:r>
              <a:r>
                <a:rPr lang="en-US" altLang="ko-KR" dirty="0">
                  <a:latin typeface="나눔고딕" pitchFamily="2" charset="-127"/>
                  <a:ea typeface="나눔고딕" pitchFamily="2" charset="-127"/>
                </a:rPr>
                <a:t>.</a:t>
              </a: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ko-KR" altLang="en-US" dirty="0">
                  <a:latin typeface="나눔고딕" pitchFamily="2" charset="-127"/>
                  <a:ea typeface="나눔고딕" pitchFamily="2" charset="-127"/>
                </a:rPr>
                <a:t>배운 지식</a:t>
              </a:r>
              <a:r>
                <a:rPr lang="en-US" altLang="ko-KR" dirty="0">
                  <a:latin typeface="나눔고딕" pitchFamily="2" charset="-127"/>
                  <a:ea typeface="나눔고딕" pitchFamily="2" charset="-127"/>
                </a:rPr>
                <a:t>, </a:t>
              </a:r>
              <a:r>
                <a:rPr lang="ko-KR" altLang="en-US" dirty="0">
                  <a:latin typeface="나눔고딕" pitchFamily="2" charset="-127"/>
                  <a:ea typeface="나눔고딕" pitchFamily="2" charset="-127"/>
                </a:rPr>
                <a:t>기술을 적용해요</a:t>
              </a:r>
              <a:r>
                <a:rPr lang="en-US" altLang="ko-KR" dirty="0">
                  <a:latin typeface="나눔고딕" pitchFamily="2" charset="-127"/>
                  <a:ea typeface="나눔고딕" pitchFamily="2" charset="-127"/>
                </a:rPr>
                <a:t>.</a:t>
              </a: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endParaRPr lang="en-US" altLang="ko-KR" b="1" dirty="0">
                <a:latin typeface="+mj-lt"/>
              </a:endParaRPr>
            </a:p>
          </p:txBody>
        </p:sp>
      </p:grpSp>
      <p:sp>
        <p:nvSpPr>
          <p:cNvPr id="21" name="텍스트 개체 틀 5">
            <a:extLst>
              <a:ext uri="{FF2B5EF4-FFF2-40B4-BE49-F238E27FC236}">
                <a16:creationId xmlns:a16="http://schemas.microsoft.com/office/drawing/2014/main" id="{331BF234-5DB1-FB6D-B1B1-F618DC1A2460}"/>
              </a:ext>
            </a:extLst>
          </p:cNvPr>
          <p:cNvSpPr txBox="1">
            <a:spLocks/>
          </p:cNvSpPr>
          <p:nvPr/>
        </p:nvSpPr>
        <p:spPr>
          <a:xfrm>
            <a:off x="425459" y="951848"/>
            <a:ext cx="8653822" cy="2520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800" b="1" dirty="0">
                <a:latin typeface="나눔고딕" pitchFamily="2" charset="-127"/>
                <a:ea typeface="나눔고딕" pitchFamily="2" charset="-127"/>
              </a:rPr>
              <a:t>- </a:t>
            </a:r>
            <a:r>
              <a:rPr lang="ko-KR" altLang="en-US" sz="1800" b="1" dirty="0">
                <a:latin typeface="나눔고딕" pitchFamily="2" charset="-127"/>
                <a:ea typeface="나눔고딕" pitchFamily="2" charset="-127"/>
              </a:rPr>
              <a:t>오늘 수업에 필요한 마음 습관과 학습 습관을 알아봅시다</a:t>
            </a:r>
            <a:r>
              <a:rPr lang="en-US" altLang="ko-KR" sz="1800" b="1" dirty="0">
                <a:latin typeface="나눔고딕" pitchFamily="2" charset="-127"/>
                <a:ea typeface="나눔고딕" pitchFamily="2" charset="-127"/>
              </a:rPr>
              <a:t>. </a:t>
            </a:r>
            <a:endParaRPr lang="ko-KR" altLang="en-US" sz="1800" b="1" dirty="0">
              <a:latin typeface="나눔고딕" pitchFamily="2" charset="-127"/>
              <a:ea typeface="나눔고딕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954626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 descr="텍스트, 만화 영화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F5238A36-5900-4BFF-9CF5-46DF531B5B6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690" b="55066"/>
          <a:stretch>
            <a:fillRect/>
          </a:stretch>
        </p:blipFill>
        <p:spPr>
          <a:xfrm>
            <a:off x="6096000" y="3266613"/>
            <a:ext cx="3513761" cy="877683"/>
          </a:xfrm>
          <a:prstGeom prst="rect">
            <a:avLst/>
          </a:prstGeom>
        </p:spPr>
      </p:pic>
      <p:pic>
        <p:nvPicPr>
          <p:cNvPr id="16" name="그림 15" descr="텍스트, 만화 영화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9AC180BD-6FEA-4643-9CD7-1E214AF7FEB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690" t="45285" b="29118"/>
          <a:stretch>
            <a:fillRect/>
          </a:stretch>
        </p:blipFill>
        <p:spPr>
          <a:xfrm>
            <a:off x="6096001" y="4144296"/>
            <a:ext cx="3513761" cy="499960"/>
          </a:xfrm>
          <a:prstGeom prst="rect">
            <a:avLst/>
          </a:prstGeom>
        </p:spPr>
      </p:pic>
      <p:pic>
        <p:nvPicPr>
          <p:cNvPr id="18" name="그림 17" descr="텍스트, 만화 영화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7EC81A26-8492-4272-BE92-1ECF33F355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690" t="70531"/>
          <a:stretch>
            <a:fillRect/>
          </a:stretch>
        </p:blipFill>
        <p:spPr>
          <a:xfrm>
            <a:off x="6096001" y="4639281"/>
            <a:ext cx="3513760" cy="575598"/>
          </a:xfrm>
          <a:prstGeom prst="rect">
            <a:avLst/>
          </a:prstGeom>
        </p:spPr>
      </p:pic>
      <p:pic>
        <p:nvPicPr>
          <p:cNvPr id="8" name="그림 7" descr="텍스트, 만화 영화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8DFFE5F1-83EE-FCF0-656E-8FF81674467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2704"/>
          <a:stretch>
            <a:fillRect/>
          </a:stretch>
        </p:blipFill>
        <p:spPr>
          <a:xfrm>
            <a:off x="5968259" y="1698064"/>
            <a:ext cx="1668367" cy="1790792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4F909027-90D9-2E77-1C98-B3789864A5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541" y="983090"/>
            <a:ext cx="1925166" cy="655119"/>
          </a:xfrm>
          <a:prstGeom prst="rect">
            <a:avLst/>
          </a:prstGeom>
        </p:spPr>
      </p:pic>
      <p:sp>
        <p:nvSpPr>
          <p:cNvPr id="5" name="텍스트 개체 틀 7">
            <a:extLst>
              <a:ext uri="{FF2B5EF4-FFF2-40B4-BE49-F238E27FC236}">
                <a16:creationId xmlns:a16="http://schemas.microsoft.com/office/drawing/2014/main" id="{600D5BB7-3B3F-3D6D-9CC0-583A3A31801E}"/>
              </a:ext>
            </a:extLst>
          </p:cNvPr>
          <p:cNvSpPr txBox="1">
            <a:spLocks/>
          </p:cNvSpPr>
          <p:nvPr/>
        </p:nvSpPr>
        <p:spPr>
          <a:xfrm>
            <a:off x="2326707" y="1139833"/>
            <a:ext cx="6427234" cy="3416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1800" b="1" dirty="0">
                <a:latin typeface="나눔고딕" pitchFamily="2" charset="-127"/>
                <a:ea typeface="나눔고딕" pitchFamily="2" charset="-127"/>
              </a:rPr>
              <a:t>우리는 어떤 매체를 이용하여 의사소통하고 있을까요</a:t>
            </a:r>
            <a:r>
              <a:rPr lang="en-US" altLang="ko-KR" sz="1800" b="1" dirty="0">
                <a:latin typeface="나눔고딕" pitchFamily="2" charset="-127"/>
                <a:ea typeface="나눔고딕" pitchFamily="2" charset="-127"/>
              </a:rPr>
              <a:t>?</a:t>
            </a:r>
            <a:endParaRPr lang="ko-KR" altLang="en-US" sz="1800" b="1" dirty="0">
              <a:latin typeface="나눔고딕" pitchFamily="2" charset="-127"/>
              <a:ea typeface="나눔고딕" pitchFamily="2" charset="-127"/>
            </a:endParaRP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BE7DC49D-D1D7-FE0C-EBCE-92942EAEC7B5}"/>
              </a:ext>
            </a:extLst>
          </p:cNvPr>
          <p:cNvGrpSpPr/>
          <p:nvPr/>
        </p:nvGrpSpPr>
        <p:grpSpPr>
          <a:xfrm>
            <a:off x="9677400" y="983090"/>
            <a:ext cx="2019300" cy="937150"/>
            <a:chOff x="9677400" y="983090"/>
            <a:chExt cx="2019300" cy="937150"/>
          </a:xfrm>
        </p:grpSpPr>
        <p:sp>
          <p:nvSpPr>
            <p:cNvPr id="15" name="사각형: 둥근 모서리 14">
              <a:extLst>
                <a:ext uri="{FF2B5EF4-FFF2-40B4-BE49-F238E27FC236}">
                  <a16:creationId xmlns:a16="http://schemas.microsoft.com/office/drawing/2014/main" id="{05D3CFA7-D6F5-94E5-AC78-81A74B6CFF6E}"/>
                </a:ext>
              </a:extLst>
            </p:cNvPr>
            <p:cNvSpPr/>
            <p:nvPr/>
          </p:nvSpPr>
          <p:spPr>
            <a:xfrm>
              <a:off x="9677400" y="1139833"/>
              <a:ext cx="2019300" cy="780407"/>
            </a:xfrm>
            <a:prstGeom prst="roundRect">
              <a:avLst/>
            </a:prstGeom>
            <a:solidFill>
              <a:schemeClr val="bg1"/>
            </a:solidFill>
            <a:ln w="31750">
              <a:solidFill>
                <a:srgbClr val="369A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7" name="그림 16">
              <a:extLst>
                <a:ext uri="{FF2B5EF4-FFF2-40B4-BE49-F238E27FC236}">
                  <a16:creationId xmlns:a16="http://schemas.microsoft.com/office/drawing/2014/main" id="{8FFA4253-7F0C-6C98-2A90-3D67A107507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197395" y="983090"/>
              <a:ext cx="979310" cy="354126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3D9ED01-9E70-A176-AD14-EB4302FD0075}"/>
                </a:ext>
              </a:extLst>
            </p:cNvPr>
            <p:cNvSpPr txBox="1"/>
            <p:nvPr/>
          </p:nvSpPr>
          <p:spPr>
            <a:xfrm>
              <a:off x="9735941" y="1299204"/>
              <a:ext cx="190221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dirty="0">
                  <a:latin typeface="나눔고딕 ExtraBold" pitchFamily="2" charset="-127"/>
                  <a:ea typeface="나눔고딕 ExtraBold" pitchFamily="2" charset="-127"/>
                </a:rPr>
                <a:t>매체를 활용하여 </a:t>
              </a:r>
              <a:endParaRPr lang="en-US" altLang="ko-KR" sz="1200" dirty="0">
                <a:latin typeface="나눔고딕 ExtraBold" pitchFamily="2" charset="-127"/>
                <a:ea typeface="나눔고딕 ExtraBold" pitchFamily="2" charset="-127"/>
              </a:endParaRPr>
            </a:p>
            <a:p>
              <a:pPr algn="ctr"/>
              <a:r>
                <a:rPr lang="ko-KR" altLang="en-US" sz="1200" dirty="0">
                  <a:latin typeface="나눔고딕 ExtraBold" pitchFamily="2" charset="-127"/>
                  <a:ea typeface="나눔고딕 ExtraBold" pitchFamily="2" charset="-127"/>
                </a:rPr>
                <a:t>내용을 표현해요</a:t>
              </a:r>
              <a:r>
                <a:rPr lang="en-US" altLang="ko-KR" sz="1200" dirty="0">
                  <a:latin typeface="나눔고딕 ExtraBold" pitchFamily="2" charset="-127"/>
                  <a:ea typeface="나눔고딕 ExtraBold" pitchFamily="2" charset="-127"/>
                </a:rPr>
                <a:t>.</a:t>
              </a:r>
              <a:endParaRPr lang="ko-KR" altLang="en-US" sz="1200" dirty="0">
                <a:latin typeface="나눔고딕 ExtraBold" pitchFamily="2" charset="-127"/>
                <a:ea typeface="나눔고딕 ExtraBold" pitchFamily="2" charset="-127"/>
              </a:endParaRPr>
            </a:p>
          </p:txBody>
        </p:sp>
      </p:grpSp>
      <p:pic>
        <p:nvPicPr>
          <p:cNvPr id="13" name="그림 12" descr="텍스트, 컴퓨터, 스크린샷, 디자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349C9016-2030-4DFC-BDF8-1A5B2C4B10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543" y="1716708"/>
            <a:ext cx="4482990" cy="4001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938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2F4F38FE-F8C8-EDEB-C5BA-9E0F8E6670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096" y="983090"/>
            <a:ext cx="1876056" cy="640066"/>
          </a:xfrm>
          <a:prstGeom prst="rect">
            <a:avLst/>
          </a:prstGeom>
        </p:spPr>
      </p:pic>
      <p:sp>
        <p:nvSpPr>
          <p:cNvPr id="19" name="텍스트 개체 틀 7">
            <a:extLst>
              <a:ext uri="{FF2B5EF4-FFF2-40B4-BE49-F238E27FC236}">
                <a16:creationId xmlns:a16="http://schemas.microsoft.com/office/drawing/2014/main" id="{7475338B-1104-4283-80A7-6CF0899E810E}"/>
              </a:ext>
            </a:extLst>
          </p:cNvPr>
          <p:cNvSpPr txBox="1">
            <a:spLocks/>
          </p:cNvSpPr>
          <p:nvPr/>
        </p:nvSpPr>
        <p:spPr>
          <a:xfrm>
            <a:off x="2326707" y="1181272"/>
            <a:ext cx="8653822" cy="2520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1800" b="1" dirty="0">
                <a:latin typeface="나눔고딕" pitchFamily="2" charset="-127"/>
                <a:ea typeface="나눔고딕" pitchFamily="2" charset="-127"/>
              </a:rPr>
              <a:t>탐구를 위해 어떤 매체가 필요한지 생각해 봅시다</a:t>
            </a:r>
            <a:r>
              <a:rPr lang="en-US" altLang="ko-KR" sz="1800" b="1" dirty="0">
                <a:latin typeface="나눔고딕" pitchFamily="2" charset="-127"/>
                <a:ea typeface="나눔고딕" pitchFamily="2" charset="-127"/>
              </a:rPr>
              <a:t>.</a:t>
            </a:r>
            <a:endParaRPr lang="ko-KR" altLang="en-US" sz="1800" b="1" dirty="0">
              <a:latin typeface="나눔고딕" pitchFamily="2" charset="-127"/>
              <a:ea typeface="나눔고딕" pitchFamily="2" charset="-127"/>
            </a:endParaRPr>
          </a:p>
        </p:txBody>
      </p:sp>
      <p:pic>
        <p:nvPicPr>
          <p:cNvPr id="20" name="그림 19" descr="텍스트, 스크린샷, 폰트, 번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41C2E1F1-4EBD-4DDF-933D-DEAC8533B50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89935" y="1631454"/>
            <a:ext cx="8812130" cy="4503393"/>
          </a:xfrm>
          <a:prstGeom prst="rect">
            <a:avLst/>
          </a:prstGeom>
        </p:spPr>
      </p:pic>
      <p:sp>
        <p:nvSpPr>
          <p:cNvPr id="21" name="타원 20">
            <a:extLst>
              <a:ext uri="{FF2B5EF4-FFF2-40B4-BE49-F238E27FC236}">
                <a16:creationId xmlns:a16="http://schemas.microsoft.com/office/drawing/2014/main" id="{6FFEC79D-3533-4A8D-9617-EEBDE26B45EA}"/>
              </a:ext>
            </a:extLst>
          </p:cNvPr>
          <p:cNvSpPr/>
          <p:nvPr/>
        </p:nvSpPr>
        <p:spPr>
          <a:xfrm>
            <a:off x="1968425" y="2689481"/>
            <a:ext cx="487235" cy="487235"/>
          </a:xfrm>
          <a:prstGeom prst="ellipse">
            <a:avLst/>
          </a:prstGeom>
          <a:solidFill>
            <a:srgbClr val="B94C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Cafe24 Ssurround OTF Bold" panose="020F0800000000000000" pitchFamily="34" charset="-127"/>
                <a:ea typeface="Cafe24 Ssurround OTF Bold" panose="020F0800000000000000" pitchFamily="34" charset="-127"/>
              </a:rPr>
              <a:t>예</a:t>
            </a: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9CB09DA6-6C2E-47B2-965D-6788D9B3B873}"/>
              </a:ext>
            </a:extLst>
          </p:cNvPr>
          <p:cNvSpPr/>
          <p:nvPr/>
        </p:nvSpPr>
        <p:spPr>
          <a:xfrm>
            <a:off x="2734150" y="3278179"/>
            <a:ext cx="1222609" cy="3609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5FF7C2FE-7D14-4A50-99BD-542567E077F4}"/>
              </a:ext>
            </a:extLst>
          </p:cNvPr>
          <p:cNvSpPr/>
          <p:nvPr/>
        </p:nvSpPr>
        <p:spPr>
          <a:xfrm>
            <a:off x="7260622" y="4009249"/>
            <a:ext cx="1222609" cy="3609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7803719-749A-4EA0-BC39-5009A36344AB}"/>
              </a:ext>
            </a:extLst>
          </p:cNvPr>
          <p:cNvSpPr txBox="1"/>
          <p:nvPr/>
        </p:nvSpPr>
        <p:spPr>
          <a:xfrm>
            <a:off x="2734150" y="3755431"/>
            <a:ext cx="3262548" cy="9144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ko-KR" altLang="en-US" b="1" dirty="0">
                <a:solidFill>
                  <a:srgbClr val="FF0000"/>
                </a:solidFill>
              </a:rPr>
              <a:t>빠르게 소통할 수 있어서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D4EE4C5-8270-46C8-9FE4-09A5B3A27032}"/>
              </a:ext>
            </a:extLst>
          </p:cNvPr>
          <p:cNvSpPr txBox="1"/>
          <p:nvPr/>
        </p:nvSpPr>
        <p:spPr>
          <a:xfrm>
            <a:off x="6736083" y="4393105"/>
            <a:ext cx="3262548" cy="9144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ko-KR" altLang="en-US" b="1" dirty="0">
                <a:solidFill>
                  <a:srgbClr val="FF0000"/>
                </a:solidFill>
              </a:rPr>
              <a:t>친구들과 의견을</a:t>
            </a:r>
            <a:endParaRPr lang="en-US" altLang="ko-KR" b="1" dirty="0">
              <a:solidFill>
                <a:srgbClr val="FF0000"/>
              </a:solidFill>
            </a:endParaRPr>
          </a:p>
          <a:p>
            <a:pPr algn="l">
              <a:lnSpc>
                <a:spcPct val="150000"/>
              </a:lnSpc>
            </a:pPr>
            <a:r>
              <a:rPr lang="ko-KR" altLang="en-US" b="1" dirty="0">
                <a:solidFill>
                  <a:srgbClr val="FF0000"/>
                </a:solidFill>
              </a:rPr>
              <a:t>나눌 수 있어서</a:t>
            </a:r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CB799E1E-7295-4EF2-AFF6-0FAC3CF83EDF}"/>
              </a:ext>
            </a:extLst>
          </p:cNvPr>
          <p:cNvSpPr/>
          <p:nvPr/>
        </p:nvSpPr>
        <p:spPr>
          <a:xfrm>
            <a:off x="6274844" y="3195898"/>
            <a:ext cx="829342" cy="3609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D8CE83E-ED6E-479E-AD27-06723B8009B7}"/>
              </a:ext>
            </a:extLst>
          </p:cNvPr>
          <p:cNvSpPr txBox="1"/>
          <p:nvPr/>
        </p:nvSpPr>
        <p:spPr>
          <a:xfrm>
            <a:off x="5707940" y="3552049"/>
            <a:ext cx="914400" cy="9144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ko-KR" altLang="en-US" b="1" dirty="0">
                <a:solidFill>
                  <a:srgbClr val="FF0000"/>
                </a:solidFill>
              </a:rPr>
              <a:t>뉴스와 정보를 쉽게 볼 수 있어서</a:t>
            </a:r>
          </a:p>
        </p:txBody>
      </p:sp>
    </p:spTree>
    <p:extLst>
      <p:ext uri="{BB962C8B-B14F-4D97-AF65-F5344CB8AC3E}">
        <p14:creationId xmlns:p14="http://schemas.microsoft.com/office/powerpoint/2010/main" val="353291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/>
      <p:bldP spid="25" grpId="0"/>
      <p:bldP spid="26" grpId="0" animBg="1"/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46699B24-46AC-43ED-810F-71AD197683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096" y="983090"/>
            <a:ext cx="1876056" cy="640066"/>
          </a:xfrm>
          <a:prstGeom prst="rect">
            <a:avLst/>
          </a:prstGeom>
        </p:spPr>
      </p:pic>
      <p:pic>
        <p:nvPicPr>
          <p:cNvPr id="3" name="그림 2" descr="텍스트, 스크린샷, 폰트, 번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66B4D115-2DFC-49B4-87CD-1F2C5C398B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4085" y="1722247"/>
            <a:ext cx="8843830" cy="3925876"/>
          </a:xfrm>
          <a:prstGeom prst="rect">
            <a:avLst/>
          </a:prstGeom>
        </p:spPr>
      </p:pic>
      <p:sp>
        <p:nvSpPr>
          <p:cNvPr id="4" name="텍스트 개체 틀 7">
            <a:extLst>
              <a:ext uri="{FF2B5EF4-FFF2-40B4-BE49-F238E27FC236}">
                <a16:creationId xmlns:a16="http://schemas.microsoft.com/office/drawing/2014/main" id="{C54F8B10-F005-4281-A5B5-99BBEB0B7551}"/>
              </a:ext>
            </a:extLst>
          </p:cNvPr>
          <p:cNvSpPr txBox="1">
            <a:spLocks/>
          </p:cNvSpPr>
          <p:nvPr/>
        </p:nvSpPr>
        <p:spPr>
          <a:xfrm>
            <a:off x="2326707" y="1181272"/>
            <a:ext cx="8653822" cy="2520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1800" b="1" dirty="0">
                <a:latin typeface="나눔고딕" pitchFamily="2" charset="-127"/>
                <a:ea typeface="나눔고딕" pitchFamily="2" charset="-127"/>
              </a:rPr>
              <a:t>탐구를 위해 어떤 매체가 필요한지 생각해 봅시다</a:t>
            </a:r>
            <a:r>
              <a:rPr lang="en-US" altLang="ko-KR" sz="1800" b="1" dirty="0">
                <a:latin typeface="나눔고딕" pitchFamily="2" charset="-127"/>
                <a:ea typeface="나눔고딕" pitchFamily="2" charset="-127"/>
              </a:rPr>
              <a:t>.</a:t>
            </a:r>
            <a:endParaRPr lang="ko-KR" altLang="en-US" sz="1800" b="1" dirty="0">
              <a:latin typeface="나눔고딕" pitchFamily="2" charset="-127"/>
              <a:ea typeface="나눔고딕" pitchFamily="2" charset="-127"/>
            </a:endParaRPr>
          </a:p>
        </p:txBody>
      </p:sp>
      <p:sp>
        <p:nvSpPr>
          <p:cNvPr id="5" name="타원 4">
            <a:extLst>
              <a:ext uri="{FF2B5EF4-FFF2-40B4-BE49-F238E27FC236}">
                <a16:creationId xmlns:a16="http://schemas.microsoft.com/office/drawing/2014/main" id="{4E213D4C-57E0-4DC0-BCCE-126B3E4AD565}"/>
              </a:ext>
            </a:extLst>
          </p:cNvPr>
          <p:cNvSpPr/>
          <p:nvPr/>
        </p:nvSpPr>
        <p:spPr>
          <a:xfrm>
            <a:off x="4212861" y="3685185"/>
            <a:ext cx="487235" cy="487235"/>
          </a:xfrm>
          <a:prstGeom prst="ellipse">
            <a:avLst/>
          </a:prstGeom>
          <a:solidFill>
            <a:srgbClr val="B94C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Cafe24 Ssurround OTF Bold" panose="020F0800000000000000" pitchFamily="34" charset="-127"/>
                <a:ea typeface="Cafe24 Ssurround OTF Bold" panose="020F0800000000000000" pitchFamily="34" charset="-127"/>
              </a:rPr>
              <a:t>예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F95CD3-EC36-42AF-A066-21654452EC08}"/>
              </a:ext>
            </a:extLst>
          </p:cNvPr>
          <p:cNvSpPr txBox="1"/>
          <p:nvPr/>
        </p:nvSpPr>
        <p:spPr>
          <a:xfrm>
            <a:off x="4456478" y="4065581"/>
            <a:ext cx="3284594" cy="9144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ko-KR" altLang="en-US" spc="-150" dirty="0">
                <a:solidFill>
                  <a:srgbClr val="FF0000"/>
                </a:solidFill>
              </a:rPr>
              <a:t>글</a:t>
            </a:r>
            <a:r>
              <a:rPr lang="en-US" altLang="ko-KR" spc="-150" dirty="0">
                <a:solidFill>
                  <a:srgbClr val="FF0000"/>
                </a:solidFill>
              </a:rPr>
              <a:t>, </a:t>
            </a:r>
            <a:r>
              <a:rPr lang="ko-KR" altLang="en-US" spc="-150" dirty="0">
                <a:solidFill>
                  <a:srgbClr val="FF0000"/>
                </a:solidFill>
              </a:rPr>
              <a:t>그림</a:t>
            </a:r>
            <a:r>
              <a:rPr lang="en-US" altLang="ko-KR" spc="-150" dirty="0">
                <a:solidFill>
                  <a:srgbClr val="FF0000"/>
                </a:solidFill>
              </a:rPr>
              <a:t>, </a:t>
            </a:r>
            <a:r>
              <a:rPr lang="ko-KR" altLang="en-US" spc="-150" dirty="0">
                <a:solidFill>
                  <a:srgbClr val="FF0000"/>
                </a:solidFill>
              </a:rPr>
              <a:t>사진</a:t>
            </a:r>
            <a:r>
              <a:rPr lang="en-US" altLang="ko-KR" spc="-150" dirty="0">
                <a:solidFill>
                  <a:srgbClr val="FF0000"/>
                </a:solidFill>
              </a:rPr>
              <a:t>, </a:t>
            </a:r>
            <a:r>
              <a:rPr lang="ko-KR" altLang="en-US" spc="-150" dirty="0">
                <a:solidFill>
                  <a:srgbClr val="FF0000"/>
                </a:solidFill>
              </a:rPr>
              <a:t>소리</a:t>
            </a:r>
            <a:r>
              <a:rPr lang="en-US" altLang="ko-KR" spc="-150" dirty="0">
                <a:solidFill>
                  <a:srgbClr val="FF0000"/>
                </a:solidFill>
              </a:rPr>
              <a:t>, </a:t>
            </a:r>
            <a:r>
              <a:rPr lang="ko-KR" altLang="en-US" spc="-150" dirty="0">
                <a:solidFill>
                  <a:srgbClr val="FF0000"/>
                </a:solidFill>
              </a:rPr>
              <a:t>자막 등</a:t>
            </a:r>
          </a:p>
        </p:txBody>
      </p:sp>
    </p:spTree>
    <p:extLst>
      <p:ext uri="{BB962C8B-B14F-4D97-AF65-F5344CB8AC3E}">
        <p14:creationId xmlns:p14="http://schemas.microsoft.com/office/powerpoint/2010/main" val="3651846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A1DD7501-3D01-4F0F-88B0-46A7DB20848D}"/>
              </a:ext>
            </a:extLst>
          </p:cNvPr>
          <p:cNvSpPr/>
          <p:nvPr/>
        </p:nvSpPr>
        <p:spPr>
          <a:xfrm>
            <a:off x="731838" y="1971674"/>
            <a:ext cx="6644777" cy="80963"/>
          </a:xfrm>
          <a:prstGeom prst="roundRect">
            <a:avLst>
              <a:gd name="adj" fmla="val 36098"/>
            </a:avLst>
          </a:prstGeom>
          <a:solidFill>
            <a:srgbClr val="F9B9BE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ACF09F-D407-44B0-9803-2EB9C5EEA73E}"/>
              </a:ext>
            </a:extLst>
          </p:cNvPr>
          <p:cNvSpPr txBox="1"/>
          <p:nvPr/>
        </p:nvSpPr>
        <p:spPr>
          <a:xfrm>
            <a:off x="646113" y="1714500"/>
            <a:ext cx="110982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latin typeface="나눔고딕" pitchFamily="2" charset="-127"/>
                <a:ea typeface="나눔고딕" pitchFamily="2" charset="-127"/>
              </a:rPr>
              <a:t>다양한 매체를 활용하여 의사소통을 하면 탐구를 더 잘할 수 있습니다</a:t>
            </a:r>
            <a:r>
              <a:rPr lang="en-US" altLang="ko-KR" b="1" dirty="0">
                <a:latin typeface="나눔고딕" pitchFamily="2" charset="-127"/>
                <a:ea typeface="나눔고딕" pitchFamily="2" charset="-127"/>
              </a:rPr>
              <a:t>. </a:t>
            </a:r>
            <a:r>
              <a:rPr lang="ko-KR" altLang="en-US" b="1" dirty="0">
                <a:latin typeface="나눔고딕" pitchFamily="2" charset="-127"/>
                <a:ea typeface="나눔고딕" pitchFamily="2" charset="-127"/>
              </a:rPr>
              <a:t>그러나 사실이 아니거나 확인되지 않은 내용을 함부로 사용하는 경우도 있습니다</a:t>
            </a:r>
            <a:r>
              <a:rPr lang="en-US" altLang="ko-KR" b="1" dirty="0">
                <a:latin typeface="나눔고딕" pitchFamily="2" charset="-127"/>
                <a:ea typeface="나눔고딕" pitchFamily="2" charset="-127"/>
              </a:rPr>
              <a:t>. </a:t>
            </a:r>
            <a:r>
              <a:rPr lang="ko-KR" altLang="en-US" b="1" dirty="0">
                <a:latin typeface="나눔고딕" pitchFamily="2" charset="-127"/>
                <a:ea typeface="나눔고딕" pitchFamily="2" charset="-127"/>
              </a:rPr>
              <a:t>의사소통을 위해 매체의 정보를 사용할 때 </a:t>
            </a:r>
            <a:r>
              <a:rPr lang="ko-KR" altLang="en-US" b="1" dirty="0" err="1">
                <a:latin typeface="나눔고딕" pitchFamily="2" charset="-127"/>
                <a:ea typeface="나눔고딕" pitchFamily="2" charset="-127"/>
              </a:rPr>
              <a:t>믿을만한</a:t>
            </a:r>
            <a:r>
              <a:rPr lang="ko-KR" altLang="en-US" b="1" dirty="0">
                <a:latin typeface="나눔고딕" pitchFamily="2" charset="-127"/>
                <a:ea typeface="나눔고딕" pitchFamily="2" charset="-127"/>
              </a:rPr>
              <a:t> 정보인지 알아봅시다</a:t>
            </a:r>
            <a:r>
              <a:rPr lang="en-US" altLang="ko-KR" b="1" dirty="0">
                <a:latin typeface="나눔고딕" pitchFamily="2" charset="-127"/>
                <a:ea typeface="나눔고딕" pitchFamily="2" charset="-127"/>
              </a:rPr>
              <a:t>.</a:t>
            </a:r>
            <a:endParaRPr lang="ko-KR" altLang="en-US" b="1" dirty="0">
              <a:latin typeface="나눔고딕" pitchFamily="2" charset="-127"/>
              <a:ea typeface="나눔고딕" pitchFamily="2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76B10A5-6042-17FA-9248-C46CD9AC5E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096" y="1027576"/>
            <a:ext cx="2119751" cy="595580"/>
          </a:xfrm>
          <a:prstGeom prst="rect">
            <a:avLst/>
          </a:prstGeom>
        </p:spPr>
      </p:pic>
      <p:pic>
        <p:nvPicPr>
          <p:cNvPr id="10" name="그림 9" descr="텍스트, 스크린샷, 폰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80FBED8E-1BEE-452E-A797-9A594A9F79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48514"/>
          <a:stretch/>
        </p:blipFill>
        <p:spPr>
          <a:xfrm>
            <a:off x="508861" y="2496203"/>
            <a:ext cx="11174278" cy="197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1535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그룹 15">
            <a:extLst>
              <a:ext uri="{FF2B5EF4-FFF2-40B4-BE49-F238E27FC236}">
                <a16:creationId xmlns:a16="http://schemas.microsoft.com/office/drawing/2014/main" id="{7AEE605C-2A4F-4D1E-8492-4DD5C1FCED33}"/>
              </a:ext>
            </a:extLst>
          </p:cNvPr>
          <p:cNvGrpSpPr/>
          <p:nvPr/>
        </p:nvGrpSpPr>
        <p:grpSpPr>
          <a:xfrm>
            <a:off x="731838" y="1675759"/>
            <a:ext cx="4104609" cy="4704870"/>
            <a:chOff x="731838" y="1144599"/>
            <a:chExt cx="4277857" cy="4980536"/>
          </a:xfrm>
        </p:grpSpPr>
        <p:sp>
          <p:nvSpPr>
            <p:cNvPr id="6" name="자유형: 도형 5">
              <a:extLst>
                <a:ext uri="{FF2B5EF4-FFF2-40B4-BE49-F238E27FC236}">
                  <a16:creationId xmlns:a16="http://schemas.microsoft.com/office/drawing/2014/main" id="{5327111C-615B-4892-A88B-00F43AFF7EED}"/>
                </a:ext>
              </a:extLst>
            </p:cNvPr>
            <p:cNvSpPr/>
            <p:nvPr/>
          </p:nvSpPr>
          <p:spPr>
            <a:xfrm>
              <a:off x="731838" y="1144599"/>
              <a:ext cx="4277857" cy="4980536"/>
            </a:xfrm>
            <a:custGeom>
              <a:avLst/>
              <a:gdLst>
                <a:gd name="connsiteX0" fmla="*/ 284563 w 4277857"/>
                <a:gd name="connsiteY0" fmla="*/ 0 h 5230624"/>
                <a:gd name="connsiteX1" fmla="*/ 3993294 w 4277857"/>
                <a:gd name="connsiteY1" fmla="*/ 0 h 5230624"/>
                <a:gd name="connsiteX2" fmla="*/ 4277857 w 4277857"/>
                <a:gd name="connsiteY2" fmla="*/ 284563 h 5230624"/>
                <a:gd name="connsiteX3" fmla="*/ 4277857 w 4277857"/>
                <a:gd name="connsiteY3" fmla="*/ 5208231 h 5230624"/>
                <a:gd name="connsiteX4" fmla="*/ 4275600 w 4277857"/>
                <a:gd name="connsiteY4" fmla="*/ 5230624 h 5230624"/>
                <a:gd name="connsiteX5" fmla="*/ 2257 w 4277857"/>
                <a:gd name="connsiteY5" fmla="*/ 5230624 h 5230624"/>
                <a:gd name="connsiteX6" fmla="*/ 0 w 4277857"/>
                <a:gd name="connsiteY6" fmla="*/ 5208231 h 5230624"/>
                <a:gd name="connsiteX7" fmla="*/ 0 w 4277857"/>
                <a:gd name="connsiteY7" fmla="*/ 284563 h 5230624"/>
                <a:gd name="connsiteX8" fmla="*/ 284563 w 4277857"/>
                <a:gd name="connsiteY8" fmla="*/ 0 h 5230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77857" h="5230624">
                  <a:moveTo>
                    <a:pt x="284563" y="0"/>
                  </a:moveTo>
                  <a:lnTo>
                    <a:pt x="3993294" y="0"/>
                  </a:lnTo>
                  <a:cubicBezTo>
                    <a:pt x="4150454" y="0"/>
                    <a:pt x="4277857" y="127403"/>
                    <a:pt x="4277857" y="284563"/>
                  </a:cubicBezTo>
                  <a:lnTo>
                    <a:pt x="4277857" y="5208231"/>
                  </a:lnTo>
                  <a:lnTo>
                    <a:pt x="4275600" y="5230624"/>
                  </a:lnTo>
                  <a:lnTo>
                    <a:pt x="2257" y="5230624"/>
                  </a:lnTo>
                  <a:lnTo>
                    <a:pt x="0" y="5208231"/>
                  </a:lnTo>
                  <a:lnTo>
                    <a:pt x="0" y="284563"/>
                  </a:lnTo>
                  <a:cubicBezTo>
                    <a:pt x="0" y="127403"/>
                    <a:pt x="127403" y="0"/>
                    <a:pt x="284563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25400">
              <a:noFill/>
            </a:ln>
            <a:effectLst>
              <a:outerShdw dist="38100" dir="2700000" sx="101000" sy="101000" algn="tl" rotWithShape="0">
                <a:schemeClr val="tx1">
                  <a:lumMod val="65000"/>
                  <a:lumOff val="3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0" name="타원 9">
              <a:extLst>
                <a:ext uri="{FF2B5EF4-FFF2-40B4-BE49-F238E27FC236}">
                  <a16:creationId xmlns:a16="http://schemas.microsoft.com/office/drawing/2014/main" id="{EE1429EE-4B33-4AE7-9ABC-F87D2EF6EA89}"/>
                </a:ext>
              </a:extLst>
            </p:cNvPr>
            <p:cNvSpPr/>
            <p:nvPr/>
          </p:nvSpPr>
          <p:spPr>
            <a:xfrm>
              <a:off x="3456455" y="1275603"/>
              <a:ext cx="178594" cy="17859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C7303A81-8563-4E32-92A9-FEBD0B2A6D2D}"/>
                </a:ext>
              </a:extLst>
            </p:cNvPr>
            <p:cNvSpPr/>
            <p:nvPr/>
          </p:nvSpPr>
          <p:spPr>
            <a:xfrm>
              <a:off x="2204058" y="1279134"/>
              <a:ext cx="1097756" cy="175063"/>
            </a:xfrm>
            <a:prstGeom prst="roundRect">
              <a:avLst>
                <a:gd name="adj" fmla="val 50000"/>
              </a:avLst>
            </a:prstGeom>
            <a:pattFill prst="ltUpDiag">
              <a:fgClr>
                <a:schemeClr val="tx1"/>
              </a:fgClr>
              <a:bgClr>
                <a:schemeClr val="tx1">
                  <a:lumMod val="65000"/>
                  <a:lumOff val="35000"/>
                </a:schemeClr>
              </a:bgClr>
            </a:patt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2" name="그림 11" descr="텍스트, 스크린샷, 사람, 의류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FA10458C-ACC6-4B72-B5C1-E11D422754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" r="32270" b="30999"/>
            <a:stretch/>
          </p:blipFill>
          <p:spPr>
            <a:xfrm>
              <a:off x="894048" y="1592263"/>
              <a:ext cx="3953436" cy="4280244"/>
            </a:xfrm>
            <a:prstGeom prst="roundRect">
              <a:avLst>
                <a:gd name="adj" fmla="val 2549"/>
              </a:avLst>
            </a:prstGeom>
          </p:spPr>
        </p:pic>
      </p:grpSp>
      <p:pic>
        <p:nvPicPr>
          <p:cNvPr id="17" name="그림 16">
            <a:extLst>
              <a:ext uri="{FF2B5EF4-FFF2-40B4-BE49-F238E27FC236}">
                <a16:creationId xmlns:a16="http://schemas.microsoft.com/office/drawing/2014/main" id="{B27DCBE6-03E7-4648-9211-59E8A4D64E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096" y="1027576"/>
            <a:ext cx="2119751" cy="595580"/>
          </a:xfrm>
          <a:prstGeom prst="rect">
            <a:avLst/>
          </a:prstGeom>
        </p:spPr>
      </p:pic>
      <p:pic>
        <p:nvPicPr>
          <p:cNvPr id="18" name="그림 17" descr="텍스트, 스크린샷, 사람, 의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8EE782D6-2C5D-4F7D-99E8-17DF7E007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1901" t="43291" b="20958"/>
          <a:stretch>
            <a:fillRect/>
          </a:stretch>
        </p:blipFill>
        <p:spPr>
          <a:xfrm>
            <a:off x="8870663" y="1505044"/>
            <a:ext cx="1558990" cy="2092707"/>
          </a:xfrm>
          <a:prstGeom prst="rect">
            <a:avLst/>
          </a:prstGeom>
        </p:spPr>
      </p:pic>
      <p:pic>
        <p:nvPicPr>
          <p:cNvPr id="19" name="그림 18" descr="텍스트, 스크린샷, 사람, 의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A99DB041-C22E-44CA-80DD-AC19F420D13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1901" t="3565" b="56547"/>
          <a:stretch>
            <a:fillRect/>
          </a:stretch>
        </p:blipFill>
        <p:spPr>
          <a:xfrm>
            <a:off x="6074060" y="1533410"/>
            <a:ext cx="1558990" cy="2334874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6F6D57ED-CC5B-43E5-B7FA-D7077C771CF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23121" y="3829917"/>
            <a:ext cx="2528946" cy="2075268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89BA2D35-FD62-4641-939E-AE6273B38A5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47767" y="3868284"/>
            <a:ext cx="2279178" cy="2075268"/>
          </a:xfrm>
          <a:prstGeom prst="rect">
            <a:avLst/>
          </a:prstGeom>
        </p:spPr>
      </p:pic>
      <p:grpSp>
        <p:nvGrpSpPr>
          <p:cNvPr id="21" name="그룹 20">
            <a:extLst>
              <a:ext uri="{FF2B5EF4-FFF2-40B4-BE49-F238E27FC236}">
                <a16:creationId xmlns:a16="http://schemas.microsoft.com/office/drawing/2014/main" id="{9305738C-63F3-4309-8733-16F994E60236}"/>
              </a:ext>
            </a:extLst>
          </p:cNvPr>
          <p:cNvGrpSpPr/>
          <p:nvPr/>
        </p:nvGrpSpPr>
        <p:grpSpPr>
          <a:xfrm>
            <a:off x="6354516" y="2183658"/>
            <a:ext cx="910872" cy="241300"/>
            <a:chOff x="7580097" y="1650206"/>
            <a:chExt cx="713684" cy="241300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17D37E04-1A08-49ED-82F4-E0C9FD2B672A}"/>
                </a:ext>
              </a:extLst>
            </p:cNvPr>
            <p:cNvSpPr/>
            <p:nvPr/>
          </p:nvSpPr>
          <p:spPr>
            <a:xfrm>
              <a:off x="7580097" y="1650206"/>
              <a:ext cx="228600" cy="241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dirty="0">
                  <a:solidFill>
                    <a:srgbClr val="FF0000"/>
                  </a:solidFill>
                </a:rPr>
                <a:t>언</a:t>
              </a:r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16B9B2DB-3AA0-4697-BB11-1909FFC59AA5}"/>
                </a:ext>
              </a:extLst>
            </p:cNvPr>
            <p:cNvSpPr/>
            <p:nvPr/>
          </p:nvSpPr>
          <p:spPr>
            <a:xfrm>
              <a:off x="7836581" y="1650206"/>
              <a:ext cx="228600" cy="241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dirty="0">
                  <a:solidFill>
                    <a:srgbClr val="FF0000"/>
                  </a:solidFill>
                </a:rPr>
                <a:t>론</a:t>
              </a: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FA57EA1A-1A65-42A5-BD41-5E15245FDB8D}"/>
                </a:ext>
              </a:extLst>
            </p:cNvPr>
            <p:cNvSpPr/>
            <p:nvPr/>
          </p:nvSpPr>
          <p:spPr>
            <a:xfrm>
              <a:off x="8065181" y="1650206"/>
              <a:ext cx="228600" cy="241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dirty="0">
                  <a:solidFill>
                    <a:srgbClr val="FF0000"/>
                  </a:solidFill>
                </a:rPr>
                <a:t>사</a:t>
              </a:r>
            </a:p>
          </p:txBody>
        </p:sp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5702B2C3-D98B-4968-9156-0ADFF2BDA1FC}"/>
              </a:ext>
            </a:extLst>
          </p:cNvPr>
          <p:cNvGrpSpPr/>
          <p:nvPr/>
        </p:nvGrpSpPr>
        <p:grpSpPr>
          <a:xfrm>
            <a:off x="9165876" y="2081212"/>
            <a:ext cx="897289" cy="223095"/>
            <a:chOff x="7526189" y="1652471"/>
            <a:chExt cx="706905" cy="223095"/>
          </a:xfrm>
        </p:grpSpPr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20F5874D-E96F-4D4F-8D03-FD0ED0D70F42}"/>
                </a:ext>
              </a:extLst>
            </p:cNvPr>
            <p:cNvSpPr/>
            <p:nvPr/>
          </p:nvSpPr>
          <p:spPr>
            <a:xfrm>
              <a:off x="7526189" y="1652471"/>
              <a:ext cx="211353" cy="2230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500" dirty="0">
                  <a:solidFill>
                    <a:srgbClr val="FF0000"/>
                  </a:solidFill>
                </a:rPr>
                <a:t>추</a:t>
              </a: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F3283A5D-C91D-4FB3-8729-96EC347E3B9A}"/>
                </a:ext>
              </a:extLst>
            </p:cNvPr>
            <p:cNvSpPr/>
            <p:nvPr/>
          </p:nvSpPr>
          <p:spPr>
            <a:xfrm>
              <a:off x="7781122" y="1652471"/>
              <a:ext cx="208798" cy="2230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500" dirty="0">
                  <a:solidFill>
                    <a:srgbClr val="FF0000"/>
                  </a:solidFill>
                </a:rPr>
                <a:t>측</a:t>
              </a:r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A996B19A-E06A-4B5F-8B49-43EC164E6A8E}"/>
                </a:ext>
              </a:extLst>
            </p:cNvPr>
            <p:cNvSpPr/>
            <p:nvPr/>
          </p:nvSpPr>
          <p:spPr>
            <a:xfrm>
              <a:off x="8050949" y="1652471"/>
              <a:ext cx="182145" cy="2230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500" dirty="0">
                  <a:solidFill>
                    <a:srgbClr val="FF0000"/>
                  </a:solidFill>
                </a:rPr>
                <a:t>성</a:t>
              </a:r>
            </a:p>
          </p:txBody>
        </p: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9B1A976A-3D9B-443D-A1FE-0DC36E0ECA55}"/>
              </a:ext>
            </a:extLst>
          </p:cNvPr>
          <p:cNvGrpSpPr/>
          <p:nvPr/>
        </p:nvGrpSpPr>
        <p:grpSpPr>
          <a:xfrm>
            <a:off x="6297588" y="4640287"/>
            <a:ext cx="1278362" cy="241300"/>
            <a:chOff x="3589064" y="5506653"/>
            <a:chExt cx="1084385" cy="241300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06BAD609-F33B-4BE2-B20D-0D1DA58A07DB}"/>
                </a:ext>
              </a:extLst>
            </p:cNvPr>
            <p:cNvSpPr/>
            <p:nvPr/>
          </p:nvSpPr>
          <p:spPr>
            <a:xfrm>
              <a:off x="3589064" y="5506653"/>
              <a:ext cx="228600" cy="241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500" dirty="0">
                  <a:solidFill>
                    <a:srgbClr val="FF0000"/>
                  </a:solidFill>
                </a:rPr>
                <a:t>어</a:t>
              </a:r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C0440C18-01CA-4A0C-A646-D853E02EA627}"/>
                </a:ext>
              </a:extLst>
            </p:cNvPr>
            <p:cNvSpPr/>
            <p:nvPr/>
          </p:nvSpPr>
          <p:spPr>
            <a:xfrm>
              <a:off x="3853449" y="5506653"/>
              <a:ext cx="228600" cy="241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500" dirty="0">
                  <a:solidFill>
                    <a:srgbClr val="FF0000"/>
                  </a:solidFill>
                </a:rPr>
                <a:t>울</a:t>
              </a:r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27B5F343-80AD-4A3F-B536-E96766DA9963}"/>
                </a:ext>
              </a:extLst>
            </p:cNvPr>
            <p:cNvSpPr/>
            <p:nvPr/>
          </p:nvSpPr>
          <p:spPr>
            <a:xfrm>
              <a:off x="4164545" y="5506653"/>
              <a:ext cx="228600" cy="241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500" dirty="0">
                  <a:solidFill>
                    <a:srgbClr val="FF0000"/>
                  </a:solidFill>
                </a:rPr>
                <a:t>리</a:t>
              </a:r>
            </a:p>
          </p:txBody>
        </p:sp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204B382E-E4CC-480F-8002-411D8BF8BC45}"/>
                </a:ext>
              </a:extLst>
            </p:cNvPr>
            <p:cNvSpPr/>
            <p:nvPr/>
          </p:nvSpPr>
          <p:spPr>
            <a:xfrm>
              <a:off x="4444849" y="5506653"/>
              <a:ext cx="228600" cy="241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500" dirty="0">
                  <a:solidFill>
                    <a:srgbClr val="FF0000"/>
                  </a:solidFill>
                </a:rPr>
                <a:t>는</a:t>
              </a:r>
            </a:p>
          </p:txBody>
        </p:sp>
      </p:grp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AE517947-8D0B-4D35-B02B-B765C4E2BF10}"/>
              </a:ext>
            </a:extLst>
          </p:cNvPr>
          <p:cNvGrpSpPr/>
          <p:nvPr/>
        </p:nvGrpSpPr>
        <p:grpSpPr>
          <a:xfrm>
            <a:off x="9007064" y="4540868"/>
            <a:ext cx="1063353" cy="241300"/>
            <a:chOff x="7607301" y="1695450"/>
            <a:chExt cx="863600" cy="241300"/>
          </a:xfrm>
        </p:grpSpPr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A4F991F5-352E-49A0-887C-549453DE54BC}"/>
                </a:ext>
              </a:extLst>
            </p:cNvPr>
            <p:cNvSpPr/>
            <p:nvPr/>
          </p:nvSpPr>
          <p:spPr>
            <a:xfrm>
              <a:off x="7607301" y="1695450"/>
              <a:ext cx="228600" cy="241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500" dirty="0">
                  <a:solidFill>
                    <a:srgbClr val="FF0000"/>
                  </a:solidFill>
                </a:rPr>
                <a:t>취</a:t>
              </a:r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3CCB1BCA-E4B0-4B15-8F47-008B92910E59}"/>
                </a:ext>
              </a:extLst>
            </p:cNvPr>
            <p:cNvSpPr/>
            <p:nvPr/>
          </p:nvSpPr>
          <p:spPr>
            <a:xfrm>
              <a:off x="7924801" y="1695450"/>
              <a:ext cx="228600" cy="241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500" dirty="0">
                  <a:solidFill>
                    <a:srgbClr val="FF0000"/>
                  </a:solidFill>
                </a:rPr>
                <a:t>재</a:t>
              </a:r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B2DDB5AD-200C-495D-AA8E-5DFB55CAD086}"/>
                </a:ext>
              </a:extLst>
            </p:cNvPr>
            <p:cNvSpPr/>
            <p:nvPr/>
          </p:nvSpPr>
          <p:spPr>
            <a:xfrm>
              <a:off x="8242301" y="1695450"/>
              <a:ext cx="228600" cy="241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500" dirty="0">
                  <a:solidFill>
                    <a:srgbClr val="FF0000"/>
                  </a:solidFill>
                </a:rPr>
                <a:t>원</a:t>
              </a:r>
            </a:p>
          </p:txBody>
        </p:sp>
      </p:grpSp>
      <p:sp>
        <p:nvSpPr>
          <p:cNvPr id="39" name="타원 38">
            <a:extLst>
              <a:ext uri="{FF2B5EF4-FFF2-40B4-BE49-F238E27FC236}">
                <a16:creationId xmlns:a16="http://schemas.microsoft.com/office/drawing/2014/main" id="{0BAAA816-AC91-4A3B-B939-549EB34C46FE}"/>
              </a:ext>
            </a:extLst>
          </p:cNvPr>
          <p:cNvSpPr/>
          <p:nvPr/>
        </p:nvSpPr>
        <p:spPr>
          <a:xfrm>
            <a:off x="5810353" y="1379538"/>
            <a:ext cx="487235" cy="487235"/>
          </a:xfrm>
          <a:prstGeom prst="ellipse">
            <a:avLst/>
          </a:prstGeom>
          <a:solidFill>
            <a:srgbClr val="B94C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Cafe24 Ssurround OTF Bold" panose="020F0800000000000000" pitchFamily="34" charset="-127"/>
                <a:ea typeface="Cafe24 Ssurround OTF Bold" panose="020F0800000000000000" pitchFamily="34" charset="-127"/>
              </a:rPr>
              <a:t>예</a:t>
            </a:r>
          </a:p>
        </p:txBody>
      </p:sp>
    </p:spTree>
    <p:extLst>
      <p:ext uri="{BB962C8B-B14F-4D97-AF65-F5344CB8AC3E}">
        <p14:creationId xmlns:p14="http://schemas.microsoft.com/office/powerpoint/2010/main" val="1873076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자유형: 도형 5">
            <a:extLst>
              <a:ext uri="{FF2B5EF4-FFF2-40B4-BE49-F238E27FC236}">
                <a16:creationId xmlns:a16="http://schemas.microsoft.com/office/drawing/2014/main" id="{5327111C-615B-4892-A88B-00F43AFF7EED}"/>
              </a:ext>
            </a:extLst>
          </p:cNvPr>
          <p:cNvSpPr/>
          <p:nvPr/>
        </p:nvSpPr>
        <p:spPr>
          <a:xfrm flipV="1">
            <a:off x="731839" y="1681961"/>
            <a:ext cx="4026354" cy="4615171"/>
          </a:xfrm>
          <a:custGeom>
            <a:avLst/>
            <a:gdLst>
              <a:gd name="connsiteX0" fmla="*/ 284563 w 4277857"/>
              <a:gd name="connsiteY0" fmla="*/ 0 h 5230624"/>
              <a:gd name="connsiteX1" fmla="*/ 3993294 w 4277857"/>
              <a:gd name="connsiteY1" fmla="*/ 0 h 5230624"/>
              <a:gd name="connsiteX2" fmla="*/ 4277857 w 4277857"/>
              <a:gd name="connsiteY2" fmla="*/ 284563 h 5230624"/>
              <a:gd name="connsiteX3" fmla="*/ 4277857 w 4277857"/>
              <a:gd name="connsiteY3" fmla="*/ 5208231 h 5230624"/>
              <a:gd name="connsiteX4" fmla="*/ 4275600 w 4277857"/>
              <a:gd name="connsiteY4" fmla="*/ 5230624 h 5230624"/>
              <a:gd name="connsiteX5" fmla="*/ 2257 w 4277857"/>
              <a:gd name="connsiteY5" fmla="*/ 5230624 h 5230624"/>
              <a:gd name="connsiteX6" fmla="*/ 0 w 4277857"/>
              <a:gd name="connsiteY6" fmla="*/ 5208231 h 5230624"/>
              <a:gd name="connsiteX7" fmla="*/ 0 w 4277857"/>
              <a:gd name="connsiteY7" fmla="*/ 284563 h 5230624"/>
              <a:gd name="connsiteX8" fmla="*/ 284563 w 4277857"/>
              <a:gd name="connsiteY8" fmla="*/ 0 h 5230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77857" h="5230624">
                <a:moveTo>
                  <a:pt x="284563" y="0"/>
                </a:moveTo>
                <a:lnTo>
                  <a:pt x="3993294" y="0"/>
                </a:lnTo>
                <a:cubicBezTo>
                  <a:pt x="4150454" y="0"/>
                  <a:pt x="4277857" y="127403"/>
                  <a:pt x="4277857" y="284563"/>
                </a:cubicBezTo>
                <a:lnTo>
                  <a:pt x="4277857" y="5208231"/>
                </a:lnTo>
                <a:lnTo>
                  <a:pt x="4275600" y="5230624"/>
                </a:lnTo>
                <a:lnTo>
                  <a:pt x="2257" y="5230624"/>
                </a:lnTo>
                <a:lnTo>
                  <a:pt x="0" y="5208231"/>
                </a:lnTo>
                <a:lnTo>
                  <a:pt x="0" y="284563"/>
                </a:lnTo>
                <a:cubicBezTo>
                  <a:pt x="0" y="127403"/>
                  <a:pt x="127403" y="0"/>
                  <a:pt x="284563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25400">
            <a:noFill/>
          </a:ln>
          <a:effectLst>
            <a:outerShdw dist="38100" dir="2700000" sx="101000" sy="101000" algn="tl" rotWithShape="0">
              <a:schemeClr val="tx1">
                <a:lumMod val="65000"/>
                <a:lumOff val="3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B27DCBE6-03E7-4648-9211-59E8A4D64E7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6096" y="1027576"/>
            <a:ext cx="2119751" cy="595580"/>
          </a:xfrm>
          <a:prstGeom prst="rect">
            <a:avLst/>
          </a:prstGeom>
        </p:spPr>
      </p:pic>
      <p:pic>
        <p:nvPicPr>
          <p:cNvPr id="14" name="그림 13" descr="텍스트, 스크린샷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929765BC-43EE-4204-9D59-8EEFF49C3B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494" y="1710859"/>
            <a:ext cx="3686150" cy="4512496"/>
          </a:xfrm>
          <a:prstGeom prst="roundRect">
            <a:avLst>
              <a:gd name="adj" fmla="val 3172"/>
            </a:avLst>
          </a:prstGeom>
        </p:spPr>
      </p:pic>
      <p:pic>
        <p:nvPicPr>
          <p:cNvPr id="20" name="그림 19" descr="텍스트, 폰트, 스크린샷, 번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4EEDADEE-6772-45CF-A258-48C7CF310DA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7245" b="7256"/>
          <a:stretch>
            <a:fillRect/>
          </a:stretch>
        </p:blipFill>
        <p:spPr>
          <a:xfrm>
            <a:off x="7140302" y="3446942"/>
            <a:ext cx="1503495" cy="2042992"/>
          </a:xfrm>
          <a:prstGeom prst="rect">
            <a:avLst/>
          </a:prstGeom>
        </p:spPr>
      </p:pic>
      <p:pic>
        <p:nvPicPr>
          <p:cNvPr id="21" name="그림 20" descr="텍스트, 폰트, 스크린샷, 도표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FE424D1B-E7B3-4137-8B8E-0DDB403665C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50903"/>
          <a:stretch>
            <a:fillRect/>
          </a:stretch>
        </p:blipFill>
        <p:spPr>
          <a:xfrm>
            <a:off x="9643155" y="1563803"/>
            <a:ext cx="1444051" cy="1944041"/>
          </a:xfrm>
          <a:prstGeom prst="rect">
            <a:avLst/>
          </a:prstGeom>
        </p:spPr>
      </p:pic>
      <p:pic>
        <p:nvPicPr>
          <p:cNvPr id="22" name="그림 21" descr="텍스트, 폰트, 스크린샷, 번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93D365BF-39DB-4369-947D-F38F7825C22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3214" t="13673" r="34826"/>
          <a:stretch>
            <a:fillRect/>
          </a:stretch>
        </p:blipFill>
        <p:spPr>
          <a:xfrm>
            <a:off x="7769620" y="1493229"/>
            <a:ext cx="1576069" cy="2042992"/>
          </a:xfrm>
          <a:prstGeom prst="rect">
            <a:avLst/>
          </a:prstGeom>
        </p:spPr>
      </p:pic>
      <p:pic>
        <p:nvPicPr>
          <p:cNvPr id="23" name="그림 22" descr="텍스트, 폰트, 스크린샷, 번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680F380D-2BCC-40FD-BF60-F2B9184DC8C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6071" r="68039"/>
          <a:stretch>
            <a:fillRect/>
          </a:stretch>
        </p:blipFill>
        <p:spPr>
          <a:xfrm>
            <a:off x="5529247" y="1521607"/>
            <a:ext cx="1576070" cy="1986237"/>
          </a:xfrm>
          <a:prstGeom prst="rect">
            <a:avLst/>
          </a:prstGeom>
        </p:spPr>
      </p:pic>
      <p:pic>
        <p:nvPicPr>
          <p:cNvPr id="15" name="그림 14" descr="텍스트, 폰트, 스크린샷, 도표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DBD9AE23-EBAF-4369-A143-42F80CF07A3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49113"/>
          <a:stretch>
            <a:fillRect/>
          </a:stretch>
        </p:blipFill>
        <p:spPr>
          <a:xfrm>
            <a:off x="5470321" y="3536221"/>
            <a:ext cx="1444050" cy="2014939"/>
          </a:xfrm>
          <a:prstGeom prst="rect">
            <a:avLst/>
          </a:prstGeom>
        </p:spPr>
      </p:pic>
      <p:pic>
        <p:nvPicPr>
          <p:cNvPr id="24" name="그림 23" descr="텍스트, 폰트, 스크린샷, 도표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47A9C986-558C-41E5-B2B1-050297795CA6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53788" y="4501335"/>
            <a:ext cx="2806374" cy="1005268"/>
          </a:xfrm>
          <a:prstGeom prst="rect">
            <a:avLst/>
          </a:prstGeom>
        </p:spPr>
      </p:pic>
      <p:grpSp>
        <p:nvGrpSpPr>
          <p:cNvPr id="26" name="그룹 25">
            <a:extLst>
              <a:ext uri="{FF2B5EF4-FFF2-40B4-BE49-F238E27FC236}">
                <a16:creationId xmlns:a16="http://schemas.microsoft.com/office/drawing/2014/main" id="{4B49A60F-8CA5-4235-A4AA-49BA64F41753}"/>
              </a:ext>
            </a:extLst>
          </p:cNvPr>
          <p:cNvGrpSpPr/>
          <p:nvPr/>
        </p:nvGrpSpPr>
        <p:grpSpPr>
          <a:xfrm>
            <a:off x="5871233" y="2145107"/>
            <a:ext cx="789099" cy="241300"/>
            <a:chOff x="7607301" y="1695450"/>
            <a:chExt cx="789099" cy="241300"/>
          </a:xfrm>
        </p:grpSpPr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39624C33-29BD-4BC0-B04B-8A32579E0116}"/>
                </a:ext>
              </a:extLst>
            </p:cNvPr>
            <p:cNvSpPr/>
            <p:nvPr/>
          </p:nvSpPr>
          <p:spPr>
            <a:xfrm>
              <a:off x="7607301" y="1695450"/>
              <a:ext cx="228600" cy="241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>
                  <a:solidFill>
                    <a:srgbClr val="FF0000"/>
                  </a:solidFill>
                </a:rPr>
                <a:t>자</a:t>
              </a:r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696894C7-FA94-42E0-B450-D9D50C2CF650}"/>
                </a:ext>
              </a:extLst>
            </p:cNvPr>
            <p:cNvSpPr/>
            <p:nvPr/>
          </p:nvSpPr>
          <p:spPr>
            <a:xfrm>
              <a:off x="7904767" y="1695450"/>
              <a:ext cx="228600" cy="241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>
                  <a:solidFill>
                    <a:srgbClr val="FF0000"/>
                  </a:solidFill>
                </a:rPr>
                <a:t>극</a:t>
              </a:r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A98B674A-6E4F-4B22-8732-B987CF6E6350}"/>
                </a:ext>
              </a:extLst>
            </p:cNvPr>
            <p:cNvSpPr/>
            <p:nvPr/>
          </p:nvSpPr>
          <p:spPr>
            <a:xfrm>
              <a:off x="8167800" y="1695450"/>
              <a:ext cx="228600" cy="241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>
                  <a:solidFill>
                    <a:srgbClr val="FF0000"/>
                  </a:solidFill>
                </a:rPr>
                <a:t>적</a:t>
              </a: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3270A88B-288D-4F8D-9B27-FD9F7CE9055C}"/>
              </a:ext>
            </a:extLst>
          </p:cNvPr>
          <p:cNvGrpSpPr/>
          <p:nvPr/>
        </p:nvGrpSpPr>
        <p:grpSpPr>
          <a:xfrm>
            <a:off x="8051016" y="2024457"/>
            <a:ext cx="506638" cy="241300"/>
            <a:chOff x="7764865" y="1830674"/>
            <a:chExt cx="506638" cy="241300"/>
          </a:xfrm>
        </p:grpSpPr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061A5CBD-5B8B-46B2-9EC6-557179C068AA}"/>
                </a:ext>
              </a:extLst>
            </p:cNvPr>
            <p:cNvSpPr/>
            <p:nvPr/>
          </p:nvSpPr>
          <p:spPr>
            <a:xfrm>
              <a:off x="7764865" y="1830674"/>
              <a:ext cx="228600" cy="241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>
                  <a:solidFill>
                    <a:srgbClr val="FF0000"/>
                  </a:solidFill>
                </a:rPr>
                <a:t>기</a:t>
              </a:r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3BB3D2B0-A20E-4DD0-ACBC-9915E6A946B3}"/>
                </a:ext>
              </a:extLst>
            </p:cNvPr>
            <p:cNvSpPr/>
            <p:nvPr/>
          </p:nvSpPr>
          <p:spPr>
            <a:xfrm>
              <a:off x="8042903" y="1830674"/>
              <a:ext cx="228600" cy="241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>
                  <a:solidFill>
                    <a:srgbClr val="FF0000"/>
                  </a:solidFill>
                </a:rPr>
                <a:t>자</a:t>
              </a:r>
            </a:p>
          </p:txBody>
        </p:sp>
      </p:grp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CFCA2485-5B51-4CF4-9192-EEE4995E7E45}"/>
              </a:ext>
            </a:extLst>
          </p:cNvPr>
          <p:cNvGrpSpPr/>
          <p:nvPr/>
        </p:nvGrpSpPr>
        <p:grpSpPr>
          <a:xfrm>
            <a:off x="9969957" y="2022076"/>
            <a:ext cx="509523" cy="241300"/>
            <a:chOff x="7480356" y="1859903"/>
            <a:chExt cx="509523" cy="241300"/>
          </a:xfrm>
        </p:grpSpPr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30A335EC-9CBA-40F3-B004-3E881F59F210}"/>
                </a:ext>
              </a:extLst>
            </p:cNvPr>
            <p:cNvSpPr/>
            <p:nvPr/>
          </p:nvSpPr>
          <p:spPr>
            <a:xfrm>
              <a:off x="7480356" y="1859903"/>
              <a:ext cx="228600" cy="241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>
                  <a:solidFill>
                    <a:srgbClr val="FF0000"/>
                  </a:solidFill>
                </a:rPr>
                <a:t>광</a:t>
              </a:r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0C232C4C-4066-4515-825A-97C4D12D1D3B}"/>
                </a:ext>
              </a:extLst>
            </p:cNvPr>
            <p:cNvSpPr/>
            <p:nvPr/>
          </p:nvSpPr>
          <p:spPr>
            <a:xfrm>
              <a:off x="7761279" y="1859903"/>
              <a:ext cx="228600" cy="241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>
                  <a:solidFill>
                    <a:srgbClr val="FF0000"/>
                  </a:solidFill>
                </a:rPr>
                <a:t>고</a:t>
              </a:r>
            </a:p>
          </p:txBody>
        </p:sp>
      </p:grp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100F6429-59D8-445A-9B6E-9020C73573DD}"/>
              </a:ext>
            </a:extLst>
          </p:cNvPr>
          <p:cNvGrpSpPr/>
          <p:nvPr/>
        </p:nvGrpSpPr>
        <p:grpSpPr>
          <a:xfrm>
            <a:off x="5669348" y="4098248"/>
            <a:ext cx="1091074" cy="243798"/>
            <a:chOff x="3589064" y="5511800"/>
            <a:chExt cx="1091074" cy="243798"/>
          </a:xfrm>
        </p:grpSpPr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E8542CE9-C9AB-49D1-9CBE-633329FC894E}"/>
                </a:ext>
              </a:extLst>
            </p:cNvPr>
            <p:cNvSpPr/>
            <p:nvPr/>
          </p:nvSpPr>
          <p:spPr>
            <a:xfrm>
              <a:off x="3589064" y="5511800"/>
              <a:ext cx="228600" cy="241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500" dirty="0">
                  <a:solidFill>
                    <a:srgbClr val="FF0000"/>
                  </a:solidFill>
                </a:rPr>
                <a:t>보</a:t>
              </a:r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EF68C283-9C71-49C8-861B-A8E787E23F4A}"/>
                </a:ext>
              </a:extLst>
            </p:cNvPr>
            <p:cNvSpPr/>
            <p:nvPr/>
          </p:nvSpPr>
          <p:spPr>
            <a:xfrm>
              <a:off x="3870665" y="5514298"/>
              <a:ext cx="228600" cy="241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500" dirty="0">
                  <a:solidFill>
                    <a:srgbClr val="FF0000"/>
                  </a:solidFill>
                </a:rPr>
                <a:t>도</a:t>
              </a:r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C7FDD126-081E-40C3-A137-30B603BE7F9E}"/>
                </a:ext>
              </a:extLst>
            </p:cNvPr>
            <p:cNvSpPr/>
            <p:nvPr/>
          </p:nvSpPr>
          <p:spPr>
            <a:xfrm>
              <a:off x="4153527" y="5511800"/>
              <a:ext cx="228600" cy="241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500" dirty="0">
                  <a:solidFill>
                    <a:srgbClr val="FF0000"/>
                  </a:solidFill>
                </a:rPr>
                <a:t>일</a:t>
              </a:r>
            </a:p>
          </p:txBody>
        </p: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6A4186BE-79D2-4252-A849-C05654403FA1}"/>
                </a:ext>
              </a:extLst>
            </p:cNvPr>
            <p:cNvSpPr/>
            <p:nvPr/>
          </p:nvSpPr>
          <p:spPr>
            <a:xfrm>
              <a:off x="4451538" y="5511800"/>
              <a:ext cx="228600" cy="241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500" dirty="0">
                  <a:solidFill>
                    <a:srgbClr val="FF0000"/>
                  </a:solidFill>
                </a:rPr>
                <a:t>자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9DC3DA0E-17F6-423D-969B-E4900D6143A2}"/>
              </a:ext>
            </a:extLst>
          </p:cNvPr>
          <p:cNvGrpSpPr/>
          <p:nvPr/>
        </p:nvGrpSpPr>
        <p:grpSpPr>
          <a:xfrm>
            <a:off x="7434388" y="4098248"/>
            <a:ext cx="732040" cy="241300"/>
            <a:chOff x="7434388" y="4098248"/>
            <a:chExt cx="732040" cy="241300"/>
          </a:xfrm>
        </p:grpSpPr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9B271EEA-63B3-4DAC-AF82-50FA79532299}"/>
                </a:ext>
              </a:extLst>
            </p:cNvPr>
            <p:cNvSpPr/>
            <p:nvPr/>
          </p:nvSpPr>
          <p:spPr>
            <a:xfrm>
              <a:off x="7434388" y="4098248"/>
              <a:ext cx="228600" cy="241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>
                  <a:solidFill>
                    <a:srgbClr val="FF0000"/>
                  </a:solidFill>
                </a:rPr>
                <a:t>후</a:t>
              </a:r>
            </a:p>
          </p:txBody>
        </p:sp>
        <p:sp>
          <p:nvSpPr>
            <p:cNvPr id="43" name="직사각형 42">
              <a:extLst>
                <a:ext uri="{FF2B5EF4-FFF2-40B4-BE49-F238E27FC236}">
                  <a16:creationId xmlns:a16="http://schemas.microsoft.com/office/drawing/2014/main" id="{F89D3B5A-C2EC-49D5-8C3C-26E7B8A02F1C}"/>
                </a:ext>
              </a:extLst>
            </p:cNvPr>
            <p:cNvSpPr/>
            <p:nvPr/>
          </p:nvSpPr>
          <p:spPr>
            <a:xfrm>
              <a:off x="7691736" y="4098248"/>
              <a:ext cx="228600" cy="241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>
                  <a:solidFill>
                    <a:srgbClr val="FF0000"/>
                  </a:solidFill>
                </a:rPr>
                <a:t>원</a:t>
              </a:r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4F33D1B5-8FAF-4063-ACA0-A84BF6D7FE61}"/>
                </a:ext>
              </a:extLst>
            </p:cNvPr>
            <p:cNvSpPr/>
            <p:nvPr/>
          </p:nvSpPr>
          <p:spPr>
            <a:xfrm>
              <a:off x="7937828" y="4098248"/>
              <a:ext cx="228600" cy="241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>
                  <a:solidFill>
                    <a:srgbClr val="FF0000"/>
                  </a:solidFill>
                </a:rPr>
                <a:t>금</a:t>
              </a:r>
            </a:p>
          </p:txBody>
        </p:sp>
      </p:grp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18884519-9A8F-4CDB-97EB-9EC27FCC77B5}"/>
              </a:ext>
            </a:extLst>
          </p:cNvPr>
          <p:cNvGrpSpPr/>
          <p:nvPr/>
        </p:nvGrpSpPr>
        <p:grpSpPr>
          <a:xfrm>
            <a:off x="10154614" y="4962525"/>
            <a:ext cx="968782" cy="244475"/>
            <a:chOff x="3328364" y="5178425"/>
            <a:chExt cx="968782" cy="244475"/>
          </a:xfrm>
        </p:grpSpPr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3F933F6E-C31B-4405-81C5-8E47485BBBE1}"/>
                </a:ext>
              </a:extLst>
            </p:cNvPr>
            <p:cNvSpPr/>
            <p:nvPr/>
          </p:nvSpPr>
          <p:spPr>
            <a:xfrm>
              <a:off x="3328364" y="5178425"/>
              <a:ext cx="228600" cy="241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>
                  <a:solidFill>
                    <a:srgbClr val="FF0000"/>
                  </a:solidFill>
                </a:rPr>
                <a:t>발</a:t>
              </a:r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10730A0A-8FAD-43B0-82E7-461F8A2FF9E9}"/>
                </a:ext>
              </a:extLst>
            </p:cNvPr>
            <p:cNvSpPr/>
            <p:nvPr/>
          </p:nvSpPr>
          <p:spPr>
            <a:xfrm>
              <a:off x="3566955" y="5178425"/>
              <a:ext cx="228600" cy="241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>
                  <a:solidFill>
                    <a:srgbClr val="FF0000"/>
                  </a:solidFill>
                </a:rPr>
                <a:t>행</a:t>
              </a:r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C4F59E4C-93F3-4A42-88A3-5AAD572EC7DF}"/>
                </a:ext>
              </a:extLst>
            </p:cNvPr>
            <p:cNvSpPr/>
            <p:nvPr/>
          </p:nvSpPr>
          <p:spPr>
            <a:xfrm>
              <a:off x="3829955" y="5178425"/>
              <a:ext cx="228600" cy="241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>
                  <a:solidFill>
                    <a:srgbClr val="FF0000"/>
                  </a:solidFill>
                </a:rPr>
                <a:t>정</a:t>
              </a:r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477B06AA-AA5B-4F59-98BE-E5D444519F7B}"/>
                </a:ext>
              </a:extLst>
            </p:cNvPr>
            <p:cNvSpPr/>
            <p:nvPr/>
          </p:nvSpPr>
          <p:spPr>
            <a:xfrm>
              <a:off x="4068546" y="5181600"/>
              <a:ext cx="228600" cy="241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>
                  <a:solidFill>
                    <a:srgbClr val="FF0000"/>
                  </a:solidFill>
                </a:rPr>
                <a:t>보</a:t>
              </a:r>
            </a:p>
          </p:txBody>
        </p:sp>
      </p:grpSp>
      <p:sp>
        <p:nvSpPr>
          <p:cNvPr id="52" name="타원 51">
            <a:extLst>
              <a:ext uri="{FF2B5EF4-FFF2-40B4-BE49-F238E27FC236}">
                <a16:creationId xmlns:a16="http://schemas.microsoft.com/office/drawing/2014/main" id="{4628EAAA-083E-4751-AF12-73F8D3C176FA}"/>
              </a:ext>
            </a:extLst>
          </p:cNvPr>
          <p:cNvSpPr/>
          <p:nvPr/>
        </p:nvSpPr>
        <p:spPr>
          <a:xfrm>
            <a:off x="5231781" y="1379538"/>
            <a:ext cx="487235" cy="487235"/>
          </a:xfrm>
          <a:prstGeom prst="ellipse">
            <a:avLst/>
          </a:prstGeom>
          <a:solidFill>
            <a:srgbClr val="B94C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Cafe24 Ssurround OTF Bold" panose="020F0800000000000000" pitchFamily="34" charset="-127"/>
                <a:ea typeface="Cafe24 Ssurround OTF Bold" panose="020F0800000000000000" pitchFamily="34" charset="-127"/>
              </a:rPr>
              <a:t>예</a:t>
            </a:r>
          </a:p>
        </p:txBody>
      </p:sp>
    </p:spTree>
    <p:extLst>
      <p:ext uri="{BB962C8B-B14F-4D97-AF65-F5344CB8AC3E}">
        <p14:creationId xmlns:p14="http://schemas.microsoft.com/office/powerpoint/2010/main" val="2548591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2B1C6621-0C09-06DF-79CB-DF325C9715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146" y="1046930"/>
            <a:ext cx="1859878" cy="541482"/>
          </a:xfrm>
          <a:prstGeom prst="rect">
            <a:avLst/>
          </a:prstGeom>
        </p:spPr>
      </p:pic>
      <p:sp>
        <p:nvSpPr>
          <p:cNvPr id="7" name="텍스트 개체 틀 7">
            <a:extLst>
              <a:ext uri="{FF2B5EF4-FFF2-40B4-BE49-F238E27FC236}">
                <a16:creationId xmlns:a16="http://schemas.microsoft.com/office/drawing/2014/main" id="{5D53B934-F662-4016-396B-59125D2D83D9}"/>
              </a:ext>
            </a:extLst>
          </p:cNvPr>
          <p:cNvSpPr txBox="1">
            <a:spLocks/>
          </p:cNvSpPr>
          <p:nvPr/>
        </p:nvSpPr>
        <p:spPr>
          <a:xfrm>
            <a:off x="2374743" y="1186323"/>
            <a:ext cx="6683943" cy="3416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1800" b="1" dirty="0">
                <a:latin typeface="나눔고딕" pitchFamily="2" charset="-127"/>
                <a:ea typeface="나눔고딕" pitchFamily="2" charset="-127"/>
              </a:rPr>
              <a:t>아래 뉴스를 보고  </a:t>
            </a:r>
            <a:r>
              <a:rPr lang="ko-KR" altLang="en-US" sz="1800" b="1" dirty="0" err="1">
                <a:latin typeface="나눔고딕" pitchFamily="2" charset="-127"/>
                <a:ea typeface="나눔고딕" pitchFamily="2" charset="-127"/>
              </a:rPr>
              <a:t>믿을만한</a:t>
            </a:r>
            <a:r>
              <a:rPr lang="ko-KR" altLang="en-US" sz="1800" b="1" dirty="0">
                <a:latin typeface="나눔고딕" pitchFamily="2" charset="-127"/>
                <a:ea typeface="나눔고딕" pitchFamily="2" charset="-127"/>
              </a:rPr>
              <a:t> 정보인지 알아봅시다</a:t>
            </a:r>
            <a:r>
              <a:rPr lang="en-US" altLang="ko-KR" sz="1800" b="1" dirty="0">
                <a:latin typeface="나눔고딕" pitchFamily="2" charset="-127"/>
                <a:ea typeface="나눔고딕" pitchFamily="2" charset="-127"/>
              </a:rPr>
              <a:t>. </a:t>
            </a:r>
            <a:endParaRPr lang="ko-KR" altLang="en-US" sz="1800" b="1" dirty="0">
              <a:latin typeface="나눔고딕" pitchFamily="2" charset="-127"/>
              <a:ea typeface="나눔고딕" pitchFamily="2" charset="-127"/>
            </a:endParaRP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FEBA38CE-7D7A-A5BA-9B54-DE3A30E04378}"/>
              </a:ext>
            </a:extLst>
          </p:cNvPr>
          <p:cNvGrpSpPr/>
          <p:nvPr/>
        </p:nvGrpSpPr>
        <p:grpSpPr>
          <a:xfrm>
            <a:off x="9677400" y="983090"/>
            <a:ext cx="2019300" cy="937150"/>
            <a:chOff x="9677400" y="983090"/>
            <a:chExt cx="2019300" cy="937150"/>
          </a:xfrm>
        </p:grpSpPr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F0D1BBAF-52E5-B2D7-1B2F-3EEF7F71EE15}"/>
                </a:ext>
              </a:extLst>
            </p:cNvPr>
            <p:cNvSpPr/>
            <p:nvPr/>
          </p:nvSpPr>
          <p:spPr>
            <a:xfrm>
              <a:off x="9677400" y="1139833"/>
              <a:ext cx="2019300" cy="780407"/>
            </a:xfrm>
            <a:prstGeom prst="roundRect">
              <a:avLst/>
            </a:prstGeom>
            <a:solidFill>
              <a:schemeClr val="bg1"/>
            </a:solidFill>
            <a:ln w="31750">
              <a:solidFill>
                <a:srgbClr val="369A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5231C260-8ABE-9395-55ED-5B6B029987C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197395" y="983090"/>
              <a:ext cx="979310" cy="354126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CD6930D-9257-714D-31D8-786C9DDC1C97}"/>
                </a:ext>
              </a:extLst>
            </p:cNvPr>
            <p:cNvSpPr txBox="1"/>
            <p:nvPr/>
          </p:nvSpPr>
          <p:spPr>
            <a:xfrm>
              <a:off x="9735941" y="1357139"/>
              <a:ext cx="190221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dirty="0">
                  <a:latin typeface="나눔고딕 ExtraBold" pitchFamily="2" charset="-127"/>
                  <a:ea typeface="나눔고딕 ExtraBold" pitchFamily="2" charset="-127"/>
                </a:rPr>
                <a:t>다양하게 생각하며 스스로 </a:t>
              </a:r>
              <a:endParaRPr lang="en-US" altLang="ko-KR" sz="1200" dirty="0">
                <a:latin typeface="나눔고딕 ExtraBold" pitchFamily="2" charset="-127"/>
                <a:ea typeface="나눔고딕 ExtraBold" pitchFamily="2" charset="-127"/>
              </a:endParaRPr>
            </a:p>
            <a:p>
              <a:pPr algn="ctr"/>
              <a:r>
                <a:rPr lang="ko-KR" altLang="en-US" sz="1200" dirty="0">
                  <a:latin typeface="나눔고딕 ExtraBold" pitchFamily="2" charset="-127"/>
                  <a:ea typeface="나눔고딕 ExtraBold" pitchFamily="2" charset="-127"/>
                </a:rPr>
                <a:t>질문해요 </a:t>
              </a:r>
            </a:p>
          </p:txBody>
        </p:sp>
      </p:grpSp>
      <p:pic>
        <p:nvPicPr>
          <p:cNvPr id="14" name="그림 13" descr="텍스트, 스크린샷, 폰트, 번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F50860FF-38FC-4AA1-8D7A-0A2CDEC61AB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97156" y="1587971"/>
            <a:ext cx="7821703" cy="4754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9623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7">
            <a:extLst>
              <a:ext uri="{FF2B5EF4-FFF2-40B4-BE49-F238E27FC236}">
                <a16:creationId xmlns:a16="http://schemas.microsoft.com/office/drawing/2014/main" id="{0CB8B7DB-44CB-DAFF-5DBC-A695F382BFFA}"/>
              </a:ext>
            </a:extLst>
          </p:cNvPr>
          <p:cNvSpPr txBox="1">
            <a:spLocks/>
          </p:cNvSpPr>
          <p:nvPr/>
        </p:nvSpPr>
        <p:spPr>
          <a:xfrm>
            <a:off x="2374743" y="1186323"/>
            <a:ext cx="6683943" cy="3416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1800" b="1" dirty="0">
                <a:latin typeface="나눔고딕" pitchFamily="2" charset="-127"/>
                <a:ea typeface="나눔고딕" pitchFamily="2" charset="-127"/>
              </a:rPr>
              <a:t>아래 뉴스를 보고 </a:t>
            </a:r>
            <a:r>
              <a:rPr lang="ko-KR" altLang="en-US" sz="1800" b="1" dirty="0" err="1">
                <a:latin typeface="나눔고딕" pitchFamily="2" charset="-127"/>
                <a:ea typeface="나눔고딕" pitchFamily="2" charset="-127"/>
              </a:rPr>
              <a:t>믿을만한</a:t>
            </a:r>
            <a:r>
              <a:rPr lang="ko-KR" altLang="en-US" sz="1800" b="1" dirty="0">
                <a:latin typeface="나눔고딕" pitchFamily="2" charset="-127"/>
                <a:ea typeface="나눔고딕" pitchFamily="2" charset="-127"/>
              </a:rPr>
              <a:t> 정보인지 알아봅시다</a:t>
            </a:r>
            <a:r>
              <a:rPr lang="en-US" altLang="ko-KR" sz="1800" b="1" dirty="0">
                <a:latin typeface="나눔고딕" pitchFamily="2" charset="-127"/>
                <a:ea typeface="나눔고딕" pitchFamily="2" charset="-127"/>
              </a:rPr>
              <a:t>. </a:t>
            </a:r>
            <a:endParaRPr lang="ko-KR" altLang="en-US" sz="1800" b="1" dirty="0">
              <a:latin typeface="나눔고딕" pitchFamily="2" charset="-127"/>
              <a:ea typeface="나눔고딕" pitchFamily="2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AC364164-7D91-55AF-C60B-E53B335706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146" y="1046930"/>
            <a:ext cx="1859878" cy="541482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E3A9BF02-7ACD-4E82-AA5F-E0A5A5743C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235" y="1663747"/>
            <a:ext cx="8925339" cy="1653792"/>
          </a:xfrm>
          <a:prstGeom prst="rect">
            <a:avLst/>
          </a:prstGeom>
        </p:spPr>
      </p:pic>
      <p:sp>
        <p:nvSpPr>
          <p:cNvPr id="11" name="타원 10">
            <a:extLst>
              <a:ext uri="{FF2B5EF4-FFF2-40B4-BE49-F238E27FC236}">
                <a16:creationId xmlns:a16="http://schemas.microsoft.com/office/drawing/2014/main" id="{E722D71A-C471-4BD1-AA13-99B73CF9D191}"/>
              </a:ext>
            </a:extLst>
          </p:cNvPr>
          <p:cNvSpPr/>
          <p:nvPr/>
        </p:nvSpPr>
        <p:spPr>
          <a:xfrm>
            <a:off x="5493027" y="2436694"/>
            <a:ext cx="541421" cy="54142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A4D7F6E9-79C0-4D46-AC52-981FBB74C1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235" y="3704469"/>
            <a:ext cx="3226904" cy="375637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D4ADC8B9-A412-4544-8AE1-91364E4BE61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34887" y="3317539"/>
            <a:ext cx="8441635" cy="296216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9BD7D95-CE89-4B3A-866E-5FAC7B54C31F}"/>
              </a:ext>
            </a:extLst>
          </p:cNvPr>
          <p:cNvSpPr txBox="1"/>
          <p:nvPr/>
        </p:nvSpPr>
        <p:spPr>
          <a:xfrm>
            <a:off x="1327135" y="4230509"/>
            <a:ext cx="7847387" cy="1880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1200" dirty="0">
                <a:solidFill>
                  <a:srgbClr val="FF0000"/>
                </a:solidFill>
              </a:rPr>
              <a:t>공식 정부 발표가 없고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실제 뉴스와 다르기 때문이다</a:t>
            </a:r>
            <a:r>
              <a:rPr lang="en-US" altLang="ko-KR" sz="1200" dirty="0">
                <a:solidFill>
                  <a:srgbClr val="FF0000"/>
                </a:solidFill>
              </a:rPr>
              <a:t>. </a:t>
            </a:r>
            <a:r>
              <a:rPr lang="ko-KR" altLang="en-US" sz="1200" dirty="0">
                <a:solidFill>
                  <a:srgbClr val="FF0000"/>
                </a:solidFill>
              </a:rPr>
              <a:t>신뢰할 수 있는 뉴스는 명확한 </a:t>
            </a:r>
            <a:r>
              <a:rPr lang="en-US" altLang="ko-KR" sz="1200" dirty="0">
                <a:solidFill>
                  <a:srgbClr val="FF0000"/>
                </a:solidFill>
              </a:rPr>
              <a:t>'</a:t>
            </a:r>
            <a:r>
              <a:rPr lang="ko-KR" altLang="en-US" sz="1200" dirty="0">
                <a:solidFill>
                  <a:srgbClr val="FF0000"/>
                </a:solidFill>
              </a:rPr>
              <a:t>취재원</a:t>
            </a:r>
            <a:r>
              <a:rPr lang="en-US" altLang="ko-KR" sz="1200" dirty="0">
                <a:solidFill>
                  <a:srgbClr val="FF0000"/>
                </a:solidFill>
              </a:rPr>
              <a:t>'</a:t>
            </a:r>
            <a:r>
              <a:rPr lang="ko-KR" altLang="en-US" sz="1200" dirty="0">
                <a:solidFill>
                  <a:srgbClr val="FF0000"/>
                </a:solidFill>
              </a:rPr>
              <a:t>을 밝혀야 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>
              <a:lnSpc>
                <a:spcPct val="200000"/>
              </a:lnSpc>
            </a:pPr>
            <a:r>
              <a:rPr lang="ko-KR" altLang="en-US" sz="1200" dirty="0">
                <a:solidFill>
                  <a:srgbClr val="FF0000"/>
                </a:solidFill>
              </a:rPr>
              <a:t>하는데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임시공휴일 지정과 같은 중대한 결정은 반드시 정부 부처의 공식 발표나 보도자료를 통해 이뤄지며</a:t>
            </a:r>
            <a:r>
              <a:rPr lang="en-US" altLang="ko-KR" sz="1200" dirty="0">
                <a:solidFill>
                  <a:srgbClr val="FF0000"/>
                </a:solidFill>
              </a:rPr>
              <a:t>, '</a:t>
            </a:r>
            <a:r>
              <a:rPr lang="ko-KR" altLang="en-US" sz="1200" dirty="0">
                <a:solidFill>
                  <a:srgbClr val="FF0000"/>
                </a:solidFill>
              </a:rPr>
              <a:t>언론사</a:t>
            </a:r>
            <a:r>
              <a:rPr lang="en-US" altLang="ko-KR" sz="1200" dirty="0">
                <a:solidFill>
                  <a:srgbClr val="FF0000"/>
                </a:solidFill>
              </a:rPr>
              <a:t>' </a:t>
            </a:r>
            <a:r>
              <a:rPr lang="ko-KR" altLang="en-US" sz="1200" dirty="0">
                <a:solidFill>
                  <a:srgbClr val="FF0000"/>
                </a:solidFill>
              </a:rPr>
              <a:t>역시 신뢰할 수 있는 </a:t>
            </a:r>
            <a:r>
              <a:rPr lang="en-US" altLang="ko-KR" sz="1200" dirty="0">
                <a:solidFill>
                  <a:srgbClr val="FF0000"/>
                </a:solidFill>
              </a:rPr>
              <a:t>'</a:t>
            </a:r>
            <a:r>
              <a:rPr lang="ko-KR" altLang="en-US" sz="1200" dirty="0">
                <a:solidFill>
                  <a:srgbClr val="FF0000"/>
                </a:solidFill>
              </a:rPr>
              <a:t>기자</a:t>
            </a:r>
            <a:r>
              <a:rPr lang="en-US" altLang="ko-KR" sz="1200" dirty="0">
                <a:solidFill>
                  <a:srgbClr val="FF0000"/>
                </a:solidFill>
              </a:rPr>
              <a:t>'</a:t>
            </a:r>
            <a:r>
              <a:rPr lang="ko-KR" altLang="en-US" sz="1200" dirty="0">
                <a:solidFill>
                  <a:srgbClr val="FF0000"/>
                </a:solidFill>
              </a:rPr>
              <a:t>의 이름과 함께 </a:t>
            </a:r>
            <a:r>
              <a:rPr lang="en-US" altLang="ko-KR" sz="1200" dirty="0">
                <a:solidFill>
                  <a:srgbClr val="FF0000"/>
                </a:solidFill>
              </a:rPr>
              <a:t>'</a:t>
            </a:r>
            <a:r>
              <a:rPr lang="ko-KR" altLang="en-US" sz="1200" dirty="0">
                <a:solidFill>
                  <a:srgbClr val="FF0000"/>
                </a:solidFill>
              </a:rPr>
              <a:t>발행정보</a:t>
            </a:r>
            <a:r>
              <a:rPr lang="en-US" altLang="ko-KR" sz="1200" dirty="0">
                <a:solidFill>
                  <a:srgbClr val="FF0000"/>
                </a:solidFill>
              </a:rPr>
              <a:t>'</a:t>
            </a:r>
            <a:r>
              <a:rPr lang="ko-KR" altLang="en-US" sz="1200" dirty="0">
                <a:solidFill>
                  <a:srgbClr val="FF0000"/>
                </a:solidFill>
              </a:rPr>
              <a:t>를 명확히 표기하여 </a:t>
            </a:r>
            <a:r>
              <a:rPr lang="en-US" altLang="ko-KR" sz="1200" dirty="0">
                <a:solidFill>
                  <a:srgbClr val="FF0000"/>
                </a:solidFill>
              </a:rPr>
              <a:t>'</a:t>
            </a:r>
            <a:r>
              <a:rPr lang="ko-KR" altLang="en-US" sz="1200" dirty="0">
                <a:solidFill>
                  <a:srgbClr val="FF0000"/>
                </a:solidFill>
              </a:rPr>
              <a:t>보도 일자</a:t>
            </a:r>
            <a:r>
              <a:rPr lang="en-US" altLang="ko-KR" sz="1200" dirty="0">
                <a:solidFill>
                  <a:srgbClr val="FF0000"/>
                </a:solidFill>
              </a:rPr>
              <a:t>'</a:t>
            </a:r>
            <a:r>
              <a:rPr lang="ko-KR" altLang="en-US" sz="1200" dirty="0">
                <a:solidFill>
                  <a:srgbClr val="FF0000"/>
                </a:solidFill>
              </a:rPr>
              <a:t>와 함께 전달해야 한다</a:t>
            </a:r>
            <a:r>
              <a:rPr lang="en-US" altLang="ko-KR" sz="1200" dirty="0">
                <a:solidFill>
                  <a:srgbClr val="FF0000"/>
                </a:solidFill>
              </a:rPr>
              <a:t>. </a:t>
            </a:r>
            <a:r>
              <a:rPr lang="ko-KR" altLang="en-US" sz="1200" dirty="0">
                <a:solidFill>
                  <a:srgbClr val="FF0000"/>
                </a:solidFill>
              </a:rPr>
              <a:t>그러나 해당 기사는 이러한 정부의 공식 발표가 전혀 없었으며</a:t>
            </a:r>
            <a:r>
              <a:rPr lang="en-US" altLang="ko-KR" sz="1200" dirty="0">
                <a:solidFill>
                  <a:srgbClr val="FF0000"/>
                </a:solidFill>
              </a:rPr>
              <a:t>, </a:t>
            </a:r>
            <a:r>
              <a:rPr lang="ko-KR" altLang="en-US" sz="1200" dirty="0">
                <a:solidFill>
                  <a:srgbClr val="FF0000"/>
                </a:solidFill>
              </a:rPr>
              <a:t>출처도 불분명하고 신뢰할 만한 </a:t>
            </a:r>
            <a:r>
              <a:rPr lang="en-US" altLang="ko-KR" sz="1200" dirty="0">
                <a:solidFill>
                  <a:srgbClr val="FF0000"/>
                </a:solidFill>
              </a:rPr>
              <a:t>'</a:t>
            </a:r>
            <a:r>
              <a:rPr lang="ko-KR" altLang="en-US" sz="1200" dirty="0">
                <a:solidFill>
                  <a:srgbClr val="FF0000"/>
                </a:solidFill>
              </a:rPr>
              <a:t>취재원</a:t>
            </a:r>
            <a:r>
              <a:rPr lang="en-US" altLang="ko-KR" sz="1200" dirty="0">
                <a:solidFill>
                  <a:srgbClr val="FF0000"/>
                </a:solidFill>
              </a:rPr>
              <a:t>'</a:t>
            </a:r>
            <a:r>
              <a:rPr lang="ko-KR" altLang="en-US" sz="1200" dirty="0">
                <a:solidFill>
                  <a:srgbClr val="FF0000"/>
                </a:solidFill>
              </a:rPr>
              <a:t>이 없다는 점에서 가짜라고 생각한다</a:t>
            </a:r>
            <a:r>
              <a:rPr lang="en-US" altLang="ko-KR" sz="1200" dirty="0">
                <a:solidFill>
                  <a:srgbClr val="FF0000"/>
                </a:solidFill>
              </a:rPr>
              <a:t>.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66BCD6D7-8FD9-401F-9DE9-037F0F0AC9EC}"/>
              </a:ext>
            </a:extLst>
          </p:cNvPr>
          <p:cNvSpPr/>
          <p:nvPr/>
        </p:nvSpPr>
        <p:spPr>
          <a:xfrm>
            <a:off x="3652521" y="2140517"/>
            <a:ext cx="487235" cy="487235"/>
          </a:xfrm>
          <a:prstGeom prst="ellipse">
            <a:avLst/>
          </a:prstGeom>
          <a:solidFill>
            <a:srgbClr val="B94C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Cafe24 Ssurround OTF Bold" panose="020F0800000000000000" pitchFamily="34" charset="-127"/>
                <a:ea typeface="Cafe24 Ssurround OTF Bold" panose="020F0800000000000000" pitchFamily="34" charset="-127"/>
              </a:rPr>
              <a:t>예</a:t>
            </a: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47B842AD-FD4F-4717-A8B4-9A68C2192D95}"/>
              </a:ext>
            </a:extLst>
          </p:cNvPr>
          <p:cNvSpPr/>
          <p:nvPr/>
        </p:nvSpPr>
        <p:spPr>
          <a:xfrm>
            <a:off x="839900" y="4221963"/>
            <a:ext cx="487235" cy="487235"/>
          </a:xfrm>
          <a:prstGeom prst="ellipse">
            <a:avLst/>
          </a:prstGeom>
          <a:solidFill>
            <a:srgbClr val="B94C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Cafe24 Ssurround OTF Bold" panose="020F0800000000000000" pitchFamily="34" charset="-127"/>
                <a:ea typeface="Cafe24 Ssurround OTF Bold" panose="020F0800000000000000" pitchFamily="34" charset="-127"/>
              </a:rPr>
              <a:t>예</a:t>
            </a:r>
          </a:p>
        </p:txBody>
      </p:sp>
    </p:spTree>
    <p:extLst>
      <p:ext uri="{BB962C8B-B14F-4D97-AF65-F5344CB8AC3E}">
        <p14:creationId xmlns:p14="http://schemas.microsoft.com/office/powerpoint/2010/main" val="2523534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AC364164-7D91-55AF-C60B-E53B335706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146" y="1046930"/>
            <a:ext cx="1859878" cy="541482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9145CDD8-8AE8-420A-8710-47819E1C562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55520" y="1592263"/>
            <a:ext cx="7383779" cy="4611950"/>
          </a:xfrm>
          <a:prstGeom prst="rect">
            <a:avLst/>
          </a:prstGeom>
        </p:spPr>
      </p:pic>
      <p:sp>
        <p:nvSpPr>
          <p:cNvPr id="14" name="텍스트 개체 틀 7">
            <a:extLst>
              <a:ext uri="{FF2B5EF4-FFF2-40B4-BE49-F238E27FC236}">
                <a16:creationId xmlns:a16="http://schemas.microsoft.com/office/drawing/2014/main" id="{1D197853-E7B9-464B-9F26-8799E603EC49}"/>
              </a:ext>
            </a:extLst>
          </p:cNvPr>
          <p:cNvSpPr txBox="1">
            <a:spLocks/>
          </p:cNvSpPr>
          <p:nvPr/>
        </p:nvSpPr>
        <p:spPr>
          <a:xfrm>
            <a:off x="2313930" y="1177122"/>
            <a:ext cx="8653822" cy="2520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1800" b="1" dirty="0">
                <a:latin typeface="나눔고딕" pitchFamily="2" charset="-127"/>
                <a:ea typeface="나눔고딕" pitchFamily="2" charset="-127"/>
              </a:rPr>
              <a:t>매체 속 정보가 사실인지 확인해 봅시다</a:t>
            </a:r>
            <a:r>
              <a:rPr lang="en-US" altLang="ko-KR" sz="1800" b="1" dirty="0">
                <a:latin typeface="나눔고딕" pitchFamily="2" charset="-127"/>
                <a:ea typeface="나눔고딕" pitchFamily="2" charset="-127"/>
              </a:rPr>
              <a:t>.</a:t>
            </a:r>
            <a:endParaRPr lang="ko-KR" altLang="en-US" sz="1800" b="1" dirty="0">
              <a:latin typeface="나눔고딕" pitchFamily="2" charset="-127"/>
              <a:ea typeface="나눔고딕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447383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AC364164-7D91-55AF-C60B-E53B335706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146" y="1046930"/>
            <a:ext cx="1859878" cy="541482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1E78663B-77A2-4B10-91E0-BEFE607DAD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" y="1703013"/>
            <a:ext cx="6156960" cy="390497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AF848701-7D8A-43F8-B209-1C861B74E3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3778" y="2078270"/>
            <a:ext cx="9540240" cy="2219410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D76F8E77-9A43-4C27-B864-A59994394B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840" y="4383507"/>
            <a:ext cx="6632074" cy="380984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0F0B136A-4F28-43D3-A02D-CED35F4864D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95519" y="4672937"/>
            <a:ext cx="9376757" cy="139384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8351173-402A-4D11-8601-E0B4595E35E4}"/>
              </a:ext>
            </a:extLst>
          </p:cNvPr>
          <p:cNvSpPr txBox="1"/>
          <p:nvPr/>
        </p:nvSpPr>
        <p:spPr>
          <a:xfrm>
            <a:off x="1866900" y="2721908"/>
            <a:ext cx="7675759" cy="851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dirty="0">
                <a:solidFill>
                  <a:srgbClr val="FF0000"/>
                </a:solidFill>
                <a:latin typeface="나눔고딕" pitchFamily="2" charset="-127"/>
                <a:ea typeface="나눔고딕" pitchFamily="2" charset="-127"/>
              </a:rPr>
              <a:t>미국인 관광객에 대해 안 좋은 편견이나 나쁜 이미지를 가질 수 있을 것 같다</a:t>
            </a:r>
            <a:r>
              <a:rPr lang="en-US" altLang="ko-KR" dirty="0">
                <a:solidFill>
                  <a:srgbClr val="FF0000"/>
                </a:solidFill>
                <a:latin typeface="나눔고딕" pitchFamily="2" charset="-127"/>
                <a:ea typeface="나눔고딕" pitchFamily="2" charset="-127"/>
              </a:rPr>
              <a:t>. </a:t>
            </a:r>
            <a:r>
              <a:rPr lang="ko-KR" altLang="en-US" dirty="0">
                <a:solidFill>
                  <a:srgbClr val="FF0000"/>
                </a:solidFill>
                <a:latin typeface="나눔고딕" pitchFamily="2" charset="-127"/>
                <a:ea typeface="나눔고딕" pitchFamily="2" charset="-127"/>
              </a:rPr>
              <a:t>가짜 뉴스 때문에 미국 전체에 대해 잘못된 고정관념을 가질 수도 있다</a:t>
            </a:r>
            <a:r>
              <a:rPr lang="en-US" altLang="ko-KR" dirty="0">
                <a:solidFill>
                  <a:srgbClr val="FF0000"/>
                </a:solidFill>
                <a:latin typeface="나눔고딕" pitchFamily="2" charset="-127"/>
                <a:ea typeface="나눔고딕" pitchFamily="2" charset="-127"/>
              </a:rPr>
              <a:t>.</a:t>
            </a:r>
          </a:p>
        </p:txBody>
      </p:sp>
      <p:sp>
        <p:nvSpPr>
          <p:cNvPr id="19" name="타원 18">
            <a:extLst>
              <a:ext uri="{FF2B5EF4-FFF2-40B4-BE49-F238E27FC236}">
                <a16:creationId xmlns:a16="http://schemas.microsoft.com/office/drawing/2014/main" id="{03FEE799-73B2-4D92-946F-C3583C8F6C7D}"/>
              </a:ext>
            </a:extLst>
          </p:cNvPr>
          <p:cNvSpPr/>
          <p:nvPr/>
        </p:nvSpPr>
        <p:spPr>
          <a:xfrm>
            <a:off x="1534161" y="2636081"/>
            <a:ext cx="487235" cy="487235"/>
          </a:xfrm>
          <a:prstGeom prst="ellipse">
            <a:avLst/>
          </a:prstGeom>
          <a:solidFill>
            <a:srgbClr val="B94C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Cafe24 Ssurround OTF Bold" panose="020F0800000000000000" pitchFamily="34" charset="-127"/>
                <a:ea typeface="Cafe24 Ssurround OTF Bold" panose="020F0800000000000000" pitchFamily="34" charset="-127"/>
              </a:rPr>
              <a:t>예</a:t>
            </a: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C2277CD0-07B2-497D-89CF-CEF8C9422B9A}"/>
              </a:ext>
            </a:extLst>
          </p:cNvPr>
          <p:cNvSpPr/>
          <p:nvPr/>
        </p:nvSpPr>
        <p:spPr>
          <a:xfrm>
            <a:off x="3820161" y="5054874"/>
            <a:ext cx="487235" cy="487235"/>
          </a:xfrm>
          <a:prstGeom prst="ellipse">
            <a:avLst/>
          </a:prstGeom>
          <a:solidFill>
            <a:srgbClr val="B94C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Cafe24 Ssurround OTF Bold" panose="020F0800000000000000" pitchFamily="34" charset="-127"/>
                <a:ea typeface="Cafe24 Ssurround OTF Bold" panose="020F0800000000000000" pitchFamily="34" charset="-127"/>
              </a:rPr>
              <a:t>예</a:t>
            </a:r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50474EA9-AE34-4E62-A045-26B2A4FB8F97}"/>
              </a:ext>
            </a:extLst>
          </p:cNvPr>
          <p:cNvSpPr/>
          <p:nvPr/>
        </p:nvSpPr>
        <p:spPr>
          <a:xfrm>
            <a:off x="6380359" y="5027780"/>
            <a:ext cx="541421" cy="54142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텍스트 개체 틀 7">
            <a:extLst>
              <a:ext uri="{FF2B5EF4-FFF2-40B4-BE49-F238E27FC236}">
                <a16:creationId xmlns:a16="http://schemas.microsoft.com/office/drawing/2014/main" id="{EED1E8D9-EE8E-4357-AD40-2F965DF5F8C1}"/>
              </a:ext>
            </a:extLst>
          </p:cNvPr>
          <p:cNvSpPr txBox="1">
            <a:spLocks/>
          </p:cNvSpPr>
          <p:nvPr/>
        </p:nvSpPr>
        <p:spPr>
          <a:xfrm>
            <a:off x="2313930" y="1177122"/>
            <a:ext cx="8653822" cy="2520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1800" b="1" dirty="0">
                <a:latin typeface="나눔고딕" pitchFamily="2" charset="-127"/>
                <a:ea typeface="나눔고딕" pitchFamily="2" charset="-127"/>
              </a:rPr>
              <a:t>매체 속 정보가 사실인지 확인해 봅시다</a:t>
            </a:r>
            <a:r>
              <a:rPr lang="en-US" altLang="ko-KR" sz="1800" b="1" dirty="0">
                <a:latin typeface="나눔고딕" pitchFamily="2" charset="-127"/>
                <a:ea typeface="나눔고딕" pitchFamily="2" charset="-127"/>
              </a:rPr>
              <a:t>.</a:t>
            </a:r>
            <a:endParaRPr lang="ko-KR" altLang="en-US" sz="1800" b="1" dirty="0">
              <a:latin typeface="나눔고딕" pitchFamily="2" charset="-127"/>
              <a:ea typeface="나눔고딕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53681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318562D4-E9AF-4A4C-9D4C-FAC782E12B17}"/>
              </a:ext>
            </a:extLst>
          </p:cNvPr>
          <p:cNvSpPr/>
          <p:nvPr/>
        </p:nvSpPr>
        <p:spPr>
          <a:xfrm>
            <a:off x="731838" y="1883020"/>
            <a:ext cx="9626813" cy="123202"/>
          </a:xfrm>
          <a:prstGeom prst="roundRect">
            <a:avLst>
              <a:gd name="adj" fmla="val 36098"/>
            </a:avLst>
          </a:prstGeom>
          <a:solidFill>
            <a:srgbClr val="F9B9BE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E5D6E929-F0E8-4CC3-A363-FF3A2902FB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47" y="1063109"/>
            <a:ext cx="1894106" cy="534533"/>
          </a:xfrm>
          <a:prstGeom prst="rect">
            <a:avLst/>
          </a:prstGeom>
        </p:spPr>
      </p:pic>
      <p:sp>
        <p:nvSpPr>
          <p:cNvPr id="3" name="텍스트 개체 틀 7">
            <a:extLst>
              <a:ext uri="{FF2B5EF4-FFF2-40B4-BE49-F238E27FC236}">
                <a16:creationId xmlns:a16="http://schemas.microsoft.com/office/drawing/2014/main" id="{AED839CC-DAAB-4401-A28B-86C4038E16D7}"/>
              </a:ext>
            </a:extLst>
          </p:cNvPr>
          <p:cNvSpPr txBox="1">
            <a:spLocks/>
          </p:cNvSpPr>
          <p:nvPr/>
        </p:nvSpPr>
        <p:spPr>
          <a:xfrm>
            <a:off x="2313930" y="1177122"/>
            <a:ext cx="8653822" cy="2520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1800" b="1" dirty="0">
                <a:latin typeface="나눔고딕" pitchFamily="2" charset="-127"/>
                <a:ea typeface="나눔고딕" pitchFamily="2" charset="-127"/>
              </a:rPr>
              <a:t>매체 속 정보가 사실인지 확인해 봅시다</a:t>
            </a:r>
            <a:r>
              <a:rPr lang="en-US" altLang="ko-KR" sz="1800" b="1" dirty="0">
                <a:latin typeface="나눔고딕" pitchFamily="2" charset="-127"/>
                <a:ea typeface="나눔고딕" pitchFamily="2" charset="-127"/>
              </a:rPr>
              <a:t>.</a:t>
            </a:r>
            <a:endParaRPr lang="ko-KR" altLang="en-US" sz="1800" b="1" dirty="0">
              <a:latin typeface="나눔고딕" pitchFamily="2" charset="-127"/>
              <a:ea typeface="나눔고딕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F98889-E408-45AF-BACB-DCECE28EEA06}"/>
              </a:ext>
            </a:extLst>
          </p:cNvPr>
          <p:cNvSpPr txBox="1"/>
          <p:nvPr/>
        </p:nvSpPr>
        <p:spPr>
          <a:xfrm>
            <a:off x="646113" y="1714500"/>
            <a:ext cx="110982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latin typeface="나눔고딕" pitchFamily="2" charset="-127"/>
                <a:ea typeface="나눔고딕" pitchFamily="2" charset="-127"/>
              </a:rPr>
              <a:t>탐구 중 무엇이 문제인지 파악하고 그것을 해결하기 위해 친구들과 다양한 아이디어를 만들어 봅시다</a:t>
            </a:r>
            <a:r>
              <a:rPr lang="en-US" altLang="ko-KR" b="1" dirty="0">
                <a:latin typeface="나눔고딕" pitchFamily="2" charset="-127"/>
                <a:ea typeface="나눔고딕" pitchFamily="2" charset="-127"/>
              </a:rPr>
              <a:t>. </a:t>
            </a:r>
            <a:r>
              <a:rPr lang="ko-KR" altLang="en-US" b="1" dirty="0">
                <a:latin typeface="나눔고딕" pitchFamily="2" charset="-127"/>
                <a:ea typeface="나눔고딕" pitchFamily="2" charset="-127"/>
              </a:rPr>
              <a:t>이때 다른 사람의 아이디어를 존중하면서 문제를 해결하는 것이 필요합니다</a:t>
            </a:r>
            <a:r>
              <a:rPr lang="en-US" altLang="ko-KR" b="1" dirty="0">
                <a:latin typeface="나눔고딕" pitchFamily="2" charset="-127"/>
                <a:ea typeface="나눔고딕" pitchFamily="2" charset="-127"/>
              </a:rPr>
              <a:t>.</a:t>
            </a:r>
            <a:endParaRPr lang="ko-KR" altLang="en-US" b="1" dirty="0">
              <a:latin typeface="나눔고딕" pitchFamily="2" charset="-127"/>
              <a:ea typeface="나눔고딕" pitchFamily="2" charset="-127"/>
            </a:endParaRPr>
          </a:p>
        </p:txBody>
      </p:sp>
      <p:pic>
        <p:nvPicPr>
          <p:cNvPr id="7" name="그림 6" descr="의류, 소년, 신발류, 자전거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24C48248-3594-4C5B-B932-F05800E98D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711" y="2477689"/>
            <a:ext cx="3665489" cy="3076091"/>
          </a:xfrm>
          <a:prstGeom prst="rect">
            <a:avLst/>
          </a:prstGeom>
        </p:spPr>
      </p:pic>
      <p:pic>
        <p:nvPicPr>
          <p:cNvPr id="8" name="그림 7" descr="텍스트, 스크린샷, 폰트, 번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7AC3D0FB-4B83-4B73-A58C-C17EC8EAF2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4667" y="2477689"/>
            <a:ext cx="6083085" cy="2945572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80395F21-1B4A-4198-BAF0-747EBF4761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2012" y="5670638"/>
            <a:ext cx="6956757" cy="55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1793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7025D27A-2795-487B-B9BD-DE2579545C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577" y="1063109"/>
            <a:ext cx="1857376" cy="511726"/>
          </a:xfrm>
          <a:prstGeom prst="rect">
            <a:avLst/>
          </a:prstGeom>
        </p:spPr>
      </p:pic>
      <p:sp>
        <p:nvSpPr>
          <p:cNvPr id="3" name="텍스트 개체 틀 7">
            <a:extLst>
              <a:ext uri="{FF2B5EF4-FFF2-40B4-BE49-F238E27FC236}">
                <a16:creationId xmlns:a16="http://schemas.microsoft.com/office/drawing/2014/main" id="{490024BB-981C-4CC1-A7D1-28C40C0F3D85}"/>
              </a:ext>
            </a:extLst>
          </p:cNvPr>
          <p:cNvSpPr txBox="1">
            <a:spLocks/>
          </p:cNvSpPr>
          <p:nvPr/>
        </p:nvSpPr>
        <p:spPr>
          <a:xfrm>
            <a:off x="2313930" y="1177122"/>
            <a:ext cx="8653822" cy="2520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1800" b="1" dirty="0">
                <a:latin typeface="나눔고딕" pitchFamily="2" charset="-127"/>
                <a:ea typeface="나눔고딕" pitchFamily="2" charset="-127"/>
              </a:rPr>
              <a:t>모서리 토론으로 문제를 해결해 봅시다</a:t>
            </a:r>
            <a:r>
              <a:rPr lang="en-US" altLang="ko-KR" sz="1800" b="1" dirty="0">
                <a:latin typeface="나눔고딕" pitchFamily="2" charset="-127"/>
                <a:ea typeface="나눔고딕" pitchFamily="2" charset="-127"/>
              </a:rPr>
              <a:t>.</a:t>
            </a:r>
            <a:endParaRPr lang="ko-KR" altLang="en-US" sz="1800" b="1" dirty="0">
              <a:latin typeface="나눔고딕" pitchFamily="2" charset="-127"/>
              <a:ea typeface="나눔고딕" pitchFamily="2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424600E9-675C-4370-8A37-85D387264D7B}"/>
              </a:ext>
            </a:extLst>
          </p:cNvPr>
          <p:cNvGrpSpPr/>
          <p:nvPr/>
        </p:nvGrpSpPr>
        <p:grpSpPr>
          <a:xfrm>
            <a:off x="9677400" y="983090"/>
            <a:ext cx="2019300" cy="937150"/>
            <a:chOff x="9677400" y="983090"/>
            <a:chExt cx="2019300" cy="937150"/>
          </a:xfrm>
        </p:grpSpPr>
        <p:sp>
          <p:nvSpPr>
            <p:cNvPr id="5" name="사각형: 둥근 모서리 4">
              <a:extLst>
                <a:ext uri="{FF2B5EF4-FFF2-40B4-BE49-F238E27FC236}">
                  <a16:creationId xmlns:a16="http://schemas.microsoft.com/office/drawing/2014/main" id="{90D4F386-5BF3-464B-A251-B249949E2E4A}"/>
                </a:ext>
              </a:extLst>
            </p:cNvPr>
            <p:cNvSpPr/>
            <p:nvPr/>
          </p:nvSpPr>
          <p:spPr>
            <a:xfrm>
              <a:off x="9677400" y="1139833"/>
              <a:ext cx="2019300" cy="780407"/>
            </a:xfrm>
            <a:prstGeom prst="roundRect">
              <a:avLst/>
            </a:prstGeom>
            <a:solidFill>
              <a:schemeClr val="bg1"/>
            </a:solidFill>
            <a:ln w="31750">
              <a:solidFill>
                <a:srgbClr val="369A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6" name="그림 5">
              <a:extLst>
                <a:ext uri="{FF2B5EF4-FFF2-40B4-BE49-F238E27FC236}">
                  <a16:creationId xmlns:a16="http://schemas.microsoft.com/office/drawing/2014/main" id="{18DD5BDC-A359-4669-A69F-2EE1F2A392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197395" y="983090"/>
              <a:ext cx="979310" cy="354126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637C402-BD13-4FE5-801E-F090600EBF86}"/>
                </a:ext>
              </a:extLst>
            </p:cNvPr>
            <p:cNvSpPr txBox="1"/>
            <p:nvPr/>
          </p:nvSpPr>
          <p:spPr>
            <a:xfrm>
              <a:off x="9735941" y="1357139"/>
              <a:ext cx="190221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dirty="0">
                  <a:latin typeface="나눔고딕 ExtraBold" pitchFamily="2" charset="-127"/>
                  <a:ea typeface="나눔고딕 ExtraBold" pitchFamily="2" charset="-127"/>
                </a:rPr>
                <a:t>배운 지식</a:t>
              </a:r>
              <a:r>
                <a:rPr lang="en-US" altLang="ko-KR" sz="1200" dirty="0">
                  <a:latin typeface="나눔고딕 ExtraBold" pitchFamily="2" charset="-127"/>
                  <a:ea typeface="나눔고딕 ExtraBold" pitchFamily="2" charset="-127"/>
                </a:rPr>
                <a:t>, </a:t>
              </a:r>
              <a:r>
                <a:rPr lang="ko-KR" altLang="en-US" sz="1200" dirty="0">
                  <a:latin typeface="나눔고딕 ExtraBold" pitchFamily="2" charset="-127"/>
                  <a:ea typeface="나눔고딕 ExtraBold" pitchFamily="2" charset="-127"/>
                </a:rPr>
                <a:t>기술을</a:t>
              </a:r>
              <a:endParaRPr lang="en-US" altLang="ko-KR" sz="1200" dirty="0">
                <a:latin typeface="나눔고딕 ExtraBold" pitchFamily="2" charset="-127"/>
                <a:ea typeface="나눔고딕 ExtraBold" pitchFamily="2" charset="-127"/>
              </a:endParaRPr>
            </a:p>
            <a:p>
              <a:pPr algn="ctr"/>
              <a:r>
                <a:rPr lang="ko-KR" altLang="en-US" sz="1200" dirty="0">
                  <a:latin typeface="나눔고딕 ExtraBold" pitchFamily="2" charset="-127"/>
                  <a:ea typeface="나눔고딕 ExtraBold" pitchFamily="2" charset="-127"/>
                </a:rPr>
                <a:t>적용해요</a:t>
              </a:r>
              <a:r>
                <a:rPr lang="en-US" altLang="ko-KR" sz="1200" dirty="0">
                  <a:latin typeface="나눔고딕 ExtraBold" pitchFamily="2" charset="-127"/>
                  <a:ea typeface="나눔고딕 ExtraBold" pitchFamily="2" charset="-127"/>
                </a:rPr>
                <a:t>.</a:t>
              </a:r>
              <a:endParaRPr lang="ko-KR" altLang="en-US" sz="1200" dirty="0">
                <a:latin typeface="나눔고딕 ExtraBold" pitchFamily="2" charset="-127"/>
                <a:ea typeface="나눔고딕 ExtraBold" pitchFamily="2" charset="-127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B9E08A3C-DE6E-49F6-A4AE-57C51FCD7501}"/>
              </a:ext>
            </a:extLst>
          </p:cNvPr>
          <p:cNvSpPr txBox="1"/>
          <p:nvPr/>
        </p:nvSpPr>
        <p:spPr>
          <a:xfrm>
            <a:off x="646113" y="1714500"/>
            <a:ext cx="110982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latin typeface="나눔고딕" pitchFamily="2" charset="-127"/>
                <a:ea typeface="나눔고딕" pitchFamily="2" charset="-127"/>
              </a:rPr>
              <a:t>다른 나라로 여행을 가던 중</a:t>
            </a:r>
            <a:r>
              <a:rPr lang="en-US" altLang="ko-KR" b="1" dirty="0">
                <a:latin typeface="나눔고딕" pitchFamily="2" charset="-127"/>
                <a:ea typeface="나눔고딕" pitchFamily="2" charset="-127"/>
              </a:rPr>
              <a:t>, </a:t>
            </a:r>
            <a:r>
              <a:rPr lang="ko-KR" altLang="en-US" b="1" dirty="0">
                <a:latin typeface="나눔고딕" pitchFamily="2" charset="-127"/>
                <a:ea typeface="나눔고딕" pitchFamily="2" charset="-127"/>
              </a:rPr>
              <a:t>갑자기 비행기 사고가 났습니다</a:t>
            </a:r>
            <a:r>
              <a:rPr lang="en-US" altLang="ko-KR" b="1" dirty="0">
                <a:latin typeface="나눔고딕" pitchFamily="2" charset="-127"/>
                <a:ea typeface="나눔고딕" pitchFamily="2" charset="-127"/>
              </a:rPr>
              <a:t>. </a:t>
            </a:r>
            <a:r>
              <a:rPr lang="ko-KR" altLang="en-US" b="1" dirty="0">
                <a:latin typeface="나눔고딕" pitchFamily="2" charset="-127"/>
                <a:ea typeface="나눔고딕" pitchFamily="2" charset="-127"/>
              </a:rPr>
              <a:t>그 중 네 명의 사람이 무인도 </a:t>
            </a:r>
            <a:endParaRPr lang="en-US" altLang="ko-KR" b="1" dirty="0">
              <a:latin typeface="나눔고딕" pitchFamily="2" charset="-127"/>
              <a:ea typeface="나눔고딕" pitchFamily="2" charset="-127"/>
            </a:endParaRPr>
          </a:p>
          <a:p>
            <a:r>
              <a:rPr lang="ko-KR" altLang="en-US" b="1" dirty="0">
                <a:latin typeface="나눔고딕" pitchFamily="2" charset="-127"/>
                <a:ea typeface="나눔고딕" pitchFamily="2" charset="-127"/>
              </a:rPr>
              <a:t>근처 바다에 떨어져 간신히 살아남았습니다</a:t>
            </a:r>
            <a:r>
              <a:rPr lang="en-US" altLang="ko-KR" b="1" dirty="0">
                <a:latin typeface="나눔고딕" pitchFamily="2" charset="-127"/>
                <a:ea typeface="나눔고딕" pitchFamily="2" charset="-127"/>
              </a:rPr>
              <a:t>. </a:t>
            </a:r>
            <a:r>
              <a:rPr lang="ko-KR" altLang="en-US" b="1" dirty="0">
                <a:latin typeface="나눔고딕" pitchFamily="2" charset="-127"/>
                <a:ea typeface="나눔고딕" pitchFamily="2" charset="-127"/>
              </a:rPr>
              <a:t>몸이 약한 할아버지</a:t>
            </a:r>
            <a:r>
              <a:rPr lang="en-US" altLang="ko-KR" b="1" dirty="0">
                <a:latin typeface="나눔고딕" pitchFamily="2" charset="-127"/>
                <a:ea typeface="나눔고딕" pitchFamily="2" charset="-127"/>
              </a:rPr>
              <a:t>, </a:t>
            </a:r>
            <a:r>
              <a:rPr lang="ko-KR" altLang="en-US" b="1" dirty="0">
                <a:latin typeface="나눔고딕" pitchFamily="2" charset="-127"/>
                <a:ea typeface="나눔고딕" pitchFamily="2" charset="-127"/>
              </a:rPr>
              <a:t>건강한 청년</a:t>
            </a:r>
            <a:r>
              <a:rPr lang="en-US" altLang="ko-KR" b="1" dirty="0">
                <a:latin typeface="나눔고딕" pitchFamily="2" charset="-127"/>
                <a:ea typeface="나눔고딕" pitchFamily="2" charset="-127"/>
              </a:rPr>
              <a:t>,</a:t>
            </a:r>
            <a:r>
              <a:rPr lang="ko-KR" altLang="en-US" b="1" dirty="0">
                <a:latin typeface="나눔고딕" pitchFamily="2" charset="-127"/>
                <a:ea typeface="나눔고딕" pitchFamily="2" charset="-127"/>
              </a:rPr>
              <a:t> 배고픔을 참을 줄 모르는 아주머니</a:t>
            </a:r>
            <a:r>
              <a:rPr lang="en-US" altLang="ko-KR" b="1" dirty="0">
                <a:latin typeface="나눔고딕" pitchFamily="2" charset="-127"/>
                <a:ea typeface="나눔고딕" pitchFamily="2" charset="-127"/>
              </a:rPr>
              <a:t>, </a:t>
            </a:r>
            <a:r>
              <a:rPr lang="ko-KR" altLang="en-US" b="1" dirty="0">
                <a:latin typeface="나눔고딕" pitchFamily="2" charset="-127"/>
                <a:ea typeface="나눔고딕" pitchFamily="2" charset="-127"/>
              </a:rPr>
              <a:t>네 살 된 </a:t>
            </a:r>
            <a:r>
              <a:rPr lang="ko-KR" altLang="en-US" b="1" dirty="0" err="1">
                <a:latin typeface="나눔고딕" pitchFamily="2" charset="-127"/>
                <a:ea typeface="나눔고딕" pitchFamily="2" charset="-127"/>
              </a:rPr>
              <a:t>어린이어린이였습니다</a:t>
            </a:r>
            <a:r>
              <a:rPr lang="ko-KR" altLang="en-US" b="1" dirty="0">
                <a:latin typeface="나눔고딕" pitchFamily="2" charset="-127"/>
                <a:ea typeface="나눔고딕" pitchFamily="2" charset="-127"/>
              </a:rPr>
              <a:t> 그들에게 남은 것은 빵 한 개였습니다 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E13614B-5650-4D81-BDBE-267A72C8B765}"/>
              </a:ext>
            </a:extLst>
          </p:cNvPr>
          <p:cNvSpPr/>
          <p:nvPr/>
        </p:nvSpPr>
        <p:spPr>
          <a:xfrm>
            <a:off x="2052874" y="2777495"/>
            <a:ext cx="4354972" cy="3324141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  <a:effectLst>
            <a:outerShdw dist="38100" dir="2700000" sx="101000" sy="101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1F57EE0A-C704-4887-AF34-FDE06E5F92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2832" y="2861538"/>
            <a:ext cx="4075057" cy="2819340"/>
          </a:xfrm>
          <a:prstGeom prst="rect">
            <a:avLst/>
          </a:prstGeom>
        </p:spPr>
      </p:pic>
      <p:grpSp>
        <p:nvGrpSpPr>
          <p:cNvPr id="32" name="그룹 31">
            <a:extLst>
              <a:ext uri="{FF2B5EF4-FFF2-40B4-BE49-F238E27FC236}">
                <a16:creationId xmlns:a16="http://schemas.microsoft.com/office/drawing/2014/main" id="{73DDB34B-4E69-4435-B8F3-3C21BC6627F5}"/>
              </a:ext>
            </a:extLst>
          </p:cNvPr>
          <p:cNvGrpSpPr/>
          <p:nvPr/>
        </p:nvGrpSpPr>
        <p:grpSpPr>
          <a:xfrm>
            <a:off x="5571530" y="2777495"/>
            <a:ext cx="5115520" cy="3096766"/>
            <a:chOff x="5447838" y="3165297"/>
            <a:chExt cx="5115520" cy="3096766"/>
          </a:xfrm>
        </p:grpSpPr>
        <p:grpSp>
          <p:nvGrpSpPr>
            <p:cNvPr id="29" name="그룹 28">
              <a:extLst>
                <a:ext uri="{FF2B5EF4-FFF2-40B4-BE49-F238E27FC236}">
                  <a16:creationId xmlns:a16="http://schemas.microsoft.com/office/drawing/2014/main" id="{E55243F2-3D82-4EFB-8420-F4E9CCBB9759}"/>
                </a:ext>
              </a:extLst>
            </p:cNvPr>
            <p:cNvGrpSpPr/>
            <p:nvPr/>
          </p:nvGrpSpPr>
          <p:grpSpPr>
            <a:xfrm>
              <a:off x="5447838" y="3165297"/>
              <a:ext cx="5115520" cy="3096766"/>
              <a:chOff x="5447838" y="3165297"/>
              <a:chExt cx="5115520" cy="3096766"/>
            </a:xfrm>
          </p:grpSpPr>
          <p:sp>
            <p:nvSpPr>
              <p:cNvPr id="26" name="자유형: 도형 25">
                <a:extLst>
                  <a:ext uri="{FF2B5EF4-FFF2-40B4-BE49-F238E27FC236}">
                    <a16:creationId xmlns:a16="http://schemas.microsoft.com/office/drawing/2014/main" id="{1CE0DF35-84B4-4D1B-A743-E8E32B086EAD}"/>
                  </a:ext>
                </a:extLst>
              </p:cNvPr>
              <p:cNvSpPr/>
              <p:nvPr/>
            </p:nvSpPr>
            <p:spPr>
              <a:xfrm rot="14797518">
                <a:off x="6457215" y="2155920"/>
                <a:ext cx="3096766" cy="5115520"/>
              </a:xfrm>
              <a:custGeom>
                <a:avLst/>
                <a:gdLst>
                  <a:gd name="connsiteX0" fmla="*/ 2955643 w 3096766"/>
                  <a:gd name="connsiteY0" fmla="*/ 2002154 h 5115520"/>
                  <a:gd name="connsiteX1" fmla="*/ 2829430 w 3096766"/>
                  <a:gd name="connsiteY1" fmla="*/ 2198015 h 5115520"/>
                  <a:gd name="connsiteX2" fmla="*/ 2788214 w 3096766"/>
                  <a:gd name="connsiteY2" fmla="*/ 2253733 h 5115520"/>
                  <a:gd name="connsiteX3" fmla="*/ 2777795 w 3096766"/>
                  <a:gd name="connsiteY3" fmla="*/ 2277361 h 5115520"/>
                  <a:gd name="connsiteX4" fmla="*/ 2769217 w 3096766"/>
                  <a:gd name="connsiteY4" fmla="*/ 2314247 h 5115520"/>
                  <a:gd name="connsiteX5" fmla="*/ 2739233 w 3096766"/>
                  <a:gd name="connsiteY5" fmla="*/ 2397066 h 5115520"/>
                  <a:gd name="connsiteX6" fmla="*/ 2683365 w 3096766"/>
                  <a:gd name="connsiteY6" fmla="*/ 2487705 h 5115520"/>
                  <a:gd name="connsiteX7" fmla="*/ 2673897 w 3096766"/>
                  <a:gd name="connsiteY7" fmla="*/ 2523774 h 5115520"/>
                  <a:gd name="connsiteX8" fmla="*/ 2569399 w 3096766"/>
                  <a:gd name="connsiteY8" fmla="*/ 2703930 h 5115520"/>
                  <a:gd name="connsiteX9" fmla="*/ 2517993 w 3096766"/>
                  <a:gd name="connsiteY9" fmla="*/ 2774112 h 5115520"/>
                  <a:gd name="connsiteX10" fmla="*/ 2485620 w 3096766"/>
                  <a:gd name="connsiteY10" fmla="*/ 2835258 h 5115520"/>
                  <a:gd name="connsiteX11" fmla="*/ 2457259 w 3096766"/>
                  <a:gd name="connsiteY11" fmla="*/ 2877016 h 5115520"/>
                  <a:gd name="connsiteX12" fmla="*/ 2449429 w 3096766"/>
                  <a:gd name="connsiteY12" fmla="*/ 2897624 h 5115520"/>
                  <a:gd name="connsiteX13" fmla="*/ 2349735 w 3096766"/>
                  <a:gd name="connsiteY13" fmla="*/ 3088543 h 5115520"/>
                  <a:gd name="connsiteX14" fmla="*/ 2303715 w 3096766"/>
                  <a:gd name="connsiteY14" fmla="*/ 3160728 h 5115520"/>
                  <a:gd name="connsiteX15" fmla="*/ 2299851 w 3096766"/>
                  <a:gd name="connsiteY15" fmla="*/ 3170494 h 5115520"/>
                  <a:gd name="connsiteX16" fmla="*/ 2011010 w 3096766"/>
                  <a:gd name="connsiteY16" fmla="*/ 3697415 h 5115520"/>
                  <a:gd name="connsiteX17" fmla="*/ 1962504 w 3096766"/>
                  <a:gd name="connsiteY17" fmla="*/ 3812656 h 5115520"/>
                  <a:gd name="connsiteX18" fmla="*/ 1941655 w 3096766"/>
                  <a:gd name="connsiteY18" fmla="*/ 3841409 h 5115520"/>
                  <a:gd name="connsiteX19" fmla="*/ 1932497 w 3096766"/>
                  <a:gd name="connsiteY19" fmla="*/ 3879560 h 5115520"/>
                  <a:gd name="connsiteX20" fmla="*/ 1906822 w 3096766"/>
                  <a:gd name="connsiteY20" fmla="*/ 3941144 h 5115520"/>
                  <a:gd name="connsiteX21" fmla="*/ 1765026 w 3096766"/>
                  <a:gd name="connsiteY21" fmla="*/ 4147616 h 5115520"/>
                  <a:gd name="connsiteX22" fmla="*/ 1754119 w 3096766"/>
                  <a:gd name="connsiteY22" fmla="*/ 4164742 h 5115520"/>
                  <a:gd name="connsiteX23" fmla="*/ 1753117 w 3096766"/>
                  <a:gd name="connsiteY23" fmla="*/ 4167880 h 5115520"/>
                  <a:gd name="connsiteX24" fmla="*/ 1484578 w 3096766"/>
                  <a:gd name="connsiteY24" fmla="*/ 4619991 h 5115520"/>
                  <a:gd name="connsiteX25" fmla="*/ 1461059 w 3096766"/>
                  <a:gd name="connsiteY25" fmla="*/ 4666610 h 5115520"/>
                  <a:gd name="connsiteX26" fmla="*/ 1433329 w 3096766"/>
                  <a:gd name="connsiteY26" fmla="*/ 4751257 h 5115520"/>
                  <a:gd name="connsiteX27" fmla="*/ 991614 w 3096766"/>
                  <a:gd name="connsiteY27" fmla="*/ 5087786 h 5115520"/>
                  <a:gd name="connsiteX28" fmla="*/ 875180 w 3096766"/>
                  <a:gd name="connsiteY28" fmla="*/ 5104911 h 5115520"/>
                  <a:gd name="connsiteX29" fmla="*/ 822161 w 3096766"/>
                  <a:gd name="connsiteY29" fmla="*/ 5113267 h 5115520"/>
                  <a:gd name="connsiteX30" fmla="*/ 428191 w 3096766"/>
                  <a:gd name="connsiteY30" fmla="*/ 5044607 h 5115520"/>
                  <a:gd name="connsiteX31" fmla="*/ 134840 w 3096766"/>
                  <a:gd name="connsiteY31" fmla="*/ 4039469 h 5115520"/>
                  <a:gd name="connsiteX32" fmla="*/ 408207 w 3096766"/>
                  <a:gd name="connsiteY32" fmla="*/ 3540776 h 5115520"/>
                  <a:gd name="connsiteX33" fmla="*/ 635153 w 3096766"/>
                  <a:gd name="connsiteY33" fmla="*/ 3126767 h 5115520"/>
                  <a:gd name="connsiteX34" fmla="*/ 698768 w 3096766"/>
                  <a:gd name="connsiteY34" fmla="*/ 3004201 h 5115520"/>
                  <a:gd name="connsiteX35" fmla="*/ 700854 w 3096766"/>
                  <a:gd name="connsiteY35" fmla="*/ 3001069 h 5115520"/>
                  <a:gd name="connsiteX36" fmla="*/ 716415 w 3096766"/>
                  <a:gd name="connsiteY36" fmla="*/ 2948809 h 5115520"/>
                  <a:gd name="connsiteX37" fmla="*/ 908521 w 3096766"/>
                  <a:gd name="connsiteY37" fmla="*/ 2628073 h 5115520"/>
                  <a:gd name="connsiteX38" fmla="*/ 1119993 w 3096766"/>
                  <a:gd name="connsiteY38" fmla="*/ 2242291 h 5115520"/>
                  <a:gd name="connsiteX39" fmla="*/ 1160772 w 3096766"/>
                  <a:gd name="connsiteY39" fmla="*/ 2157519 h 5115520"/>
                  <a:gd name="connsiteX40" fmla="*/ 1174872 w 3096766"/>
                  <a:gd name="connsiteY40" fmla="*/ 2137185 h 5115520"/>
                  <a:gd name="connsiteX41" fmla="*/ 1199217 w 3096766"/>
                  <a:gd name="connsiteY41" fmla="*/ 2078399 h 5115520"/>
                  <a:gd name="connsiteX42" fmla="*/ 1298019 w 3096766"/>
                  <a:gd name="connsiteY42" fmla="*/ 1920552 h 5115520"/>
                  <a:gd name="connsiteX43" fmla="*/ 1362241 w 3096766"/>
                  <a:gd name="connsiteY43" fmla="*/ 1826190 h 5115520"/>
                  <a:gd name="connsiteX44" fmla="*/ 1393360 w 3096766"/>
                  <a:gd name="connsiteY44" fmla="*/ 1743598 h 5115520"/>
                  <a:gd name="connsiteX45" fmla="*/ 1427626 w 3096766"/>
                  <a:gd name="connsiteY45" fmla="*/ 1655651 h 5115520"/>
                  <a:gd name="connsiteX46" fmla="*/ 1457617 w 3096766"/>
                  <a:gd name="connsiteY46" fmla="*/ 1600154 h 5115520"/>
                  <a:gd name="connsiteX47" fmla="*/ 1481801 w 3096766"/>
                  <a:gd name="connsiteY47" fmla="*/ 1547101 h 5115520"/>
                  <a:gd name="connsiteX48" fmla="*/ 1682201 w 3096766"/>
                  <a:gd name="connsiteY48" fmla="*/ 1216677 h 5115520"/>
                  <a:gd name="connsiteX49" fmla="*/ 1812458 w 3096766"/>
                  <a:gd name="connsiteY49" fmla="*/ 1019006 h 5115520"/>
                  <a:gd name="connsiteX50" fmla="*/ 1817484 w 3096766"/>
                  <a:gd name="connsiteY50" fmla="*/ 1014317 h 5115520"/>
                  <a:gd name="connsiteX51" fmla="*/ 1911603 w 3096766"/>
                  <a:gd name="connsiteY51" fmla="*/ 527445 h 5115520"/>
                  <a:gd name="connsiteX52" fmla="*/ 2013565 w 3096766"/>
                  <a:gd name="connsiteY52" fmla="*/ 0 h 5115520"/>
                  <a:gd name="connsiteX53" fmla="*/ 2088468 w 3096766"/>
                  <a:gd name="connsiteY53" fmla="*/ 387472 h 5115520"/>
                  <a:gd name="connsiteX54" fmla="*/ 2172933 w 3096766"/>
                  <a:gd name="connsiteY54" fmla="*/ 824408 h 5115520"/>
                  <a:gd name="connsiteX55" fmla="*/ 2275346 w 3096766"/>
                  <a:gd name="connsiteY55" fmla="*/ 816764 h 5115520"/>
                  <a:gd name="connsiteX56" fmla="*/ 2384078 w 3096766"/>
                  <a:gd name="connsiteY56" fmla="*/ 824919 h 5115520"/>
                  <a:gd name="connsiteX57" fmla="*/ 2392162 w 3096766"/>
                  <a:gd name="connsiteY57" fmla="*/ 826828 h 5115520"/>
                  <a:gd name="connsiteX58" fmla="*/ 2421087 w 3096766"/>
                  <a:gd name="connsiteY58" fmla="*/ 828387 h 5115520"/>
                  <a:gd name="connsiteX59" fmla="*/ 2687339 w 3096766"/>
                  <a:gd name="connsiteY59" fmla="*/ 923326 h 5115520"/>
                  <a:gd name="connsiteX60" fmla="*/ 3085547 w 3096766"/>
                  <a:gd name="connsiteY60" fmla="*/ 1601383 h 5115520"/>
                  <a:gd name="connsiteX61" fmla="*/ 3082821 w 3096766"/>
                  <a:gd name="connsiteY61" fmla="*/ 1612553 h 5115520"/>
                  <a:gd name="connsiteX62" fmla="*/ 3080891 w 3096766"/>
                  <a:gd name="connsiteY62" fmla="*/ 1634151 h 5115520"/>
                  <a:gd name="connsiteX63" fmla="*/ 2980690 w 3096766"/>
                  <a:gd name="connsiteY63" fmla="*/ 1928465 h 5115520"/>
                  <a:gd name="connsiteX64" fmla="*/ 2955643 w 3096766"/>
                  <a:gd name="connsiteY64" fmla="*/ 2002154 h 51155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</a:cxnLst>
                <a:rect l="l" t="t" r="r" b="b"/>
                <a:pathLst>
                  <a:path w="3096766" h="5115520" fill="none" extrusionOk="0">
                    <a:moveTo>
                      <a:pt x="2955643" y="2002154"/>
                    </a:moveTo>
                    <a:cubicBezTo>
                      <a:pt x="2931696" y="2076198"/>
                      <a:pt x="2885879" y="2142305"/>
                      <a:pt x="2829430" y="2198015"/>
                    </a:cubicBezTo>
                    <a:cubicBezTo>
                      <a:pt x="2819123" y="2221015"/>
                      <a:pt x="2793757" y="2237253"/>
                      <a:pt x="2788214" y="2253733"/>
                    </a:cubicBezTo>
                    <a:cubicBezTo>
                      <a:pt x="2784932" y="2261562"/>
                      <a:pt x="2780084" y="2269118"/>
                      <a:pt x="2777795" y="2277361"/>
                    </a:cubicBezTo>
                    <a:cubicBezTo>
                      <a:pt x="2774539" y="2290434"/>
                      <a:pt x="2771221" y="2299236"/>
                      <a:pt x="2769217" y="2314247"/>
                    </a:cubicBezTo>
                    <a:cubicBezTo>
                      <a:pt x="2769908" y="2332756"/>
                      <a:pt x="2760681" y="2368026"/>
                      <a:pt x="2739233" y="2397066"/>
                    </a:cubicBezTo>
                    <a:cubicBezTo>
                      <a:pt x="2734093" y="2421068"/>
                      <a:pt x="2700548" y="2448340"/>
                      <a:pt x="2683365" y="2487705"/>
                    </a:cubicBezTo>
                    <a:cubicBezTo>
                      <a:pt x="2681986" y="2496626"/>
                      <a:pt x="2676299" y="2509160"/>
                      <a:pt x="2673897" y="2523774"/>
                    </a:cubicBezTo>
                    <a:cubicBezTo>
                      <a:pt x="2649037" y="2591984"/>
                      <a:pt x="2615523" y="2657085"/>
                      <a:pt x="2569399" y="2703930"/>
                    </a:cubicBezTo>
                    <a:cubicBezTo>
                      <a:pt x="2545067" y="2737655"/>
                      <a:pt x="2527435" y="2753921"/>
                      <a:pt x="2517993" y="2774112"/>
                    </a:cubicBezTo>
                    <a:cubicBezTo>
                      <a:pt x="2506010" y="2805345"/>
                      <a:pt x="2497865" y="2811770"/>
                      <a:pt x="2485620" y="2835258"/>
                    </a:cubicBezTo>
                    <a:cubicBezTo>
                      <a:pt x="2477736" y="2856598"/>
                      <a:pt x="2464933" y="2863894"/>
                      <a:pt x="2457259" y="2877016"/>
                    </a:cubicBezTo>
                    <a:cubicBezTo>
                      <a:pt x="2457159" y="2882657"/>
                      <a:pt x="2451893" y="2890202"/>
                      <a:pt x="2449429" y="2897624"/>
                    </a:cubicBezTo>
                    <a:cubicBezTo>
                      <a:pt x="2452167" y="2947358"/>
                      <a:pt x="2393702" y="3035678"/>
                      <a:pt x="2349735" y="3088543"/>
                    </a:cubicBezTo>
                    <a:cubicBezTo>
                      <a:pt x="2339473" y="3121839"/>
                      <a:pt x="2316765" y="3133851"/>
                      <a:pt x="2303715" y="3160728"/>
                    </a:cubicBezTo>
                    <a:cubicBezTo>
                      <a:pt x="2303394" y="3163834"/>
                      <a:pt x="2301626" y="3165560"/>
                      <a:pt x="2299851" y="3170494"/>
                    </a:cubicBezTo>
                    <a:cubicBezTo>
                      <a:pt x="2226059" y="3398866"/>
                      <a:pt x="2065691" y="3572106"/>
                      <a:pt x="2011010" y="3697415"/>
                    </a:cubicBezTo>
                    <a:cubicBezTo>
                      <a:pt x="2013367" y="3741507"/>
                      <a:pt x="1989790" y="3780428"/>
                      <a:pt x="1962504" y="3812656"/>
                    </a:cubicBezTo>
                    <a:cubicBezTo>
                      <a:pt x="1957562" y="3819970"/>
                      <a:pt x="1946177" y="3833594"/>
                      <a:pt x="1941655" y="3841409"/>
                    </a:cubicBezTo>
                    <a:cubicBezTo>
                      <a:pt x="1942323" y="3853501"/>
                      <a:pt x="1933271" y="3862994"/>
                      <a:pt x="1932497" y="3879560"/>
                    </a:cubicBezTo>
                    <a:cubicBezTo>
                      <a:pt x="1929274" y="3900762"/>
                      <a:pt x="1919525" y="3916917"/>
                      <a:pt x="1906822" y="3941144"/>
                    </a:cubicBezTo>
                    <a:cubicBezTo>
                      <a:pt x="1861694" y="3997519"/>
                      <a:pt x="1803889" y="4069888"/>
                      <a:pt x="1765026" y="4147616"/>
                    </a:cubicBezTo>
                    <a:cubicBezTo>
                      <a:pt x="1761313" y="4155553"/>
                      <a:pt x="1756242" y="4158791"/>
                      <a:pt x="1754119" y="4164742"/>
                    </a:cubicBezTo>
                    <a:cubicBezTo>
                      <a:pt x="1754126" y="4165670"/>
                      <a:pt x="1753455" y="4166388"/>
                      <a:pt x="1753117" y="4167880"/>
                    </a:cubicBezTo>
                    <a:cubicBezTo>
                      <a:pt x="1725734" y="4343069"/>
                      <a:pt x="1553678" y="4494043"/>
                      <a:pt x="1484578" y="4619991"/>
                    </a:cubicBezTo>
                    <a:cubicBezTo>
                      <a:pt x="1483030" y="4636085"/>
                      <a:pt x="1470577" y="4645259"/>
                      <a:pt x="1461059" y="4666610"/>
                    </a:cubicBezTo>
                    <a:cubicBezTo>
                      <a:pt x="1450539" y="4702018"/>
                      <a:pt x="1437392" y="4723397"/>
                      <a:pt x="1433329" y="4751257"/>
                    </a:cubicBezTo>
                    <a:cubicBezTo>
                      <a:pt x="1363652" y="4974645"/>
                      <a:pt x="1223192" y="5028111"/>
                      <a:pt x="991614" y="5087786"/>
                    </a:cubicBezTo>
                    <a:cubicBezTo>
                      <a:pt x="948496" y="5107871"/>
                      <a:pt x="906774" y="5091697"/>
                      <a:pt x="875180" y="5104911"/>
                    </a:cubicBezTo>
                    <a:cubicBezTo>
                      <a:pt x="852978" y="5113446"/>
                      <a:pt x="844976" y="5106924"/>
                      <a:pt x="822161" y="5113267"/>
                    </a:cubicBezTo>
                    <a:cubicBezTo>
                      <a:pt x="672043" y="5116246"/>
                      <a:pt x="572805" y="5087739"/>
                      <a:pt x="428191" y="5044607"/>
                    </a:cubicBezTo>
                    <a:cubicBezTo>
                      <a:pt x="-1028" y="4853861"/>
                      <a:pt x="-7055" y="4506757"/>
                      <a:pt x="134840" y="4039469"/>
                    </a:cubicBezTo>
                    <a:cubicBezTo>
                      <a:pt x="244630" y="3789903"/>
                      <a:pt x="327205" y="3788826"/>
                      <a:pt x="408207" y="3540776"/>
                    </a:cubicBezTo>
                    <a:cubicBezTo>
                      <a:pt x="461719" y="3327615"/>
                      <a:pt x="575428" y="3267926"/>
                      <a:pt x="635153" y="3126767"/>
                    </a:cubicBezTo>
                    <a:cubicBezTo>
                      <a:pt x="654401" y="3083039"/>
                      <a:pt x="670241" y="3045885"/>
                      <a:pt x="698768" y="3004201"/>
                    </a:cubicBezTo>
                    <a:cubicBezTo>
                      <a:pt x="699577" y="3002870"/>
                      <a:pt x="700713" y="3002036"/>
                      <a:pt x="700854" y="3001069"/>
                    </a:cubicBezTo>
                    <a:cubicBezTo>
                      <a:pt x="698081" y="2987534"/>
                      <a:pt x="715539" y="2966265"/>
                      <a:pt x="716415" y="2948809"/>
                    </a:cubicBezTo>
                    <a:cubicBezTo>
                      <a:pt x="754577" y="2799121"/>
                      <a:pt x="874793" y="2760156"/>
                      <a:pt x="908521" y="2628073"/>
                    </a:cubicBezTo>
                    <a:cubicBezTo>
                      <a:pt x="932827" y="2490007"/>
                      <a:pt x="1097900" y="2350580"/>
                      <a:pt x="1119993" y="2242291"/>
                    </a:cubicBezTo>
                    <a:cubicBezTo>
                      <a:pt x="1126000" y="2220075"/>
                      <a:pt x="1146029" y="2183260"/>
                      <a:pt x="1160772" y="2157519"/>
                    </a:cubicBezTo>
                    <a:cubicBezTo>
                      <a:pt x="1167033" y="2148422"/>
                      <a:pt x="1173472" y="2143617"/>
                      <a:pt x="1174872" y="2137185"/>
                    </a:cubicBezTo>
                    <a:cubicBezTo>
                      <a:pt x="1180674" y="2121185"/>
                      <a:pt x="1190513" y="2107914"/>
                      <a:pt x="1199217" y="2078399"/>
                    </a:cubicBezTo>
                    <a:cubicBezTo>
                      <a:pt x="1226297" y="2015155"/>
                      <a:pt x="1276430" y="1964459"/>
                      <a:pt x="1298019" y="1920552"/>
                    </a:cubicBezTo>
                    <a:cubicBezTo>
                      <a:pt x="1313225" y="1888216"/>
                      <a:pt x="1334773" y="1874094"/>
                      <a:pt x="1362241" y="1826190"/>
                    </a:cubicBezTo>
                    <a:cubicBezTo>
                      <a:pt x="1367590" y="1793036"/>
                      <a:pt x="1394323" y="1766200"/>
                      <a:pt x="1393360" y="1743598"/>
                    </a:cubicBezTo>
                    <a:cubicBezTo>
                      <a:pt x="1403328" y="1704727"/>
                      <a:pt x="1417407" y="1683409"/>
                      <a:pt x="1427626" y="1655651"/>
                    </a:cubicBezTo>
                    <a:cubicBezTo>
                      <a:pt x="1434486" y="1633905"/>
                      <a:pt x="1455846" y="1618083"/>
                      <a:pt x="1457617" y="1600154"/>
                    </a:cubicBezTo>
                    <a:cubicBezTo>
                      <a:pt x="1457733" y="1583390"/>
                      <a:pt x="1479405" y="1559534"/>
                      <a:pt x="1481801" y="1547101"/>
                    </a:cubicBezTo>
                    <a:cubicBezTo>
                      <a:pt x="1552610" y="1430754"/>
                      <a:pt x="1601643" y="1374834"/>
                      <a:pt x="1682201" y="1216677"/>
                    </a:cubicBezTo>
                    <a:cubicBezTo>
                      <a:pt x="1726564" y="1155558"/>
                      <a:pt x="1764317" y="1082747"/>
                      <a:pt x="1812458" y="1019006"/>
                    </a:cubicBezTo>
                    <a:cubicBezTo>
                      <a:pt x="1814186" y="1016314"/>
                      <a:pt x="1816209" y="1015781"/>
                      <a:pt x="1817484" y="1014317"/>
                    </a:cubicBezTo>
                    <a:cubicBezTo>
                      <a:pt x="1835951" y="794683"/>
                      <a:pt x="1941850" y="635872"/>
                      <a:pt x="1911603" y="527445"/>
                    </a:cubicBezTo>
                    <a:cubicBezTo>
                      <a:pt x="1881356" y="419018"/>
                      <a:pt x="2013234" y="235171"/>
                      <a:pt x="2013565" y="0"/>
                    </a:cubicBezTo>
                    <a:cubicBezTo>
                      <a:pt x="2080198" y="111671"/>
                      <a:pt x="2030538" y="277925"/>
                      <a:pt x="2088468" y="387472"/>
                    </a:cubicBezTo>
                    <a:cubicBezTo>
                      <a:pt x="2146398" y="497019"/>
                      <a:pt x="2122099" y="629261"/>
                      <a:pt x="2172933" y="824408"/>
                    </a:cubicBezTo>
                    <a:cubicBezTo>
                      <a:pt x="2197516" y="822073"/>
                      <a:pt x="2231485" y="831496"/>
                      <a:pt x="2275346" y="816764"/>
                    </a:cubicBezTo>
                    <a:cubicBezTo>
                      <a:pt x="2315118" y="818400"/>
                      <a:pt x="2340312" y="819873"/>
                      <a:pt x="2384078" y="824919"/>
                    </a:cubicBezTo>
                    <a:cubicBezTo>
                      <a:pt x="2387852" y="825639"/>
                      <a:pt x="2388862" y="827053"/>
                      <a:pt x="2392162" y="826828"/>
                    </a:cubicBezTo>
                    <a:cubicBezTo>
                      <a:pt x="2400538" y="824757"/>
                      <a:pt x="2407561" y="829555"/>
                      <a:pt x="2421087" y="828387"/>
                    </a:cubicBezTo>
                    <a:cubicBezTo>
                      <a:pt x="2512305" y="844902"/>
                      <a:pt x="2609563" y="862816"/>
                      <a:pt x="2687339" y="923326"/>
                    </a:cubicBezTo>
                    <a:cubicBezTo>
                      <a:pt x="3003946" y="1017458"/>
                      <a:pt x="3211119" y="1253650"/>
                      <a:pt x="3085547" y="1601383"/>
                    </a:cubicBezTo>
                    <a:cubicBezTo>
                      <a:pt x="3085924" y="1605013"/>
                      <a:pt x="3083053" y="1607584"/>
                      <a:pt x="3082821" y="1612553"/>
                    </a:cubicBezTo>
                    <a:cubicBezTo>
                      <a:pt x="3083880" y="1617500"/>
                      <a:pt x="3079608" y="1627166"/>
                      <a:pt x="3080891" y="1634151"/>
                    </a:cubicBezTo>
                    <a:cubicBezTo>
                      <a:pt x="3078320" y="1720920"/>
                      <a:pt x="3025779" y="1823644"/>
                      <a:pt x="2980690" y="1928465"/>
                    </a:cubicBezTo>
                    <a:cubicBezTo>
                      <a:pt x="2980174" y="1949929"/>
                      <a:pt x="2965049" y="1977898"/>
                      <a:pt x="2955643" y="2002154"/>
                    </a:cubicBezTo>
                    <a:close/>
                  </a:path>
                  <a:path w="3096766" h="5115520" stroke="0" extrusionOk="0">
                    <a:moveTo>
                      <a:pt x="2955643" y="2002154"/>
                    </a:moveTo>
                    <a:cubicBezTo>
                      <a:pt x="2906051" y="2061728"/>
                      <a:pt x="2871225" y="2137963"/>
                      <a:pt x="2829430" y="2198015"/>
                    </a:cubicBezTo>
                    <a:cubicBezTo>
                      <a:pt x="2822399" y="2213026"/>
                      <a:pt x="2807858" y="2225851"/>
                      <a:pt x="2788214" y="2253733"/>
                    </a:cubicBezTo>
                    <a:cubicBezTo>
                      <a:pt x="2784272" y="2263176"/>
                      <a:pt x="2780594" y="2265796"/>
                      <a:pt x="2777795" y="2277361"/>
                    </a:cubicBezTo>
                    <a:cubicBezTo>
                      <a:pt x="2774289" y="2289968"/>
                      <a:pt x="2773554" y="2302180"/>
                      <a:pt x="2769217" y="2314247"/>
                    </a:cubicBezTo>
                    <a:cubicBezTo>
                      <a:pt x="2767356" y="2337108"/>
                      <a:pt x="2749218" y="2365861"/>
                      <a:pt x="2739233" y="2397066"/>
                    </a:cubicBezTo>
                    <a:cubicBezTo>
                      <a:pt x="2725365" y="2424888"/>
                      <a:pt x="2708286" y="2441234"/>
                      <a:pt x="2683365" y="2487705"/>
                    </a:cubicBezTo>
                    <a:cubicBezTo>
                      <a:pt x="2682428" y="2500999"/>
                      <a:pt x="2674524" y="2515634"/>
                      <a:pt x="2673897" y="2523774"/>
                    </a:cubicBezTo>
                    <a:cubicBezTo>
                      <a:pt x="2640203" y="2588353"/>
                      <a:pt x="2622475" y="2660087"/>
                      <a:pt x="2569399" y="2703930"/>
                    </a:cubicBezTo>
                    <a:cubicBezTo>
                      <a:pt x="2558781" y="2732030"/>
                      <a:pt x="2529893" y="2742627"/>
                      <a:pt x="2517993" y="2774112"/>
                    </a:cubicBezTo>
                    <a:cubicBezTo>
                      <a:pt x="2509569" y="2804553"/>
                      <a:pt x="2494073" y="2806872"/>
                      <a:pt x="2485620" y="2835258"/>
                    </a:cubicBezTo>
                    <a:cubicBezTo>
                      <a:pt x="2479703" y="2850152"/>
                      <a:pt x="2466935" y="2856135"/>
                      <a:pt x="2457259" y="2877016"/>
                    </a:cubicBezTo>
                    <a:cubicBezTo>
                      <a:pt x="2454952" y="2884647"/>
                      <a:pt x="2450108" y="2891241"/>
                      <a:pt x="2449429" y="2897624"/>
                    </a:cubicBezTo>
                    <a:cubicBezTo>
                      <a:pt x="2437362" y="2937512"/>
                      <a:pt x="2375915" y="3030496"/>
                      <a:pt x="2349735" y="3088543"/>
                    </a:cubicBezTo>
                    <a:cubicBezTo>
                      <a:pt x="2339968" y="3106267"/>
                      <a:pt x="2319098" y="3125322"/>
                      <a:pt x="2303715" y="3160728"/>
                    </a:cubicBezTo>
                    <a:cubicBezTo>
                      <a:pt x="2302330" y="3164407"/>
                      <a:pt x="2301468" y="3165856"/>
                      <a:pt x="2299851" y="3170494"/>
                    </a:cubicBezTo>
                    <a:cubicBezTo>
                      <a:pt x="2204972" y="3408512"/>
                      <a:pt x="2052987" y="3540240"/>
                      <a:pt x="2011010" y="3697415"/>
                    </a:cubicBezTo>
                    <a:cubicBezTo>
                      <a:pt x="2000461" y="3740640"/>
                      <a:pt x="1985496" y="3771682"/>
                      <a:pt x="1962504" y="3812656"/>
                    </a:cubicBezTo>
                    <a:cubicBezTo>
                      <a:pt x="1953975" y="3826864"/>
                      <a:pt x="1949846" y="3827870"/>
                      <a:pt x="1941655" y="3841409"/>
                    </a:cubicBezTo>
                    <a:cubicBezTo>
                      <a:pt x="1937416" y="3859698"/>
                      <a:pt x="1934179" y="3864625"/>
                      <a:pt x="1932497" y="3879560"/>
                    </a:cubicBezTo>
                    <a:cubicBezTo>
                      <a:pt x="1931206" y="3903110"/>
                      <a:pt x="1916299" y="3915359"/>
                      <a:pt x="1906822" y="3941144"/>
                    </a:cubicBezTo>
                    <a:cubicBezTo>
                      <a:pt x="1878413" y="4025724"/>
                      <a:pt x="1802015" y="4083319"/>
                      <a:pt x="1765026" y="4147616"/>
                    </a:cubicBezTo>
                    <a:cubicBezTo>
                      <a:pt x="1763422" y="4153953"/>
                      <a:pt x="1757600" y="4155901"/>
                      <a:pt x="1754119" y="4164742"/>
                    </a:cubicBezTo>
                    <a:cubicBezTo>
                      <a:pt x="1753915" y="4165423"/>
                      <a:pt x="1753165" y="4166852"/>
                      <a:pt x="1753117" y="4167880"/>
                    </a:cubicBezTo>
                    <a:cubicBezTo>
                      <a:pt x="1724142" y="4319142"/>
                      <a:pt x="1538010" y="4497821"/>
                      <a:pt x="1484578" y="4619991"/>
                    </a:cubicBezTo>
                    <a:cubicBezTo>
                      <a:pt x="1480181" y="4637336"/>
                      <a:pt x="1467128" y="4649782"/>
                      <a:pt x="1461059" y="4666610"/>
                    </a:cubicBezTo>
                    <a:cubicBezTo>
                      <a:pt x="1453210" y="4707348"/>
                      <a:pt x="1435248" y="4723197"/>
                      <a:pt x="1433329" y="4751257"/>
                    </a:cubicBezTo>
                    <a:cubicBezTo>
                      <a:pt x="1380608" y="4937705"/>
                      <a:pt x="1207918" y="5071943"/>
                      <a:pt x="991614" y="5087786"/>
                    </a:cubicBezTo>
                    <a:cubicBezTo>
                      <a:pt x="951924" y="5106676"/>
                      <a:pt x="907711" y="5099443"/>
                      <a:pt x="875180" y="5104911"/>
                    </a:cubicBezTo>
                    <a:cubicBezTo>
                      <a:pt x="852489" y="5109069"/>
                      <a:pt x="834773" y="5110058"/>
                      <a:pt x="822161" y="5113267"/>
                    </a:cubicBezTo>
                    <a:cubicBezTo>
                      <a:pt x="699425" y="5127167"/>
                      <a:pt x="553138" y="5089858"/>
                      <a:pt x="428191" y="5044607"/>
                    </a:cubicBezTo>
                    <a:cubicBezTo>
                      <a:pt x="-64404" y="4777024"/>
                      <a:pt x="-183802" y="4494880"/>
                      <a:pt x="134840" y="4039469"/>
                    </a:cubicBezTo>
                    <a:cubicBezTo>
                      <a:pt x="215815" y="3824014"/>
                      <a:pt x="312890" y="3743444"/>
                      <a:pt x="408207" y="3540776"/>
                    </a:cubicBezTo>
                    <a:cubicBezTo>
                      <a:pt x="485775" y="3314114"/>
                      <a:pt x="586705" y="3287394"/>
                      <a:pt x="635153" y="3126767"/>
                    </a:cubicBezTo>
                    <a:cubicBezTo>
                      <a:pt x="660209" y="3090563"/>
                      <a:pt x="666589" y="3049072"/>
                      <a:pt x="698768" y="3004201"/>
                    </a:cubicBezTo>
                    <a:cubicBezTo>
                      <a:pt x="699547" y="3002935"/>
                      <a:pt x="700657" y="3001941"/>
                      <a:pt x="700854" y="3001069"/>
                    </a:cubicBezTo>
                    <a:cubicBezTo>
                      <a:pt x="703144" y="2978033"/>
                      <a:pt x="712241" y="2967326"/>
                      <a:pt x="716415" y="2948809"/>
                    </a:cubicBezTo>
                    <a:cubicBezTo>
                      <a:pt x="789567" y="2794444"/>
                      <a:pt x="888571" y="2762268"/>
                      <a:pt x="908521" y="2628073"/>
                    </a:cubicBezTo>
                    <a:cubicBezTo>
                      <a:pt x="930590" y="2465875"/>
                      <a:pt x="1099401" y="2336270"/>
                      <a:pt x="1119993" y="2242291"/>
                    </a:cubicBezTo>
                    <a:cubicBezTo>
                      <a:pt x="1125048" y="2219913"/>
                      <a:pt x="1137250" y="2185463"/>
                      <a:pt x="1160772" y="2157519"/>
                    </a:cubicBezTo>
                    <a:cubicBezTo>
                      <a:pt x="1164195" y="2150731"/>
                      <a:pt x="1172818" y="2143876"/>
                      <a:pt x="1174872" y="2137185"/>
                    </a:cubicBezTo>
                    <a:cubicBezTo>
                      <a:pt x="1184569" y="2109485"/>
                      <a:pt x="1190864" y="2101998"/>
                      <a:pt x="1199217" y="2078399"/>
                    </a:cubicBezTo>
                    <a:cubicBezTo>
                      <a:pt x="1231496" y="2018338"/>
                      <a:pt x="1257382" y="1957460"/>
                      <a:pt x="1298019" y="1920552"/>
                    </a:cubicBezTo>
                    <a:cubicBezTo>
                      <a:pt x="1318530" y="1886973"/>
                      <a:pt x="1341446" y="1859406"/>
                      <a:pt x="1362241" y="1826190"/>
                    </a:cubicBezTo>
                    <a:cubicBezTo>
                      <a:pt x="1372930" y="1786940"/>
                      <a:pt x="1393829" y="1767072"/>
                      <a:pt x="1393360" y="1743598"/>
                    </a:cubicBezTo>
                    <a:cubicBezTo>
                      <a:pt x="1398634" y="1718625"/>
                      <a:pt x="1413593" y="1686248"/>
                      <a:pt x="1427626" y="1655651"/>
                    </a:cubicBezTo>
                    <a:cubicBezTo>
                      <a:pt x="1435622" y="1628633"/>
                      <a:pt x="1448578" y="1618714"/>
                      <a:pt x="1457617" y="1600154"/>
                    </a:cubicBezTo>
                    <a:cubicBezTo>
                      <a:pt x="1457719" y="1586849"/>
                      <a:pt x="1478178" y="1565019"/>
                      <a:pt x="1481801" y="1547101"/>
                    </a:cubicBezTo>
                    <a:cubicBezTo>
                      <a:pt x="1543152" y="1430192"/>
                      <a:pt x="1605910" y="1380206"/>
                      <a:pt x="1682201" y="1216677"/>
                    </a:cubicBezTo>
                    <a:cubicBezTo>
                      <a:pt x="1729026" y="1130869"/>
                      <a:pt x="1765379" y="1088207"/>
                      <a:pt x="1812458" y="1019006"/>
                    </a:cubicBezTo>
                    <a:cubicBezTo>
                      <a:pt x="1814444" y="1016160"/>
                      <a:pt x="1815736" y="1016850"/>
                      <a:pt x="1817484" y="1014317"/>
                    </a:cubicBezTo>
                    <a:cubicBezTo>
                      <a:pt x="1836958" y="779562"/>
                      <a:pt x="1905137" y="678427"/>
                      <a:pt x="1915525" y="507159"/>
                    </a:cubicBezTo>
                    <a:cubicBezTo>
                      <a:pt x="1925912" y="335891"/>
                      <a:pt x="1997042" y="232108"/>
                      <a:pt x="2013565" y="0"/>
                    </a:cubicBezTo>
                    <a:cubicBezTo>
                      <a:pt x="2067792" y="187200"/>
                      <a:pt x="2062073" y="261707"/>
                      <a:pt x="2093249" y="412204"/>
                    </a:cubicBezTo>
                    <a:cubicBezTo>
                      <a:pt x="2124425" y="562701"/>
                      <a:pt x="2133721" y="740271"/>
                      <a:pt x="2172933" y="824408"/>
                    </a:cubicBezTo>
                    <a:cubicBezTo>
                      <a:pt x="2223245" y="810952"/>
                      <a:pt x="2242795" y="824490"/>
                      <a:pt x="2275346" y="816764"/>
                    </a:cubicBezTo>
                    <a:cubicBezTo>
                      <a:pt x="2306066" y="814998"/>
                      <a:pt x="2358030" y="818850"/>
                      <a:pt x="2384078" y="824919"/>
                    </a:cubicBezTo>
                    <a:cubicBezTo>
                      <a:pt x="2387139" y="825533"/>
                      <a:pt x="2389227" y="826361"/>
                      <a:pt x="2392162" y="826828"/>
                    </a:cubicBezTo>
                    <a:cubicBezTo>
                      <a:pt x="2406290" y="825755"/>
                      <a:pt x="2412087" y="829364"/>
                      <a:pt x="2421087" y="828387"/>
                    </a:cubicBezTo>
                    <a:cubicBezTo>
                      <a:pt x="2522142" y="820833"/>
                      <a:pt x="2629211" y="886184"/>
                      <a:pt x="2687339" y="923326"/>
                    </a:cubicBezTo>
                    <a:cubicBezTo>
                      <a:pt x="3030356" y="1025080"/>
                      <a:pt x="3196988" y="1311493"/>
                      <a:pt x="3085547" y="1601383"/>
                    </a:cubicBezTo>
                    <a:cubicBezTo>
                      <a:pt x="3086059" y="1604829"/>
                      <a:pt x="3082304" y="1609467"/>
                      <a:pt x="3082821" y="1612553"/>
                    </a:cubicBezTo>
                    <a:cubicBezTo>
                      <a:pt x="3083241" y="1617618"/>
                      <a:pt x="3080326" y="1628450"/>
                      <a:pt x="3080891" y="1634151"/>
                    </a:cubicBezTo>
                    <a:cubicBezTo>
                      <a:pt x="3061918" y="1725845"/>
                      <a:pt x="3016144" y="1841327"/>
                      <a:pt x="2980690" y="1928465"/>
                    </a:cubicBezTo>
                    <a:cubicBezTo>
                      <a:pt x="2979074" y="1956708"/>
                      <a:pt x="2966662" y="1978453"/>
                      <a:pt x="2955643" y="2002154"/>
                    </a:cubicBezTo>
                    <a:close/>
                  </a:path>
                </a:pathLst>
              </a:custGeom>
              <a:solidFill>
                <a:schemeClr val="bg1"/>
              </a:solidFill>
              <a:ln w="22225">
                <a:solidFill>
                  <a:schemeClr val="bg1">
                    <a:lumMod val="85000"/>
                  </a:schemeClr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2955643 w 3096766"/>
                          <a:gd name="connsiteY0" fmla="*/ 2002154 h 5115520"/>
                          <a:gd name="connsiteX1" fmla="*/ 2829430 w 3096766"/>
                          <a:gd name="connsiteY1" fmla="*/ 2198015 h 5115520"/>
                          <a:gd name="connsiteX2" fmla="*/ 2788214 w 3096766"/>
                          <a:gd name="connsiteY2" fmla="*/ 2253733 h 5115520"/>
                          <a:gd name="connsiteX3" fmla="*/ 2777795 w 3096766"/>
                          <a:gd name="connsiteY3" fmla="*/ 2277361 h 5115520"/>
                          <a:gd name="connsiteX4" fmla="*/ 2769217 w 3096766"/>
                          <a:gd name="connsiteY4" fmla="*/ 2314247 h 5115520"/>
                          <a:gd name="connsiteX5" fmla="*/ 2739233 w 3096766"/>
                          <a:gd name="connsiteY5" fmla="*/ 2397066 h 5115520"/>
                          <a:gd name="connsiteX6" fmla="*/ 2683365 w 3096766"/>
                          <a:gd name="connsiteY6" fmla="*/ 2487705 h 5115520"/>
                          <a:gd name="connsiteX7" fmla="*/ 2673897 w 3096766"/>
                          <a:gd name="connsiteY7" fmla="*/ 2523774 h 5115520"/>
                          <a:gd name="connsiteX8" fmla="*/ 2569399 w 3096766"/>
                          <a:gd name="connsiteY8" fmla="*/ 2703930 h 5115520"/>
                          <a:gd name="connsiteX9" fmla="*/ 2517993 w 3096766"/>
                          <a:gd name="connsiteY9" fmla="*/ 2774112 h 5115520"/>
                          <a:gd name="connsiteX10" fmla="*/ 2485620 w 3096766"/>
                          <a:gd name="connsiteY10" fmla="*/ 2835258 h 5115520"/>
                          <a:gd name="connsiteX11" fmla="*/ 2457259 w 3096766"/>
                          <a:gd name="connsiteY11" fmla="*/ 2877016 h 5115520"/>
                          <a:gd name="connsiteX12" fmla="*/ 2449429 w 3096766"/>
                          <a:gd name="connsiteY12" fmla="*/ 2897624 h 5115520"/>
                          <a:gd name="connsiteX13" fmla="*/ 2349735 w 3096766"/>
                          <a:gd name="connsiteY13" fmla="*/ 3088543 h 5115520"/>
                          <a:gd name="connsiteX14" fmla="*/ 2303715 w 3096766"/>
                          <a:gd name="connsiteY14" fmla="*/ 3160728 h 5115520"/>
                          <a:gd name="connsiteX15" fmla="*/ 2299851 w 3096766"/>
                          <a:gd name="connsiteY15" fmla="*/ 3170494 h 5115520"/>
                          <a:gd name="connsiteX16" fmla="*/ 2011010 w 3096766"/>
                          <a:gd name="connsiteY16" fmla="*/ 3697415 h 5115520"/>
                          <a:gd name="connsiteX17" fmla="*/ 1962504 w 3096766"/>
                          <a:gd name="connsiteY17" fmla="*/ 3812656 h 5115520"/>
                          <a:gd name="connsiteX18" fmla="*/ 1941655 w 3096766"/>
                          <a:gd name="connsiteY18" fmla="*/ 3841409 h 5115520"/>
                          <a:gd name="connsiteX19" fmla="*/ 1932497 w 3096766"/>
                          <a:gd name="connsiteY19" fmla="*/ 3879560 h 5115520"/>
                          <a:gd name="connsiteX20" fmla="*/ 1906822 w 3096766"/>
                          <a:gd name="connsiteY20" fmla="*/ 3941144 h 5115520"/>
                          <a:gd name="connsiteX21" fmla="*/ 1765026 w 3096766"/>
                          <a:gd name="connsiteY21" fmla="*/ 4147616 h 5115520"/>
                          <a:gd name="connsiteX22" fmla="*/ 1754119 w 3096766"/>
                          <a:gd name="connsiteY22" fmla="*/ 4164742 h 5115520"/>
                          <a:gd name="connsiteX23" fmla="*/ 1753117 w 3096766"/>
                          <a:gd name="connsiteY23" fmla="*/ 4167880 h 5115520"/>
                          <a:gd name="connsiteX24" fmla="*/ 1484578 w 3096766"/>
                          <a:gd name="connsiteY24" fmla="*/ 4619991 h 5115520"/>
                          <a:gd name="connsiteX25" fmla="*/ 1461059 w 3096766"/>
                          <a:gd name="connsiteY25" fmla="*/ 4666610 h 5115520"/>
                          <a:gd name="connsiteX26" fmla="*/ 1433329 w 3096766"/>
                          <a:gd name="connsiteY26" fmla="*/ 4751257 h 5115520"/>
                          <a:gd name="connsiteX27" fmla="*/ 991614 w 3096766"/>
                          <a:gd name="connsiteY27" fmla="*/ 5087786 h 5115520"/>
                          <a:gd name="connsiteX28" fmla="*/ 875180 w 3096766"/>
                          <a:gd name="connsiteY28" fmla="*/ 5104911 h 5115520"/>
                          <a:gd name="connsiteX29" fmla="*/ 822161 w 3096766"/>
                          <a:gd name="connsiteY29" fmla="*/ 5113267 h 5115520"/>
                          <a:gd name="connsiteX30" fmla="*/ 428191 w 3096766"/>
                          <a:gd name="connsiteY30" fmla="*/ 5044607 h 5115520"/>
                          <a:gd name="connsiteX31" fmla="*/ 134840 w 3096766"/>
                          <a:gd name="connsiteY31" fmla="*/ 4039469 h 5115520"/>
                          <a:gd name="connsiteX32" fmla="*/ 408207 w 3096766"/>
                          <a:gd name="connsiteY32" fmla="*/ 3540776 h 5115520"/>
                          <a:gd name="connsiteX33" fmla="*/ 635153 w 3096766"/>
                          <a:gd name="connsiteY33" fmla="*/ 3126767 h 5115520"/>
                          <a:gd name="connsiteX34" fmla="*/ 698768 w 3096766"/>
                          <a:gd name="connsiteY34" fmla="*/ 3004201 h 5115520"/>
                          <a:gd name="connsiteX35" fmla="*/ 700854 w 3096766"/>
                          <a:gd name="connsiteY35" fmla="*/ 3001069 h 5115520"/>
                          <a:gd name="connsiteX36" fmla="*/ 716415 w 3096766"/>
                          <a:gd name="connsiteY36" fmla="*/ 2948809 h 5115520"/>
                          <a:gd name="connsiteX37" fmla="*/ 908521 w 3096766"/>
                          <a:gd name="connsiteY37" fmla="*/ 2628073 h 5115520"/>
                          <a:gd name="connsiteX38" fmla="*/ 1119993 w 3096766"/>
                          <a:gd name="connsiteY38" fmla="*/ 2242291 h 5115520"/>
                          <a:gd name="connsiteX39" fmla="*/ 1160772 w 3096766"/>
                          <a:gd name="connsiteY39" fmla="*/ 2157519 h 5115520"/>
                          <a:gd name="connsiteX40" fmla="*/ 1174872 w 3096766"/>
                          <a:gd name="connsiteY40" fmla="*/ 2137185 h 5115520"/>
                          <a:gd name="connsiteX41" fmla="*/ 1199217 w 3096766"/>
                          <a:gd name="connsiteY41" fmla="*/ 2078399 h 5115520"/>
                          <a:gd name="connsiteX42" fmla="*/ 1298019 w 3096766"/>
                          <a:gd name="connsiteY42" fmla="*/ 1920552 h 5115520"/>
                          <a:gd name="connsiteX43" fmla="*/ 1362241 w 3096766"/>
                          <a:gd name="connsiteY43" fmla="*/ 1826190 h 5115520"/>
                          <a:gd name="connsiteX44" fmla="*/ 1393360 w 3096766"/>
                          <a:gd name="connsiteY44" fmla="*/ 1743598 h 5115520"/>
                          <a:gd name="connsiteX45" fmla="*/ 1427626 w 3096766"/>
                          <a:gd name="connsiteY45" fmla="*/ 1655651 h 5115520"/>
                          <a:gd name="connsiteX46" fmla="*/ 1457617 w 3096766"/>
                          <a:gd name="connsiteY46" fmla="*/ 1600154 h 5115520"/>
                          <a:gd name="connsiteX47" fmla="*/ 1481801 w 3096766"/>
                          <a:gd name="connsiteY47" fmla="*/ 1547101 h 5115520"/>
                          <a:gd name="connsiteX48" fmla="*/ 1682201 w 3096766"/>
                          <a:gd name="connsiteY48" fmla="*/ 1216677 h 5115520"/>
                          <a:gd name="connsiteX49" fmla="*/ 1812458 w 3096766"/>
                          <a:gd name="connsiteY49" fmla="*/ 1019006 h 5115520"/>
                          <a:gd name="connsiteX50" fmla="*/ 1817484 w 3096766"/>
                          <a:gd name="connsiteY50" fmla="*/ 1014317 h 5115520"/>
                          <a:gd name="connsiteX51" fmla="*/ 2013565 w 3096766"/>
                          <a:gd name="connsiteY51" fmla="*/ 0 h 5115520"/>
                          <a:gd name="connsiteX52" fmla="*/ 2172933 w 3096766"/>
                          <a:gd name="connsiteY52" fmla="*/ 824408 h 5115520"/>
                          <a:gd name="connsiteX53" fmla="*/ 2275346 w 3096766"/>
                          <a:gd name="connsiteY53" fmla="*/ 816764 h 5115520"/>
                          <a:gd name="connsiteX54" fmla="*/ 2384078 w 3096766"/>
                          <a:gd name="connsiteY54" fmla="*/ 824919 h 5115520"/>
                          <a:gd name="connsiteX55" fmla="*/ 2392162 w 3096766"/>
                          <a:gd name="connsiteY55" fmla="*/ 826828 h 5115520"/>
                          <a:gd name="connsiteX56" fmla="*/ 2421087 w 3096766"/>
                          <a:gd name="connsiteY56" fmla="*/ 828387 h 5115520"/>
                          <a:gd name="connsiteX57" fmla="*/ 2687339 w 3096766"/>
                          <a:gd name="connsiteY57" fmla="*/ 923326 h 5115520"/>
                          <a:gd name="connsiteX58" fmla="*/ 3085547 w 3096766"/>
                          <a:gd name="connsiteY58" fmla="*/ 1601383 h 5115520"/>
                          <a:gd name="connsiteX59" fmla="*/ 3082821 w 3096766"/>
                          <a:gd name="connsiteY59" fmla="*/ 1612553 h 5115520"/>
                          <a:gd name="connsiteX60" fmla="*/ 3080891 w 3096766"/>
                          <a:gd name="connsiteY60" fmla="*/ 1634151 h 5115520"/>
                          <a:gd name="connsiteX61" fmla="*/ 2980690 w 3096766"/>
                          <a:gd name="connsiteY61" fmla="*/ 1928465 h 5115520"/>
                          <a:gd name="connsiteX62" fmla="*/ 2955643 w 3096766"/>
                          <a:gd name="connsiteY62" fmla="*/ 2002154 h 511552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  <a:cxn ang="0">
                            <a:pos x="connsiteX44" y="connsiteY44"/>
                          </a:cxn>
                          <a:cxn ang="0">
                            <a:pos x="connsiteX45" y="connsiteY45"/>
                          </a:cxn>
                          <a:cxn ang="0">
                            <a:pos x="connsiteX46" y="connsiteY46"/>
                          </a:cxn>
                          <a:cxn ang="0">
                            <a:pos x="connsiteX47" y="connsiteY47"/>
                          </a:cxn>
                          <a:cxn ang="0">
                            <a:pos x="connsiteX48" y="connsiteY48"/>
                          </a:cxn>
                          <a:cxn ang="0">
                            <a:pos x="connsiteX49" y="connsiteY49"/>
                          </a:cxn>
                          <a:cxn ang="0">
                            <a:pos x="connsiteX50" y="connsiteY50"/>
                          </a:cxn>
                          <a:cxn ang="0">
                            <a:pos x="connsiteX51" y="connsiteY51"/>
                          </a:cxn>
                          <a:cxn ang="0">
                            <a:pos x="connsiteX52" y="connsiteY52"/>
                          </a:cxn>
                          <a:cxn ang="0">
                            <a:pos x="connsiteX53" y="connsiteY53"/>
                          </a:cxn>
                          <a:cxn ang="0">
                            <a:pos x="connsiteX54" y="connsiteY54"/>
                          </a:cxn>
                          <a:cxn ang="0">
                            <a:pos x="connsiteX55" y="connsiteY55"/>
                          </a:cxn>
                          <a:cxn ang="0">
                            <a:pos x="connsiteX56" y="connsiteY56"/>
                          </a:cxn>
                          <a:cxn ang="0">
                            <a:pos x="connsiteX57" y="connsiteY57"/>
                          </a:cxn>
                          <a:cxn ang="0">
                            <a:pos x="connsiteX58" y="connsiteY58"/>
                          </a:cxn>
                          <a:cxn ang="0">
                            <a:pos x="connsiteX59" y="connsiteY59"/>
                          </a:cxn>
                          <a:cxn ang="0">
                            <a:pos x="connsiteX60" y="connsiteY60"/>
                          </a:cxn>
                          <a:cxn ang="0">
                            <a:pos x="connsiteX61" y="connsiteY61"/>
                          </a:cxn>
                          <a:cxn ang="0">
                            <a:pos x="connsiteX62" y="connsiteY62"/>
                          </a:cxn>
                        </a:cxnLst>
                        <a:rect l="l" t="t" r="r" b="b"/>
                        <a:pathLst>
                          <a:path w="3096766" h="5115520">
                            <a:moveTo>
                              <a:pt x="2955643" y="2002154"/>
                            </a:moveTo>
                            <a:cubicBezTo>
                              <a:pt x="2924333" y="2073005"/>
                              <a:pt x="2876240" y="2136081"/>
                              <a:pt x="2829430" y="2198015"/>
                            </a:cubicBezTo>
                            <a:lnTo>
                              <a:pt x="2788214" y="2253733"/>
                            </a:lnTo>
                            <a:lnTo>
                              <a:pt x="2777795" y="2277361"/>
                            </a:lnTo>
                            <a:cubicBezTo>
                              <a:pt x="2773560" y="2289620"/>
                              <a:pt x="2770625" y="2301833"/>
                              <a:pt x="2769217" y="2314247"/>
                            </a:cubicBezTo>
                            <a:cubicBezTo>
                              <a:pt x="2766401" y="2339074"/>
                              <a:pt x="2755355" y="2366801"/>
                              <a:pt x="2739233" y="2397066"/>
                            </a:cubicBezTo>
                            <a:lnTo>
                              <a:pt x="2683365" y="2487705"/>
                            </a:lnTo>
                            <a:lnTo>
                              <a:pt x="2673897" y="2523774"/>
                            </a:lnTo>
                            <a:cubicBezTo>
                              <a:pt x="2649883" y="2589919"/>
                              <a:pt x="2609525" y="2649496"/>
                              <a:pt x="2569399" y="2703930"/>
                            </a:cubicBezTo>
                            <a:lnTo>
                              <a:pt x="2517993" y="2774112"/>
                            </a:lnTo>
                            <a:lnTo>
                              <a:pt x="2485620" y="2835258"/>
                            </a:lnTo>
                            <a:lnTo>
                              <a:pt x="2457259" y="2877016"/>
                            </a:lnTo>
                            <a:lnTo>
                              <a:pt x="2449429" y="2897624"/>
                            </a:lnTo>
                            <a:cubicBezTo>
                              <a:pt x="2436047" y="2955303"/>
                              <a:pt x="2395188" y="3019242"/>
                              <a:pt x="2349735" y="3088543"/>
                            </a:cubicBezTo>
                            <a:lnTo>
                              <a:pt x="2303715" y="3160728"/>
                            </a:lnTo>
                            <a:lnTo>
                              <a:pt x="2299851" y="3170494"/>
                            </a:lnTo>
                            <a:cubicBezTo>
                              <a:pt x="2215128" y="3407970"/>
                              <a:pt x="2046761" y="3527913"/>
                              <a:pt x="2011010" y="3697415"/>
                            </a:cubicBezTo>
                            <a:cubicBezTo>
                              <a:pt x="2002072" y="3739791"/>
                              <a:pt x="1984540" y="3777148"/>
                              <a:pt x="1962504" y="3812656"/>
                            </a:cubicBezTo>
                            <a:lnTo>
                              <a:pt x="1941655" y="3841409"/>
                            </a:lnTo>
                            <a:lnTo>
                              <a:pt x="1932497" y="3879560"/>
                            </a:lnTo>
                            <a:cubicBezTo>
                              <a:pt x="1925305" y="3901261"/>
                              <a:pt x="1916604" y="3921687"/>
                              <a:pt x="1906822" y="3941144"/>
                            </a:cubicBezTo>
                            <a:cubicBezTo>
                              <a:pt x="1867695" y="4018972"/>
                              <a:pt x="1811280" y="4081286"/>
                              <a:pt x="1765026" y="4147616"/>
                            </a:cubicBezTo>
                            <a:lnTo>
                              <a:pt x="1754119" y="4164742"/>
                            </a:lnTo>
                            <a:lnTo>
                              <a:pt x="1753117" y="4167880"/>
                            </a:lnTo>
                            <a:cubicBezTo>
                              <a:pt x="1716464" y="4326692"/>
                              <a:pt x="1565783" y="4482248"/>
                              <a:pt x="1484578" y="4619991"/>
                            </a:cubicBezTo>
                            <a:lnTo>
                              <a:pt x="1461059" y="4666610"/>
                            </a:lnTo>
                            <a:lnTo>
                              <a:pt x="1433329" y="4751257"/>
                            </a:lnTo>
                            <a:cubicBezTo>
                              <a:pt x="1349805" y="4936726"/>
                              <a:pt x="1180852" y="5043898"/>
                              <a:pt x="991614" y="5087786"/>
                            </a:cubicBezTo>
                            <a:lnTo>
                              <a:pt x="875180" y="5104911"/>
                            </a:lnTo>
                            <a:lnTo>
                              <a:pt x="822161" y="5113267"/>
                            </a:lnTo>
                            <a:cubicBezTo>
                              <a:pt x="682811" y="5123438"/>
                              <a:pt x="544626" y="5098948"/>
                              <a:pt x="428191" y="5044607"/>
                            </a:cubicBezTo>
                            <a:cubicBezTo>
                              <a:pt x="-190" y="4891724"/>
                              <a:pt x="-124753" y="4467437"/>
                              <a:pt x="134840" y="4039469"/>
                            </a:cubicBezTo>
                            <a:cubicBezTo>
                              <a:pt x="213861" y="3794707"/>
                              <a:pt x="332296" y="3765646"/>
                              <a:pt x="408207" y="3540776"/>
                            </a:cubicBezTo>
                            <a:cubicBezTo>
                              <a:pt x="484119" y="3315906"/>
                              <a:pt x="580146" y="3279330"/>
                              <a:pt x="635153" y="3126767"/>
                            </a:cubicBezTo>
                            <a:cubicBezTo>
                              <a:pt x="648905" y="3088625"/>
                              <a:pt x="671842" y="3047150"/>
                              <a:pt x="698768" y="3004201"/>
                            </a:cubicBezTo>
                            <a:lnTo>
                              <a:pt x="700854" y="3001069"/>
                            </a:lnTo>
                            <a:lnTo>
                              <a:pt x="716415" y="2948809"/>
                            </a:lnTo>
                            <a:cubicBezTo>
                              <a:pt x="768256" y="2811214"/>
                              <a:pt x="862363" y="2764302"/>
                              <a:pt x="908521" y="2628073"/>
                            </a:cubicBezTo>
                            <a:cubicBezTo>
                              <a:pt x="924911" y="2487859"/>
                              <a:pt x="1097233" y="2344413"/>
                              <a:pt x="1119993" y="2242291"/>
                            </a:cubicBezTo>
                            <a:cubicBezTo>
                              <a:pt x="1125683" y="2216761"/>
                              <a:pt x="1140486" y="2188930"/>
                              <a:pt x="1160772" y="2157519"/>
                            </a:cubicBezTo>
                            <a:lnTo>
                              <a:pt x="1174872" y="2137185"/>
                            </a:lnTo>
                            <a:lnTo>
                              <a:pt x="1199217" y="2078399"/>
                            </a:lnTo>
                            <a:cubicBezTo>
                              <a:pt x="1232137" y="2008639"/>
                              <a:pt x="1265328" y="1964424"/>
                              <a:pt x="1298019" y="1920552"/>
                            </a:cubicBezTo>
                            <a:lnTo>
                              <a:pt x="1362241" y="1826190"/>
                            </a:lnTo>
                            <a:lnTo>
                              <a:pt x="1393360" y="1743598"/>
                            </a:lnTo>
                            <a:cubicBezTo>
                              <a:pt x="1403615" y="1711391"/>
                              <a:pt x="1415172" y="1682306"/>
                              <a:pt x="1427626" y="1655651"/>
                            </a:cubicBezTo>
                            <a:lnTo>
                              <a:pt x="1457617" y="1600154"/>
                            </a:lnTo>
                            <a:lnTo>
                              <a:pt x="1481801" y="1547101"/>
                            </a:lnTo>
                            <a:cubicBezTo>
                              <a:pt x="1538002" y="1435549"/>
                              <a:pt x="1593941" y="1388450"/>
                              <a:pt x="1682201" y="1216677"/>
                            </a:cubicBezTo>
                            <a:cubicBezTo>
                              <a:pt x="1718958" y="1139385"/>
                              <a:pt x="1762787" y="1073574"/>
                              <a:pt x="1812458" y="1019006"/>
                            </a:cubicBezTo>
                            <a:lnTo>
                              <a:pt x="1817484" y="1014317"/>
                            </a:lnTo>
                            <a:lnTo>
                              <a:pt x="2013565" y="0"/>
                            </a:lnTo>
                            <a:lnTo>
                              <a:pt x="2172933" y="824408"/>
                            </a:lnTo>
                            <a:lnTo>
                              <a:pt x="2275346" y="816764"/>
                            </a:lnTo>
                            <a:cubicBezTo>
                              <a:pt x="2310948" y="816832"/>
                              <a:pt x="2347244" y="819561"/>
                              <a:pt x="2384078" y="824919"/>
                            </a:cubicBezTo>
                            <a:lnTo>
                              <a:pt x="2392162" y="826828"/>
                            </a:lnTo>
                            <a:lnTo>
                              <a:pt x="2421087" y="828387"/>
                            </a:lnTo>
                            <a:cubicBezTo>
                              <a:pt x="2512917" y="842429"/>
                              <a:pt x="2603250" y="874440"/>
                              <a:pt x="2687339" y="923326"/>
                            </a:cubicBezTo>
                            <a:cubicBezTo>
                              <a:pt x="3018373" y="1035457"/>
                              <a:pt x="3136032" y="1290044"/>
                              <a:pt x="3085547" y="1601383"/>
                            </a:cubicBezTo>
                            <a:lnTo>
                              <a:pt x="3082821" y="1612553"/>
                            </a:lnTo>
                            <a:lnTo>
                              <a:pt x="3080891" y="1634151"/>
                            </a:lnTo>
                            <a:cubicBezTo>
                              <a:pt x="3063847" y="1727518"/>
                              <a:pt x="3029471" y="1825637"/>
                              <a:pt x="2980690" y="1928465"/>
                            </a:cubicBezTo>
                            <a:cubicBezTo>
                              <a:pt x="2974651" y="1954056"/>
                              <a:pt x="2966079" y="1978537"/>
                              <a:pt x="2955643" y="2002154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  <a:effectLst>
                <a:outerShdw dist="38100" dir="2700000" sx="101000" sy="101000" algn="tl" rotWithShape="0">
                  <a:schemeClr val="bg1">
                    <a:lumMod val="65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85000"/>
                      </a:schemeClr>
                    </a:solidFill>
                  </a:ln>
                </a:endParaRPr>
              </a:p>
            </p:txBody>
          </p:sp>
          <p:pic>
            <p:nvPicPr>
              <p:cNvPr id="20" name="그림 19">
                <a:extLst>
                  <a:ext uri="{FF2B5EF4-FFF2-40B4-BE49-F238E27FC236}">
                    <a16:creationId xmlns:a16="http://schemas.microsoft.com/office/drawing/2014/main" id="{20CFA1E9-7918-403E-854E-02F2DF1216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 rot="415702">
                <a:off x="6320874" y="3869072"/>
                <a:ext cx="4169169" cy="1130874"/>
              </a:xfrm>
              <a:prstGeom prst="rect">
                <a:avLst/>
              </a:prstGeom>
            </p:spPr>
          </p:pic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09846E9-0E62-44E0-B263-AE7DFBFF96EE}"/>
                  </a:ext>
                </a:extLst>
              </p:cNvPr>
              <p:cNvSpPr txBox="1"/>
              <p:nvPr/>
            </p:nvSpPr>
            <p:spPr>
              <a:xfrm rot="443935">
                <a:off x="6674275" y="3633335"/>
                <a:ext cx="340189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dirty="0">
                    <a:ln w="57150">
                      <a:solidFill>
                        <a:schemeClr val="bg1">
                          <a:lumMod val="75000"/>
                        </a:schemeClr>
                      </a:solidFill>
                    </a:ln>
                    <a:latin typeface="CookieRunOTF Bold" panose="020B0600000101010101" pitchFamily="34" charset="-127"/>
                    <a:ea typeface="CookieRunOTF Bold" panose="020B0600000101010101" pitchFamily="34" charset="-127"/>
                  </a:rPr>
                  <a:t>빵을 어떻게 나눠서 먹어야 할까요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24636895-ECA4-4796-829E-DB172347FD80}"/>
                  </a:ext>
                </a:extLst>
              </p:cNvPr>
              <p:cNvSpPr txBox="1"/>
              <p:nvPr/>
            </p:nvSpPr>
            <p:spPr>
              <a:xfrm rot="474660">
                <a:off x="6675263" y="3621428"/>
                <a:ext cx="340189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dirty="0">
                    <a:ln w="57150">
                      <a:noFill/>
                    </a:ln>
                    <a:latin typeface="CookieRunOTF Bold" panose="020B0600000101010101" pitchFamily="34" charset="-127"/>
                    <a:ea typeface="CookieRunOTF Bold" panose="020B0600000101010101" pitchFamily="34" charset="-127"/>
                  </a:rPr>
                  <a:t>빵을 어떻게 나눠서 먹어야 할까요</a:t>
                </a:r>
              </a:p>
            </p:txBody>
          </p:sp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3B43819-4A38-4DDE-8253-DB68D6EDB016}"/>
                </a:ext>
              </a:extLst>
            </p:cNvPr>
            <p:cNvSpPr txBox="1"/>
            <p:nvPr/>
          </p:nvSpPr>
          <p:spPr>
            <a:xfrm rot="565800">
              <a:off x="9842326" y="3707393"/>
              <a:ext cx="41069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200" dirty="0">
                  <a:solidFill>
                    <a:srgbClr val="B94C58"/>
                  </a:solidFill>
                  <a:latin typeface="CookieRunOTF Bold" panose="020B0600000101010101" pitchFamily="34" charset="-127"/>
                  <a:ea typeface="CookieRunOTF Bold" panose="020B0600000101010101" pitchFamily="34" charset="-127"/>
                </a:rPr>
                <a:t>?</a:t>
              </a:r>
              <a:endParaRPr lang="ko-KR" altLang="en-US" sz="3200" dirty="0">
                <a:solidFill>
                  <a:srgbClr val="B94C58"/>
                </a:solidFill>
                <a:latin typeface="CookieRunOTF Bold" panose="020B0600000101010101" pitchFamily="34" charset="-127"/>
                <a:ea typeface="CookieRunOTF Bold" panose="020B0600000101010101" pitchFamily="34" charset="-127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4F47A1D-380D-487D-848A-76A0C69DED3E}"/>
                </a:ext>
              </a:extLst>
            </p:cNvPr>
            <p:cNvSpPr txBox="1"/>
            <p:nvPr/>
          </p:nvSpPr>
          <p:spPr>
            <a:xfrm rot="2939349">
              <a:off x="9992050" y="3797770"/>
              <a:ext cx="41069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200" dirty="0">
                  <a:solidFill>
                    <a:srgbClr val="F27179"/>
                  </a:solidFill>
                  <a:latin typeface="CookieRunOTF Bold" panose="020B0600000101010101" pitchFamily="34" charset="-127"/>
                  <a:ea typeface="CookieRunOTF Bold" panose="020B0600000101010101" pitchFamily="34" charset="-127"/>
                </a:rPr>
                <a:t>?</a:t>
              </a:r>
              <a:endParaRPr lang="ko-KR" altLang="en-US" sz="3200" dirty="0">
                <a:solidFill>
                  <a:srgbClr val="F27179"/>
                </a:solidFill>
                <a:latin typeface="CookieRunOTF Bold" panose="020B0600000101010101" pitchFamily="34" charset="-127"/>
                <a:ea typeface="CookieRunOTF Bold" panose="020B0600000101010101" pitchFamily="34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45882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66E6E56D-6EBB-4D05-88BF-ACA753BC00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577" y="1063109"/>
            <a:ext cx="1857376" cy="511726"/>
          </a:xfrm>
          <a:prstGeom prst="rect">
            <a:avLst/>
          </a:prstGeom>
        </p:spPr>
      </p:pic>
      <p:sp>
        <p:nvSpPr>
          <p:cNvPr id="3" name="텍스트 개체 틀 7">
            <a:extLst>
              <a:ext uri="{FF2B5EF4-FFF2-40B4-BE49-F238E27FC236}">
                <a16:creationId xmlns:a16="http://schemas.microsoft.com/office/drawing/2014/main" id="{1DF6315A-A318-4E15-B202-B2CE53F57B75}"/>
              </a:ext>
            </a:extLst>
          </p:cNvPr>
          <p:cNvSpPr txBox="1">
            <a:spLocks/>
          </p:cNvSpPr>
          <p:nvPr/>
        </p:nvSpPr>
        <p:spPr>
          <a:xfrm>
            <a:off x="2313930" y="1177122"/>
            <a:ext cx="8653822" cy="2520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1800" b="1" dirty="0">
                <a:latin typeface="나눔고딕" pitchFamily="2" charset="-127"/>
                <a:ea typeface="나눔고딕" pitchFamily="2" charset="-127"/>
              </a:rPr>
              <a:t>모서리 토론으로 문제를 해결해 봅시다</a:t>
            </a:r>
            <a:r>
              <a:rPr lang="en-US" altLang="ko-KR" sz="1800" b="1" dirty="0">
                <a:latin typeface="나눔고딕" pitchFamily="2" charset="-127"/>
                <a:ea typeface="나눔고딕" pitchFamily="2" charset="-127"/>
              </a:rPr>
              <a:t>.</a:t>
            </a:r>
            <a:endParaRPr lang="ko-KR" altLang="en-US" sz="1800" b="1" dirty="0">
              <a:latin typeface="나눔고딕" pitchFamily="2" charset="-127"/>
              <a:ea typeface="나눔고딕" pitchFamily="2" charset="-127"/>
            </a:endParaRPr>
          </a:p>
        </p:txBody>
      </p:sp>
      <p:pic>
        <p:nvPicPr>
          <p:cNvPr id="5" name="그림 4" descr="텍스트, 스크린샷, 번호, 폰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EA3E5B9A-7965-4D8A-84DA-EE777655AD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8800" b="94203"/>
          <a:stretch>
            <a:fillRect/>
          </a:stretch>
        </p:blipFill>
        <p:spPr>
          <a:xfrm>
            <a:off x="660044" y="1688848"/>
            <a:ext cx="4300576" cy="545419"/>
          </a:xfrm>
          <a:prstGeom prst="rect">
            <a:avLst/>
          </a:prstGeom>
        </p:spPr>
      </p:pic>
      <p:pic>
        <p:nvPicPr>
          <p:cNvPr id="6" name="그림 5" descr="텍스트, 스크린샷, 번호, 폰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9E806F46-A71E-4897-AA13-A45D639A4D0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4983" b="329"/>
          <a:stretch>
            <a:fillRect/>
          </a:stretch>
        </p:blipFill>
        <p:spPr>
          <a:xfrm>
            <a:off x="6537960" y="583302"/>
            <a:ext cx="4892075" cy="518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6406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66E6E56D-6EBB-4D05-88BF-ACA753BC00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577" y="1063109"/>
            <a:ext cx="1857376" cy="511726"/>
          </a:xfrm>
          <a:prstGeom prst="rect">
            <a:avLst/>
          </a:prstGeom>
        </p:spPr>
      </p:pic>
      <p:sp>
        <p:nvSpPr>
          <p:cNvPr id="3" name="텍스트 개체 틀 7">
            <a:extLst>
              <a:ext uri="{FF2B5EF4-FFF2-40B4-BE49-F238E27FC236}">
                <a16:creationId xmlns:a16="http://schemas.microsoft.com/office/drawing/2014/main" id="{1DF6315A-A318-4E15-B202-B2CE53F57B75}"/>
              </a:ext>
            </a:extLst>
          </p:cNvPr>
          <p:cNvSpPr txBox="1">
            <a:spLocks/>
          </p:cNvSpPr>
          <p:nvPr/>
        </p:nvSpPr>
        <p:spPr>
          <a:xfrm>
            <a:off x="2313930" y="1177122"/>
            <a:ext cx="8653822" cy="2520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1800" b="1" dirty="0">
                <a:latin typeface="나눔고딕" pitchFamily="2" charset="-127"/>
                <a:ea typeface="나눔고딕" pitchFamily="2" charset="-127"/>
              </a:rPr>
              <a:t>모서리 토론으로 문제를 해결해 봅시다</a:t>
            </a:r>
            <a:r>
              <a:rPr lang="en-US" altLang="ko-KR" sz="1800" b="1" dirty="0">
                <a:latin typeface="나눔고딕" pitchFamily="2" charset="-127"/>
                <a:ea typeface="나눔고딕" pitchFamily="2" charset="-127"/>
              </a:rPr>
              <a:t>.</a:t>
            </a:r>
            <a:endParaRPr lang="ko-KR" altLang="en-US" sz="1800" b="1" dirty="0">
              <a:latin typeface="나눔고딕" pitchFamily="2" charset="-127"/>
              <a:ea typeface="나눔고딕" pitchFamily="2" charset="-127"/>
            </a:endParaRPr>
          </a:p>
        </p:txBody>
      </p:sp>
      <p:pic>
        <p:nvPicPr>
          <p:cNvPr id="8" name="그림 7" descr="텍스트, 의류, 스크린샷, 인간의 얼굴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A28D2A0A-DB73-4B9F-900F-9D6458D079D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9066"/>
          <a:stretch/>
        </p:blipFill>
        <p:spPr>
          <a:xfrm>
            <a:off x="731838" y="1688848"/>
            <a:ext cx="7614972" cy="440192"/>
          </a:xfrm>
          <a:prstGeom prst="rect">
            <a:avLst/>
          </a:prstGeom>
        </p:spPr>
      </p:pic>
      <p:pic>
        <p:nvPicPr>
          <p:cNvPr id="9" name="그림 8" descr="텍스트, 의류, 스크린샷, 인간의 얼굴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78FAD48A-8F71-4FC7-9496-B53CB0852A9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1181"/>
          <a:stretch/>
        </p:blipFill>
        <p:spPr>
          <a:xfrm>
            <a:off x="666497" y="2271944"/>
            <a:ext cx="10184957" cy="1935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3078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D61DFFB8-A0D7-46F0-A5D5-BC3DED0F699E}"/>
              </a:ext>
            </a:extLst>
          </p:cNvPr>
          <p:cNvGrpSpPr/>
          <p:nvPr/>
        </p:nvGrpSpPr>
        <p:grpSpPr>
          <a:xfrm>
            <a:off x="554058" y="982980"/>
            <a:ext cx="6713241" cy="982980"/>
            <a:chOff x="554058" y="982980"/>
            <a:chExt cx="6713241" cy="982980"/>
          </a:xfrm>
        </p:grpSpPr>
        <p:pic>
          <p:nvPicPr>
            <p:cNvPr id="3" name="그림 2">
              <a:extLst>
                <a:ext uri="{FF2B5EF4-FFF2-40B4-BE49-F238E27FC236}">
                  <a16:creationId xmlns:a16="http://schemas.microsoft.com/office/drawing/2014/main" id="{FB94E844-5A4C-472F-B8F0-0B3A4C416C1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54058" y="982980"/>
              <a:ext cx="1127781" cy="982980"/>
            </a:xfrm>
            <a:prstGeom prst="rect">
              <a:avLst/>
            </a:prstGeom>
          </p:spPr>
        </p:pic>
        <p:pic>
          <p:nvPicPr>
            <p:cNvPr id="4" name="그림 3">
              <a:extLst>
                <a:ext uri="{FF2B5EF4-FFF2-40B4-BE49-F238E27FC236}">
                  <a16:creationId xmlns:a16="http://schemas.microsoft.com/office/drawing/2014/main" id="{0CCFC658-A7C8-4C5E-98DE-0400B6285F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43886" y="1646139"/>
              <a:ext cx="168734" cy="170318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34B8492-1C0C-486F-92D6-A4073B027A36}"/>
                </a:ext>
              </a:extLst>
            </p:cNvPr>
            <p:cNvSpPr txBox="1"/>
            <p:nvPr/>
          </p:nvSpPr>
          <p:spPr>
            <a:xfrm>
              <a:off x="1887579" y="1561783"/>
              <a:ext cx="53797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>
                  <a:latin typeface="나눔고딕" pitchFamily="2" charset="-127"/>
                  <a:ea typeface="나눔고딕" pitchFamily="2" charset="-127"/>
                </a:rPr>
                <a:t>이번 탐구를 통해 생각이 어떻게 자랐나요</a:t>
              </a:r>
              <a:r>
                <a:rPr lang="en-US" altLang="ko-KR" sz="1400" dirty="0">
                  <a:latin typeface="나눔고딕" pitchFamily="2" charset="-127"/>
                  <a:ea typeface="나눔고딕" pitchFamily="2" charset="-127"/>
                </a:rPr>
                <a:t>?</a:t>
              </a:r>
              <a:endParaRPr lang="ko-KR" altLang="en-US" sz="1400" dirty="0">
                <a:latin typeface="나눔고딕" pitchFamily="2" charset="-127"/>
                <a:ea typeface="나눔고딕" pitchFamily="2" charset="-127"/>
              </a:endParaRPr>
            </a:p>
          </p:txBody>
        </p:sp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3273279D-DF91-45DA-B460-965079679876}"/>
                </a:ext>
              </a:extLst>
            </p:cNvPr>
            <p:cNvCxnSpPr>
              <a:cxnSpLocks/>
            </p:cNvCxnSpPr>
            <p:nvPr/>
          </p:nvCxnSpPr>
          <p:spPr>
            <a:xfrm>
              <a:off x="1681839" y="1578195"/>
              <a:ext cx="3628349" cy="0"/>
            </a:xfrm>
            <a:prstGeom prst="line">
              <a:avLst/>
            </a:prstGeom>
            <a:ln w="28575" cap="rnd">
              <a:solidFill>
                <a:srgbClr val="4CC6E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텍스트 개체 틀 7">
            <a:extLst>
              <a:ext uri="{FF2B5EF4-FFF2-40B4-BE49-F238E27FC236}">
                <a16:creationId xmlns:a16="http://schemas.microsoft.com/office/drawing/2014/main" id="{EE6A0431-2710-4BDC-8782-636CD0A99E00}"/>
              </a:ext>
            </a:extLst>
          </p:cNvPr>
          <p:cNvSpPr txBox="1">
            <a:spLocks/>
          </p:cNvSpPr>
          <p:nvPr/>
        </p:nvSpPr>
        <p:spPr>
          <a:xfrm>
            <a:off x="1612743" y="1220151"/>
            <a:ext cx="8704737" cy="3416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1800" b="1" dirty="0">
                <a:latin typeface="나눔고딕" pitchFamily="2" charset="-127"/>
                <a:ea typeface="나눔고딕" pitchFamily="2" charset="-127"/>
              </a:rPr>
              <a:t>탐구 과정을 되돌아 봅시다</a:t>
            </a:r>
            <a:r>
              <a:rPr lang="en-US" altLang="ko-KR" sz="1800" b="1" dirty="0">
                <a:latin typeface="나눔고딕" pitchFamily="2" charset="-127"/>
                <a:ea typeface="나눔고딕" pitchFamily="2" charset="-127"/>
              </a:rPr>
              <a:t>. </a:t>
            </a:r>
            <a:endParaRPr lang="ko-KR" altLang="en-US" sz="1800" b="1" dirty="0">
              <a:latin typeface="나눔고딕" pitchFamily="2" charset="-127"/>
              <a:ea typeface="나눔고딕" pitchFamily="2" charset="-127"/>
            </a:endParaRPr>
          </a:p>
        </p:txBody>
      </p:sp>
      <p:pic>
        <p:nvPicPr>
          <p:cNvPr id="8" name="그림 7" descr="텍스트, 스크린샷, 폰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A87D7993-E0E4-49F0-BA91-49CFC49040E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9866"/>
          <a:stretch>
            <a:fillRect/>
          </a:stretch>
        </p:blipFill>
        <p:spPr>
          <a:xfrm>
            <a:off x="5965111" y="1195991"/>
            <a:ext cx="5569208" cy="2447515"/>
          </a:xfrm>
          <a:prstGeom prst="rect">
            <a:avLst/>
          </a:prstGeom>
        </p:spPr>
      </p:pic>
      <p:pic>
        <p:nvPicPr>
          <p:cNvPr id="9" name="그림 8" descr="텍스트, 스크린샷, 폰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6D1E7388-A423-4E09-B15C-4474D55F1FC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49866"/>
          <a:stretch>
            <a:fillRect/>
          </a:stretch>
        </p:blipFill>
        <p:spPr>
          <a:xfrm>
            <a:off x="5965111" y="3587750"/>
            <a:ext cx="5569208" cy="2447514"/>
          </a:xfrm>
          <a:prstGeom prst="rect">
            <a:avLst/>
          </a:prstGeom>
        </p:spPr>
      </p:pic>
      <p:sp>
        <p:nvSpPr>
          <p:cNvPr id="10" name="타원 9">
            <a:extLst>
              <a:ext uri="{FF2B5EF4-FFF2-40B4-BE49-F238E27FC236}">
                <a16:creationId xmlns:a16="http://schemas.microsoft.com/office/drawing/2014/main" id="{D169EB68-7D80-47D4-9166-B20B835BD8FE}"/>
              </a:ext>
            </a:extLst>
          </p:cNvPr>
          <p:cNvSpPr/>
          <p:nvPr/>
        </p:nvSpPr>
        <p:spPr>
          <a:xfrm>
            <a:off x="5852382" y="1659797"/>
            <a:ext cx="487235" cy="487235"/>
          </a:xfrm>
          <a:prstGeom prst="ellipse">
            <a:avLst/>
          </a:prstGeom>
          <a:solidFill>
            <a:srgbClr val="B94C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Cafe24 Ssurround OTF Bold" panose="020F0800000000000000" pitchFamily="34" charset="-127"/>
                <a:ea typeface="Cafe24 Ssurround OTF Bold" panose="020F0800000000000000" pitchFamily="34" charset="-127"/>
              </a:rPr>
              <a:t>예</a:t>
            </a:r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53FB6060-AE92-4C02-81B9-0B44C9212A05}"/>
              </a:ext>
            </a:extLst>
          </p:cNvPr>
          <p:cNvSpPr/>
          <p:nvPr/>
        </p:nvSpPr>
        <p:spPr>
          <a:xfrm>
            <a:off x="5852382" y="3994414"/>
            <a:ext cx="487235" cy="487235"/>
          </a:xfrm>
          <a:prstGeom prst="ellipse">
            <a:avLst/>
          </a:prstGeom>
          <a:solidFill>
            <a:srgbClr val="B94C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Cafe24 Ssurround OTF Bold" panose="020F0800000000000000" pitchFamily="34" charset="-127"/>
                <a:ea typeface="Cafe24 Ssurround OTF Bold" panose="020F0800000000000000" pitchFamily="34" charset="-127"/>
              </a:rPr>
              <a:t>예</a:t>
            </a:r>
          </a:p>
        </p:txBody>
      </p:sp>
      <p:pic>
        <p:nvPicPr>
          <p:cNvPr id="12" name="그림 11" descr="의류, 사람, 텍스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672F2DC0-16FB-4FA5-A3EE-9385F2A896B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542" t="11804" r="49439"/>
          <a:stretch/>
        </p:blipFill>
        <p:spPr>
          <a:xfrm>
            <a:off x="2398441" y="2147032"/>
            <a:ext cx="2968121" cy="2121794"/>
          </a:xfrm>
          <a:prstGeom prst="rect">
            <a:avLst/>
          </a:prstGeom>
        </p:spPr>
      </p:pic>
      <p:pic>
        <p:nvPicPr>
          <p:cNvPr id="13" name="그림 12" descr="의류, 사람, 텍스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6823AEA7-BCBF-4965-8F37-3F871453ADA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853" t="11804" r="1128"/>
          <a:stretch/>
        </p:blipFill>
        <p:spPr>
          <a:xfrm>
            <a:off x="1100926" y="4093474"/>
            <a:ext cx="2968121" cy="212179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2C3EA66-A618-43F9-A862-F2F9BFA452F0}"/>
              </a:ext>
            </a:extLst>
          </p:cNvPr>
          <p:cNvSpPr txBox="1"/>
          <p:nvPr/>
        </p:nvSpPr>
        <p:spPr>
          <a:xfrm>
            <a:off x="6252690" y="1797994"/>
            <a:ext cx="5067100" cy="1397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1100" i="0" u="none" strike="noStrike" spc="-150" baseline="0" dirty="0">
                <a:solidFill>
                  <a:srgbClr val="00B3FF"/>
                </a:solidFill>
                <a:latin typeface="SDGothicNeoa-dRg"/>
              </a:rPr>
              <a:t>내 생각을 말하기 전에 친구들의 의견을 존중하며 먼저 들으려고 노력하였다</a:t>
            </a:r>
            <a:r>
              <a:rPr lang="en-US" altLang="ko-KR" sz="1100" i="0" u="none" strike="noStrike" spc="-150" baseline="0" dirty="0">
                <a:solidFill>
                  <a:srgbClr val="00B3FF"/>
                </a:solidFill>
                <a:latin typeface="SDGothicNeoa-dRg"/>
              </a:rPr>
              <a:t>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1100" spc="-150" dirty="0">
                <a:solidFill>
                  <a:srgbClr val="00B3FF"/>
                </a:solidFill>
                <a:latin typeface="SDGothicNeoa-dRg"/>
              </a:rPr>
              <a:t>나와 다른 생각도 틀린 것이 아니라 다른 관점이라는 것을 알게 되었다</a:t>
            </a:r>
            <a:r>
              <a:rPr lang="en-US" altLang="ko-KR" sz="1100" spc="-150" dirty="0">
                <a:solidFill>
                  <a:srgbClr val="00B3FF"/>
                </a:solidFill>
                <a:latin typeface="SDGothicNeoa-dRg"/>
              </a:rPr>
              <a:t>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1100" spc="-150" dirty="0">
                <a:solidFill>
                  <a:srgbClr val="00B3FF"/>
                </a:solidFill>
                <a:latin typeface="SDGothicNeoa-dRg"/>
              </a:rPr>
              <a:t>이유를 들어 설명하려고 노력하면서 생각이 더 분명해졌다</a:t>
            </a:r>
            <a:r>
              <a:rPr lang="en-US" altLang="ko-KR" sz="1100" spc="-150" dirty="0">
                <a:solidFill>
                  <a:srgbClr val="00B3FF"/>
                </a:solidFill>
                <a:latin typeface="SDGothicNeoa-dRg"/>
              </a:rPr>
              <a:t>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1100" spc="-150" dirty="0">
                <a:solidFill>
                  <a:srgbClr val="00B3FF"/>
                </a:solidFill>
                <a:latin typeface="SDGothicNeoa-dRg"/>
              </a:rPr>
              <a:t>한 가지 방법만이 아니라 여러 해결 방법이 있을 수 있다는 것을  </a:t>
            </a:r>
            <a:r>
              <a:rPr lang="ko-KR" altLang="en-US" sz="1100" spc="-150" dirty="0" err="1">
                <a:solidFill>
                  <a:srgbClr val="00B3FF"/>
                </a:solidFill>
                <a:latin typeface="SDGothicNeoa-dRg"/>
              </a:rPr>
              <a:t>깨달았다</a:t>
            </a:r>
            <a:r>
              <a:rPr lang="en-US" altLang="ko-KR" sz="1100" spc="-150" dirty="0">
                <a:solidFill>
                  <a:srgbClr val="00B3FF"/>
                </a:solidFill>
                <a:latin typeface="SDGothicNeoa-dRg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FFC99A8-F2B3-485A-A558-89BC3F68CDA1}"/>
              </a:ext>
            </a:extLst>
          </p:cNvPr>
          <p:cNvSpPr txBox="1"/>
          <p:nvPr/>
        </p:nvSpPr>
        <p:spPr>
          <a:xfrm>
            <a:off x="6415291" y="4108358"/>
            <a:ext cx="5231757" cy="156258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rgbClr val="00B3FF"/>
                </a:solidFill>
                <a:latin typeface="SDGothicNeoa-dRg"/>
              </a:rPr>
              <a:t>내 의견을 더 자신 있게 말하도록 노력할 것이다</a:t>
            </a:r>
            <a:r>
              <a:rPr lang="en-US" altLang="ko-KR" sz="1200" dirty="0">
                <a:solidFill>
                  <a:srgbClr val="00B3FF"/>
                </a:solidFill>
                <a:latin typeface="SDGothicNeoa-dRg"/>
              </a:rPr>
              <a:t>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rgbClr val="00B3FF"/>
                </a:solidFill>
                <a:latin typeface="SDGothicNeoa-dRg"/>
              </a:rPr>
              <a:t>친구의 의견에 바로 반응하기보다 한 번 더 생각해 보겠다</a:t>
            </a:r>
            <a:r>
              <a:rPr lang="en-US" altLang="ko-KR" sz="1200" dirty="0">
                <a:solidFill>
                  <a:srgbClr val="00B3FF"/>
                </a:solidFill>
                <a:latin typeface="SDGothicNeoa-dRg"/>
              </a:rPr>
              <a:t>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rgbClr val="00B3FF"/>
                </a:solidFill>
                <a:latin typeface="SDGothicNeoa-dRg"/>
              </a:rPr>
              <a:t>감정이 아닌 이유와 근거를 들어 말하려고 노력할 것이다</a:t>
            </a:r>
            <a:r>
              <a:rPr lang="en-US" altLang="ko-KR" sz="1200" dirty="0">
                <a:solidFill>
                  <a:srgbClr val="00B3FF"/>
                </a:solidFill>
                <a:latin typeface="SDGothicNeoa-dRg"/>
              </a:rPr>
              <a:t>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rgbClr val="00B3FF"/>
                </a:solidFill>
                <a:latin typeface="SDGothicNeoa-dRg"/>
              </a:rPr>
              <a:t>토론 중에 생각이 바뀌면 그 이유를 솔직하게 표현해 보겠다</a:t>
            </a:r>
            <a:r>
              <a:rPr lang="en-US" altLang="ko-KR" sz="1200" dirty="0">
                <a:solidFill>
                  <a:srgbClr val="00B3FF"/>
                </a:solidFill>
                <a:latin typeface="SDGothicNeoa-dRg"/>
              </a:rPr>
              <a:t>.</a:t>
            </a:r>
            <a:endParaRPr lang="ko-KR" altLang="en-US" sz="1200" dirty="0"/>
          </a:p>
          <a:p>
            <a:pPr marL="285750" indent="-285750" algn="l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782291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10677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1826</TotalTime>
  <Words>548</Words>
  <Application>Microsoft Office PowerPoint</Application>
  <PresentationFormat>와이드스크린</PresentationFormat>
  <Paragraphs>104</Paragraphs>
  <Slides>20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31" baseType="lpstr">
      <vt:lpstr>나눔고딕</vt:lpstr>
      <vt:lpstr>Cafe24 Ssurround OTF Bold</vt:lpstr>
      <vt:lpstr>배스킨라빈스 B</vt:lpstr>
      <vt:lpstr>SDGothicNeoa-dRg</vt:lpstr>
      <vt:lpstr>맑은 고딕</vt:lpstr>
      <vt:lpstr>고령딸기체</vt:lpstr>
      <vt:lpstr>Arial</vt:lpstr>
      <vt:lpstr>CookieRunOTF Bold</vt:lpstr>
      <vt:lpstr>나눔고딕 ExtraBold</vt:lpstr>
      <vt:lpstr>메모먼트꾹꾹체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현지 권</dc:creator>
  <cp:lastModifiedBy>현지 권</cp:lastModifiedBy>
  <cp:revision>9</cp:revision>
  <dcterms:created xsi:type="dcterms:W3CDTF">2026-09-07T07:26:01Z</dcterms:created>
  <dcterms:modified xsi:type="dcterms:W3CDTF">2026-09-16T04:05:31Z</dcterms:modified>
</cp:coreProperties>
</file>