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나눔고딕 ExtraBold" panose="020B0600000101010101" charset="-127"/>
      <p:bold r:id="rId18"/>
    </p:embeddedFont>
    <p:embeddedFont>
      <p:font typeface="Cafe24 Ssurround OTF Bold" panose="020F0800000000000000" pitchFamily="34" charset="-127"/>
      <p:bold r:id="rId19"/>
    </p:embeddedFont>
    <p:embeddedFont>
      <p:font typeface="고령딸기체" pitchFamily="2" charset="-127"/>
      <p:regular r:id="rId20"/>
    </p:embeddedFont>
    <p:embeddedFont>
      <p:font typeface="나눔고딕" pitchFamily="2" charset="-127"/>
      <p:regular r:id="rId21"/>
      <p:bold r:id="rId22"/>
    </p:embeddedFont>
    <p:embeddedFont>
      <p:font typeface="맑은 고딕" panose="020B0503020000020004" pitchFamily="50" charset="-127"/>
      <p:regular r:id="rId23"/>
      <p:bold r:id="rId24"/>
    </p:embeddedFont>
    <p:embeddedFont>
      <p:font typeface="메모먼트꾹꾹체" panose="02000503000000000000" pitchFamily="50" charset="-127"/>
      <p:regular r:id="rId25"/>
    </p:embeddedFont>
    <p:embeddedFont>
      <p:font typeface="배스킨라빈스 B" panose="02020603020101020101" pitchFamily="18" charset="-127"/>
      <p:regular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003" userDrawn="1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6E0"/>
    <a:srgbClr val="B94C58"/>
    <a:srgbClr val="6D4C2E"/>
    <a:srgbClr val="ED6D53"/>
    <a:srgbClr val="369AD6"/>
    <a:srgbClr val="FFFFFF"/>
    <a:srgbClr val="FFF9CB"/>
    <a:srgbClr val="F8E688"/>
    <a:srgbClr val="97D283"/>
    <a:srgbClr val="E6C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1068"/>
      </p:cViewPr>
      <p:guideLst>
        <p:guide orient="horz" pos="663"/>
        <p:guide pos="3840"/>
        <p:guide orient="horz" pos="1003"/>
        <p:guide pos="461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자유형: 도형 1343">
            <a:extLst>
              <a:ext uri="{FF2B5EF4-FFF2-40B4-BE49-F238E27FC236}">
                <a16:creationId xmlns:a16="http://schemas.microsoft.com/office/drawing/2014/main" id="{58A17207-6B9D-B174-6FD5-A70A1676272F}"/>
              </a:ext>
            </a:extLst>
          </p:cNvPr>
          <p:cNvSpPr/>
          <p:nvPr userDrawn="1"/>
        </p:nvSpPr>
        <p:spPr>
          <a:xfrm>
            <a:off x="-32801" y="5759760"/>
            <a:ext cx="2117801" cy="1137619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rgbClr val="E7EFA3"/>
          </a:solidFill>
          <a:ln w="6122" cap="flat">
            <a:noFill/>
            <a:prstDash val="solid"/>
            <a:miter/>
          </a:ln>
        </p:spPr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E2D76E6-14C5-9B58-D843-C6D5647C718F}"/>
              </a:ext>
            </a:extLst>
          </p:cNvPr>
          <p:cNvSpPr/>
          <p:nvPr/>
        </p:nvSpPr>
        <p:spPr>
          <a:xfrm>
            <a:off x="9312436" y="3477915"/>
            <a:ext cx="3010192" cy="3460766"/>
          </a:xfrm>
          <a:custGeom>
            <a:avLst/>
            <a:gdLst>
              <a:gd name="csX0" fmla="*/ 351609 w 3010192"/>
              <a:gd name="csY0" fmla="*/ 2551294 h 3460766"/>
              <a:gd name="csX1" fmla="*/ 340954 w 3010192"/>
              <a:gd name="csY1" fmla="*/ 2525148 h 3460766"/>
              <a:gd name="csX2" fmla="*/ 156707 w 3010192"/>
              <a:gd name="csY2" fmla="*/ 2571806 h 3460766"/>
              <a:gd name="csX3" fmla="*/ 14 w 3010192"/>
              <a:gd name="csY3" fmla="*/ 3018985 h 3460766"/>
              <a:gd name="csX4" fmla="*/ 79371 w 3010192"/>
              <a:gd name="csY4" fmla="*/ 3425628 h 3460766"/>
              <a:gd name="csX5" fmla="*/ 2908725 w 3010192"/>
              <a:gd name="csY5" fmla="*/ 3449080 h 3460766"/>
              <a:gd name="csX6" fmla="*/ 2980060 w 3010192"/>
              <a:gd name="csY6" fmla="*/ 2774179 h 3460766"/>
              <a:gd name="csX7" fmla="*/ 2937136 w 3010192"/>
              <a:gd name="csY7" fmla="*/ 2090155 h 3460766"/>
              <a:gd name="csX8" fmla="*/ 2704086 w 3010192"/>
              <a:gd name="csY8" fmla="*/ 1965853 h 3460766"/>
              <a:gd name="csX9" fmla="*/ 2876516 w 3010192"/>
              <a:gd name="csY9" fmla="*/ 1216066 h 3460766"/>
              <a:gd name="csX10" fmla="*/ 2810631 w 3010192"/>
              <a:gd name="csY10" fmla="*/ 998202 h 3460766"/>
              <a:gd name="csX11" fmla="*/ 2731641 w 3010192"/>
              <a:gd name="csY11" fmla="*/ 865083 h 3460766"/>
              <a:gd name="csX12" fmla="*/ 2478324 w 3010192"/>
              <a:gd name="csY12" fmla="*/ 783277 h 3460766"/>
              <a:gd name="csX13" fmla="*/ 2183124 w 3010192"/>
              <a:gd name="csY13" fmla="*/ 881493 h 3460766"/>
              <a:gd name="csX14" fmla="*/ 2105420 w 3010192"/>
              <a:gd name="csY14" fmla="*/ 449500 h 3460766"/>
              <a:gd name="csX15" fmla="*/ 1961096 w 3010192"/>
              <a:gd name="csY15" fmla="*/ 174752 h 3460766"/>
              <a:gd name="csX16" fmla="*/ 1600377 w 3010192"/>
              <a:gd name="csY16" fmla="*/ 1404 h 3460766"/>
              <a:gd name="csX17" fmla="*/ 1227657 w 3010192"/>
              <a:gd name="csY17" fmla="*/ 747517 h 3460766"/>
              <a:gd name="csX18" fmla="*/ 948133 w 3010192"/>
              <a:gd name="csY18" fmla="*/ 663017 h 3460766"/>
              <a:gd name="csX19" fmla="*/ 574188 w 3010192"/>
              <a:gd name="csY19" fmla="*/ 1307363 h 3460766"/>
              <a:gd name="csX20" fmla="*/ 644544 w 3010192"/>
              <a:gd name="csY20" fmla="*/ 1555598 h 3460766"/>
              <a:gd name="csX21" fmla="*/ 741658 w 3010192"/>
              <a:gd name="csY21" fmla="*/ 1841368 h 3460766"/>
              <a:gd name="csX22" fmla="*/ 329259 w 3010192"/>
              <a:gd name="csY22" fmla="*/ 2066396 h 3460766"/>
              <a:gd name="csX23" fmla="*/ 334403 w 3010192"/>
              <a:gd name="csY23" fmla="*/ 2508003 h 3460766"/>
              <a:gd name="csX24" fmla="*/ 340954 w 3010192"/>
              <a:gd name="csY24" fmla="*/ 2525209 h 3460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010192" h="3460766">
                <a:moveTo>
                  <a:pt x="351609" y="2551294"/>
                </a:moveTo>
                <a:cubicBezTo>
                  <a:pt x="347935" y="2542660"/>
                  <a:pt x="344383" y="2533904"/>
                  <a:pt x="340954" y="2525148"/>
                </a:cubicBezTo>
                <a:cubicBezTo>
                  <a:pt x="295153" y="2498695"/>
                  <a:pt x="237411" y="2505615"/>
                  <a:pt x="156707" y="2571806"/>
                </a:cubicBezTo>
                <a:cubicBezTo>
                  <a:pt x="49551" y="2659736"/>
                  <a:pt x="-966" y="2880417"/>
                  <a:pt x="14" y="3018985"/>
                </a:cubicBezTo>
                <a:cubicBezTo>
                  <a:pt x="994" y="3157553"/>
                  <a:pt x="40366" y="3292693"/>
                  <a:pt x="79371" y="3425628"/>
                </a:cubicBezTo>
                <a:cubicBezTo>
                  <a:pt x="1021917" y="3462551"/>
                  <a:pt x="1965627" y="3470388"/>
                  <a:pt x="2908725" y="3449080"/>
                </a:cubicBezTo>
                <a:cubicBezTo>
                  <a:pt x="2941790" y="3225460"/>
                  <a:pt x="2965548" y="2999697"/>
                  <a:pt x="2980060" y="2774179"/>
                </a:cubicBezTo>
                <a:cubicBezTo>
                  <a:pt x="2994449" y="2550069"/>
                  <a:pt x="3059478" y="2298589"/>
                  <a:pt x="2937136" y="2090155"/>
                </a:cubicBezTo>
                <a:cubicBezTo>
                  <a:pt x="2889681" y="2009328"/>
                  <a:pt x="2796363" y="1949505"/>
                  <a:pt x="2704086" y="1965853"/>
                </a:cubicBezTo>
                <a:cubicBezTo>
                  <a:pt x="2859861" y="1732008"/>
                  <a:pt x="2892253" y="1488181"/>
                  <a:pt x="2876516" y="1216066"/>
                </a:cubicBezTo>
                <a:cubicBezTo>
                  <a:pt x="2872107" y="1139893"/>
                  <a:pt x="2841430" y="1068006"/>
                  <a:pt x="2810631" y="998202"/>
                </a:cubicBezTo>
                <a:cubicBezTo>
                  <a:pt x="2789689" y="950747"/>
                  <a:pt x="2767768" y="902374"/>
                  <a:pt x="2731641" y="865083"/>
                </a:cubicBezTo>
                <a:cubicBezTo>
                  <a:pt x="2667960" y="799381"/>
                  <a:pt x="2569743" y="778746"/>
                  <a:pt x="2478324" y="783277"/>
                </a:cubicBezTo>
                <a:cubicBezTo>
                  <a:pt x="2373494" y="788482"/>
                  <a:pt x="2270196" y="822833"/>
                  <a:pt x="2183124" y="881493"/>
                </a:cubicBezTo>
                <a:cubicBezTo>
                  <a:pt x="2182756" y="739128"/>
                  <a:pt x="2152997" y="583354"/>
                  <a:pt x="2105420" y="449500"/>
                </a:cubicBezTo>
                <a:cubicBezTo>
                  <a:pt x="2070334" y="350917"/>
                  <a:pt x="2026798" y="255517"/>
                  <a:pt x="1961096" y="174752"/>
                </a:cubicBezTo>
                <a:cubicBezTo>
                  <a:pt x="1873411" y="66983"/>
                  <a:pt x="1738762" y="-11578"/>
                  <a:pt x="1600377" y="1404"/>
                </a:cubicBezTo>
                <a:cubicBezTo>
                  <a:pt x="1300462" y="29509"/>
                  <a:pt x="1235985" y="519672"/>
                  <a:pt x="1227657" y="747517"/>
                </a:cubicBezTo>
                <a:cubicBezTo>
                  <a:pt x="1137218" y="710533"/>
                  <a:pt x="1045247" y="673181"/>
                  <a:pt x="948133" y="663017"/>
                </a:cubicBezTo>
                <a:cubicBezTo>
                  <a:pt x="578535" y="624379"/>
                  <a:pt x="518589" y="1030104"/>
                  <a:pt x="574188" y="1307363"/>
                </a:cubicBezTo>
                <a:cubicBezTo>
                  <a:pt x="591149" y="1391863"/>
                  <a:pt x="616499" y="1474098"/>
                  <a:pt x="644544" y="1555598"/>
                </a:cubicBezTo>
                <a:cubicBezTo>
                  <a:pt x="677119" y="1650202"/>
                  <a:pt x="719186" y="1744499"/>
                  <a:pt x="741658" y="1841368"/>
                </a:cubicBezTo>
                <a:cubicBezTo>
                  <a:pt x="570698" y="1776891"/>
                  <a:pt x="395696" y="1908418"/>
                  <a:pt x="329259" y="2066396"/>
                </a:cubicBezTo>
                <a:cubicBezTo>
                  <a:pt x="270783" y="2205332"/>
                  <a:pt x="282600" y="2366434"/>
                  <a:pt x="334403" y="2508003"/>
                </a:cubicBezTo>
                <a:cubicBezTo>
                  <a:pt x="336485" y="2513759"/>
                  <a:pt x="338750" y="2519453"/>
                  <a:pt x="340954" y="2525209"/>
                </a:cubicBezTo>
              </a:path>
            </a:pathLst>
          </a:custGeom>
          <a:solidFill>
            <a:srgbClr val="D4E884">
              <a:alpha val="57000"/>
            </a:srgbClr>
          </a:solidFill>
          <a:ln w="6122" cap="flat">
            <a:noFill/>
            <a:prstDash val="solid"/>
            <a:miter/>
          </a:ln>
        </p:spPr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6F1541B3-4C26-D00B-BED3-DF52AF9C8AC9}"/>
              </a:ext>
            </a:extLst>
          </p:cNvPr>
          <p:cNvSpPr/>
          <p:nvPr/>
        </p:nvSpPr>
        <p:spPr>
          <a:xfrm>
            <a:off x="1339386" y="6339328"/>
            <a:ext cx="1069036" cy="518672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rgbClr val="C2E7B7"/>
          </a:solidFill>
          <a:ln w="6122" cap="flat">
            <a:noFill/>
            <a:prstDash val="solid"/>
            <a:miter/>
          </a:ln>
        </p:spPr>
      </p:sp>
      <p:grpSp>
        <p:nvGrpSpPr>
          <p:cNvPr id="1342" name="그룹 1341">
            <a:extLst>
              <a:ext uri="{FF2B5EF4-FFF2-40B4-BE49-F238E27FC236}">
                <a16:creationId xmlns:a16="http://schemas.microsoft.com/office/drawing/2014/main" id="{D22E707E-2224-0CC9-5030-81D98A59E356}"/>
              </a:ext>
            </a:extLst>
          </p:cNvPr>
          <p:cNvGrpSpPr/>
          <p:nvPr userDrawn="1"/>
        </p:nvGrpSpPr>
        <p:grpSpPr>
          <a:xfrm>
            <a:off x="-234168" y="4343459"/>
            <a:ext cx="4845016" cy="2354939"/>
            <a:chOff x="-278255" y="4689155"/>
            <a:chExt cx="4845016" cy="2354939"/>
          </a:xfrm>
        </p:grpSpPr>
        <p:sp>
          <p:nvSpPr>
            <p:cNvPr id="796" name="자유형: 도형 795">
              <a:extLst>
                <a:ext uri="{FF2B5EF4-FFF2-40B4-BE49-F238E27FC236}">
                  <a16:creationId xmlns:a16="http://schemas.microsoft.com/office/drawing/2014/main" id="{DD944C88-7279-53CB-A924-95C95E74DB1D}"/>
                </a:ext>
              </a:extLst>
            </p:cNvPr>
            <p:cNvSpPr/>
            <p:nvPr/>
          </p:nvSpPr>
          <p:spPr>
            <a:xfrm>
              <a:off x="-115157" y="4784505"/>
              <a:ext cx="4681918" cy="1817530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679E7A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grpSp>
          <p:nvGrpSpPr>
            <p:cNvPr id="797" name="그래픽 11">
              <a:extLst>
                <a:ext uri="{FF2B5EF4-FFF2-40B4-BE49-F238E27FC236}">
                  <a16:creationId xmlns:a16="http://schemas.microsoft.com/office/drawing/2014/main" id="{7CF8EAF1-B128-804C-0A9C-97147709B609}"/>
                </a:ext>
              </a:extLst>
            </p:cNvPr>
            <p:cNvGrpSpPr/>
            <p:nvPr/>
          </p:nvGrpSpPr>
          <p:grpSpPr>
            <a:xfrm rot="667932">
              <a:off x="-278255" y="5499332"/>
              <a:ext cx="1969041" cy="1544762"/>
              <a:chOff x="-8493062" y="4741739"/>
              <a:chExt cx="1969041" cy="4177685"/>
            </a:xfrm>
          </p:grpSpPr>
          <p:sp>
            <p:nvSpPr>
              <p:cNvPr id="798" name="자유형: 도형 797">
                <a:extLst>
                  <a:ext uri="{FF2B5EF4-FFF2-40B4-BE49-F238E27FC236}">
                    <a16:creationId xmlns:a16="http://schemas.microsoft.com/office/drawing/2014/main" id="{507B5A0D-9E66-8C54-0E3F-C8C13A347234}"/>
                  </a:ext>
                </a:extLst>
              </p:cNvPr>
              <p:cNvSpPr/>
              <p:nvPr/>
            </p:nvSpPr>
            <p:spPr>
              <a:xfrm>
                <a:off x="-8493062" y="4741739"/>
                <a:ext cx="1133529" cy="4177685"/>
              </a:xfrm>
              <a:custGeom>
                <a:avLst/>
                <a:gdLst>
                  <a:gd name="csX0" fmla="*/ 1124406 w 1133529"/>
                  <a:gd name="csY0" fmla="*/ 181737 h 4177685"/>
                  <a:gd name="csX1" fmla="*/ 373516 w 1133529"/>
                  <a:gd name="csY1" fmla="*/ 4177685 h 4177685"/>
                  <a:gd name="csX2" fmla="*/ 0 w 1133529"/>
                  <a:gd name="csY2" fmla="*/ 103911 h 4177685"/>
                  <a:gd name="csX3" fmla="*/ 1133529 w 1133529"/>
                  <a:gd name="csY3" fmla="*/ 0 h 4177685"/>
                  <a:gd name="csX4" fmla="*/ 1124406 w 1133529"/>
                  <a:gd name="csY4" fmla="*/ 181798 h 41776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33529" h="4177685">
                    <a:moveTo>
                      <a:pt x="1124406" y="181737"/>
                    </a:moveTo>
                    <a:cubicBezTo>
                      <a:pt x="1124406" y="181737"/>
                      <a:pt x="438912" y="3672704"/>
                      <a:pt x="373516" y="4177685"/>
                    </a:cubicBezTo>
                    <a:lnTo>
                      <a:pt x="0" y="103911"/>
                    </a:lnTo>
                    <a:lnTo>
                      <a:pt x="1133529" y="0"/>
                    </a:lnTo>
                    <a:lnTo>
                      <a:pt x="1124406" y="18179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799" name="자유형: 도형 798">
                <a:extLst>
                  <a:ext uri="{FF2B5EF4-FFF2-40B4-BE49-F238E27FC236}">
                    <a16:creationId xmlns:a16="http://schemas.microsoft.com/office/drawing/2014/main" id="{FFE989A8-FD29-8C34-AA94-9D034C9CFD06}"/>
                  </a:ext>
                </a:extLst>
              </p:cNvPr>
              <p:cNvSpPr/>
              <p:nvPr/>
            </p:nvSpPr>
            <p:spPr>
              <a:xfrm>
                <a:off x="-7594848" y="4906331"/>
                <a:ext cx="1070827" cy="1168492"/>
              </a:xfrm>
              <a:custGeom>
                <a:avLst/>
                <a:gdLst>
                  <a:gd name="csX0" fmla="*/ 116096 w 1070827"/>
                  <a:gd name="csY0" fmla="*/ 568908 h 1168492"/>
                  <a:gd name="csX1" fmla="*/ 830247 w 1070827"/>
                  <a:gd name="csY1" fmla="*/ 22044 h 1168492"/>
                  <a:gd name="csX2" fmla="*/ 1070828 w 1070827"/>
                  <a:gd name="csY2" fmla="*/ 0 h 1168492"/>
                  <a:gd name="csX3" fmla="*/ 0 w 1070827"/>
                  <a:gd name="csY3" fmla="*/ 1168493 h 1168492"/>
                  <a:gd name="csX4" fmla="*/ 116096 w 1070827"/>
                  <a:gd name="csY4" fmla="*/ 568908 h 11684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70827" h="1168492">
                    <a:moveTo>
                      <a:pt x="116096" y="568908"/>
                    </a:moveTo>
                    <a:cubicBezTo>
                      <a:pt x="116096" y="568908"/>
                      <a:pt x="592788" y="459119"/>
                      <a:pt x="830247" y="22044"/>
                    </a:cubicBezTo>
                    <a:lnTo>
                      <a:pt x="1070828" y="0"/>
                    </a:lnTo>
                    <a:cubicBezTo>
                      <a:pt x="1070828" y="0"/>
                      <a:pt x="760871" y="792038"/>
                      <a:pt x="0" y="1168493"/>
                    </a:cubicBezTo>
                    <a:lnTo>
                      <a:pt x="116096" y="56890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grpSp>
            <p:nvGrpSpPr>
              <p:cNvPr id="800" name="그래픽 11">
                <a:extLst>
                  <a:ext uri="{FF2B5EF4-FFF2-40B4-BE49-F238E27FC236}">
                    <a16:creationId xmlns:a16="http://schemas.microsoft.com/office/drawing/2014/main" id="{342EAE14-0C75-949C-6267-936C07B64411}"/>
                  </a:ext>
                </a:extLst>
              </p:cNvPr>
              <p:cNvGrpSpPr/>
              <p:nvPr/>
            </p:nvGrpSpPr>
            <p:grpSpPr>
              <a:xfrm>
                <a:off x="-8217334" y="5108458"/>
                <a:ext cx="720763" cy="1841066"/>
                <a:chOff x="-8217334" y="5108458"/>
                <a:chExt cx="720763" cy="1841066"/>
              </a:xfrm>
              <a:noFill/>
            </p:grpSpPr>
            <p:sp>
              <p:nvSpPr>
                <p:cNvPr id="801" name="자유형: 도형 800">
                  <a:extLst>
                    <a:ext uri="{FF2B5EF4-FFF2-40B4-BE49-F238E27FC236}">
                      <a16:creationId xmlns:a16="http://schemas.microsoft.com/office/drawing/2014/main" id="{5E855894-905D-CC35-D876-637BD3FE415D}"/>
                    </a:ext>
                  </a:extLst>
                </p:cNvPr>
                <p:cNvSpPr/>
                <p:nvPr/>
              </p:nvSpPr>
              <p:spPr>
                <a:xfrm>
                  <a:off x="-8217334" y="5145565"/>
                  <a:ext cx="596768" cy="1803960"/>
                </a:xfrm>
                <a:custGeom>
                  <a:avLst/>
                  <a:gdLst>
                    <a:gd name="csX0" fmla="*/ 596768 w 596768"/>
                    <a:gd name="csY0" fmla="*/ 0 h 1803960"/>
                    <a:gd name="csX1" fmla="*/ 0 w 596768"/>
                    <a:gd name="csY1" fmla="*/ 1803960 h 180396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596768" h="1803960">
                      <a:moveTo>
                        <a:pt x="596768" y="0"/>
                      </a:moveTo>
                      <a:cubicBezTo>
                        <a:pt x="375475" y="593646"/>
                        <a:pt x="176410" y="1195496"/>
                        <a:pt x="0" y="180396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2" name="자유형: 도형 801">
                  <a:extLst>
                    <a:ext uri="{FF2B5EF4-FFF2-40B4-BE49-F238E27FC236}">
                      <a16:creationId xmlns:a16="http://schemas.microsoft.com/office/drawing/2014/main" id="{1DECF978-0A58-6126-0F06-EE3565ECFA2A}"/>
                    </a:ext>
                  </a:extLst>
                </p:cNvPr>
                <p:cNvSpPr/>
                <p:nvPr/>
              </p:nvSpPr>
              <p:spPr>
                <a:xfrm>
                  <a:off x="-8001980" y="5108458"/>
                  <a:ext cx="158468" cy="412704"/>
                </a:xfrm>
                <a:custGeom>
                  <a:avLst/>
                  <a:gdLst>
                    <a:gd name="csX0" fmla="*/ 158469 w 158468"/>
                    <a:gd name="csY0" fmla="*/ 0 h 412704"/>
                    <a:gd name="csX1" fmla="*/ 0 w 158468"/>
                    <a:gd name="csY1" fmla="*/ 412705 h 41270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8468" h="412704">
                      <a:moveTo>
                        <a:pt x="158469" y="0"/>
                      </a:moveTo>
                      <a:cubicBezTo>
                        <a:pt x="115484" y="66437"/>
                        <a:pt x="12920" y="350921"/>
                        <a:pt x="0" y="412705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3" name="자유형: 도형 802">
                  <a:extLst>
                    <a:ext uri="{FF2B5EF4-FFF2-40B4-BE49-F238E27FC236}">
                      <a16:creationId xmlns:a16="http://schemas.microsoft.com/office/drawing/2014/main" id="{42F77AF5-0D96-E940-A55C-098FB8476958}"/>
                    </a:ext>
                  </a:extLst>
                </p:cNvPr>
                <p:cNvSpPr/>
                <p:nvPr/>
              </p:nvSpPr>
              <p:spPr>
                <a:xfrm>
                  <a:off x="-7580703" y="5521163"/>
                  <a:ext cx="84132" cy="369719"/>
                </a:xfrm>
                <a:custGeom>
                  <a:avLst/>
                  <a:gdLst>
                    <a:gd name="csX0" fmla="*/ 0 w 84132"/>
                    <a:gd name="csY0" fmla="*/ 369720 h 369719"/>
                    <a:gd name="csX1" fmla="*/ 84133 w 84132"/>
                    <a:gd name="csY1" fmla="*/ 0 h 369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84132" h="369719">
                      <a:moveTo>
                        <a:pt x="0" y="369720"/>
                      </a:moveTo>
                      <a:cubicBezTo>
                        <a:pt x="19472" y="295935"/>
                        <a:pt x="64722" y="73785"/>
                        <a:pt x="84133" y="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</p:grpSp>
        </p:grpSp>
        <p:sp>
          <p:nvSpPr>
            <p:cNvPr id="805" name="자유형: 도형 804">
              <a:extLst>
                <a:ext uri="{FF2B5EF4-FFF2-40B4-BE49-F238E27FC236}">
                  <a16:creationId xmlns:a16="http://schemas.microsoft.com/office/drawing/2014/main" id="{0EF2695D-AA9F-C1D2-0B0C-671B6EAF5597}"/>
                </a:ext>
              </a:extLst>
            </p:cNvPr>
            <p:cNvSpPr/>
            <p:nvPr/>
          </p:nvSpPr>
          <p:spPr>
            <a:xfrm>
              <a:off x="860273" y="5910861"/>
              <a:ext cx="1999412" cy="194595"/>
            </a:xfrm>
            <a:custGeom>
              <a:avLst/>
              <a:gdLst>
                <a:gd name="csX0" fmla="*/ 1999413 w 1999412"/>
                <a:gd name="csY0" fmla="*/ 0 h 194595"/>
                <a:gd name="csX1" fmla="*/ 1626264 w 1999412"/>
                <a:gd name="csY1" fmla="*/ 138875 h 194595"/>
                <a:gd name="csX2" fmla="*/ 743664 w 1999412"/>
                <a:gd name="csY2" fmla="*/ 109483 h 194595"/>
                <a:gd name="csX3" fmla="*/ 535965 w 1999412"/>
                <a:gd name="csY3" fmla="*/ 57313 h 194595"/>
                <a:gd name="csX4" fmla="*/ 448403 w 1999412"/>
                <a:gd name="csY4" fmla="*/ 89583 h 194595"/>
                <a:gd name="csX5" fmla="*/ 0 w 1999412"/>
                <a:gd name="csY5" fmla="*/ 194596 h 194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999412" h="194595">
                  <a:moveTo>
                    <a:pt x="1999413" y="0"/>
                  </a:moveTo>
                  <a:cubicBezTo>
                    <a:pt x="1883011" y="64845"/>
                    <a:pt x="1756811" y="112116"/>
                    <a:pt x="1626264" y="138875"/>
                  </a:cubicBezTo>
                  <a:cubicBezTo>
                    <a:pt x="1341841" y="197168"/>
                    <a:pt x="1017495" y="226436"/>
                    <a:pt x="743664" y="109483"/>
                  </a:cubicBezTo>
                  <a:cubicBezTo>
                    <a:pt x="676983" y="81010"/>
                    <a:pt x="607423" y="44944"/>
                    <a:pt x="535965" y="57313"/>
                  </a:cubicBezTo>
                  <a:cubicBezTo>
                    <a:pt x="505226" y="62640"/>
                    <a:pt x="476876" y="76724"/>
                    <a:pt x="448403" y="89583"/>
                  </a:cubicBezTo>
                  <a:cubicBezTo>
                    <a:pt x="321346" y="147018"/>
                    <a:pt x="163551" y="184309"/>
                    <a:pt x="0" y="194596"/>
                  </a:cubicBezTo>
                </a:path>
              </a:pathLst>
            </a:custGeom>
            <a:noFill/>
            <a:ln w="18367" cap="rnd">
              <a:solidFill>
                <a:srgbClr val="578B71"/>
              </a:solidFill>
              <a:prstDash val="solid"/>
              <a:miter/>
            </a:ln>
          </p:spPr>
        </p:sp>
        <p:grpSp>
          <p:nvGrpSpPr>
            <p:cNvPr id="352" name="그래픽 9">
              <a:extLst>
                <a:ext uri="{FF2B5EF4-FFF2-40B4-BE49-F238E27FC236}">
                  <a16:creationId xmlns:a16="http://schemas.microsoft.com/office/drawing/2014/main" id="{956B864A-441D-9F2E-3655-ADF1F2637ED7}"/>
                </a:ext>
              </a:extLst>
            </p:cNvPr>
            <p:cNvGrpSpPr/>
            <p:nvPr/>
          </p:nvGrpSpPr>
          <p:grpSpPr>
            <a:xfrm rot="18925581">
              <a:off x="2842253" y="5250619"/>
              <a:ext cx="758617" cy="631090"/>
              <a:chOff x="-7805027" y="-751310"/>
              <a:chExt cx="446015" cy="371038"/>
            </a:xfrm>
          </p:grpSpPr>
          <p:grpSp>
            <p:nvGrpSpPr>
              <p:cNvPr id="353" name="그래픽 9">
                <a:extLst>
                  <a:ext uri="{FF2B5EF4-FFF2-40B4-BE49-F238E27FC236}">
                    <a16:creationId xmlns:a16="http://schemas.microsoft.com/office/drawing/2014/main" id="{A371E5DA-CDF5-C653-ED58-17AECF217AB0}"/>
                  </a:ext>
                </a:extLst>
              </p:cNvPr>
              <p:cNvGrpSpPr/>
              <p:nvPr/>
            </p:nvGrpSpPr>
            <p:grpSpPr>
              <a:xfrm>
                <a:off x="-7597879" y="-480019"/>
                <a:ext cx="238867" cy="99747"/>
                <a:chOff x="-7597879" y="-480019"/>
                <a:chExt cx="238867" cy="99747"/>
              </a:xfrm>
            </p:grpSpPr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188CB048-7F5F-B890-ED9F-0C4F0918D413}"/>
                    </a:ext>
                  </a:extLst>
                </p:cNvPr>
                <p:cNvSpPr/>
                <p:nvPr/>
              </p:nvSpPr>
              <p:spPr>
                <a:xfrm>
                  <a:off x="-7522686" y="-480019"/>
                  <a:ext cx="33187" cy="33187"/>
                </a:xfrm>
                <a:prstGeom prst="ellipse">
                  <a:avLst/>
                </a:prstGeom>
                <a:solidFill>
                  <a:srgbClr val="FFFFFF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A95DF7AE-81C9-5002-392C-DEEC8181E6BB}"/>
                    </a:ext>
                  </a:extLst>
                </p:cNvPr>
                <p:cNvSpPr/>
                <p:nvPr/>
              </p:nvSpPr>
              <p:spPr>
                <a:xfrm>
                  <a:off x="-7392199" y="-413459"/>
                  <a:ext cx="33187" cy="33187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832E30D7-E77F-3470-A5E7-A96743248BCC}"/>
                    </a:ext>
                  </a:extLst>
                </p:cNvPr>
                <p:cNvSpPr/>
                <p:nvPr/>
              </p:nvSpPr>
              <p:spPr>
                <a:xfrm>
                  <a:off x="-7597879" y="-470650"/>
                  <a:ext cx="23145" cy="23145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</p:grpSp>
          <p:grpSp>
            <p:nvGrpSpPr>
              <p:cNvPr id="357" name="그래픽 9">
                <a:extLst>
                  <a:ext uri="{FF2B5EF4-FFF2-40B4-BE49-F238E27FC236}">
                    <a16:creationId xmlns:a16="http://schemas.microsoft.com/office/drawing/2014/main" id="{7B2C8A32-6A32-1073-4FD4-7299E673EBD6}"/>
                  </a:ext>
                </a:extLst>
              </p:cNvPr>
              <p:cNvGrpSpPr/>
              <p:nvPr/>
            </p:nvGrpSpPr>
            <p:grpSpPr>
              <a:xfrm>
                <a:off x="-7805027" y="-751310"/>
                <a:ext cx="227378" cy="253296"/>
                <a:chOff x="-7805027" y="-751310"/>
                <a:chExt cx="227378" cy="253296"/>
              </a:xfrm>
            </p:grpSpPr>
            <p:grpSp>
              <p:nvGrpSpPr>
                <p:cNvPr id="358" name="그래픽 9">
                  <a:extLst>
                    <a:ext uri="{FF2B5EF4-FFF2-40B4-BE49-F238E27FC236}">
                      <a16:creationId xmlns:a16="http://schemas.microsoft.com/office/drawing/2014/main" id="{442CF26C-7246-4F5D-65B5-DFD5F77EB371}"/>
                    </a:ext>
                  </a:extLst>
                </p:cNvPr>
                <p:cNvGrpSpPr/>
                <p:nvPr/>
              </p:nvGrpSpPr>
              <p:grpSpPr>
                <a:xfrm>
                  <a:off x="-7780200" y="-751310"/>
                  <a:ext cx="202551" cy="253296"/>
                  <a:chOff x="-7780200" y="-751310"/>
                  <a:chExt cx="202551" cy="253296"/>
                </a:xfrm>
              </p:grpSpPr>
              <p:sp>
                <p:nvSpPr>
                  <p:cNvPr id="359" name="자유형: 도형 358">
                    <a:extLst>
                      <a:ext uri="{FF2B5EF4-FFF2-40B4-BE49-F238E27FC236}">
                        <a16:creationId xmlns:a16="http://schemas.microsoft.com/office/drawing/2014/main" id="{98479239-4013-F9AB-EC9F-6186810868B6}"/>
                      </a:ext>
                    </a:extLst>
                  </p:cNvPr>
                  <p:cNvSpPr/>
                  <p:nvPr/>
                </p:nvSpPr>
                <p:spPr>
                  <a:xfrm>
                    <a:off x="-7780200" y="-751310"/>
                    <a:ext cx="193496" cy="219657"/>
                  </a:xfrm>
                  <a:custGeom>
                    <a:avLst/>
                    <a:gdLst>
                      <a:gd name="csX0" fmla="*/ 25015 w 193496"/>
                      <a:gd name="csY0" fmla="*/ 164380 h 219657"/>
                      <a:gd name="csX1" fmla="*/ 2910 w 193496"/>
                      <a:gd name="csY1" fmla="*/ 36405 h 219657"/>
                      <a:gd name="csX2" fmla="*/ 87411 w 193496"/>
                      <a:gd name="csY2" fmla="*/ 16933 h 219657"/>
                      <a:gd name="csX3" fmla="*/ 99229 w 193496"/>
                      <a:gd name="csY3" fmla="*/ 131008 h 219657"/>
                      <a:gd name="csX4" fmla="*/ 169829 w 193496"/>
                      <a:gd name="csY4" fmla="*/ 117231 h 219657"/>
                      <a:gd name="csX5" fmla="*/ 192791 w 193496"/>
                      <a:gd name="csY5" fmla="*/ 159236 h 219657"/>
                      <a:gd name="csX6" fmla="*/ 191873 w 193496"/>
                      <a:gd name="csY6" fmla="*/ 178831 h 219657"/>
                      <a:gd name="csX7" fmla="*/ 154582 w 193496"/>
                      <a:gd name="csY7" fmla="*/ 206814 h 219657"/>
                      <a:gd name="csX8" fmla="*/ 72837 w 193496"/>
                      <a:gd name="csY8" fmla="*/ 218999 h 219657"/>
                      <a:gd name="csX9" fmla="*/ 25076 w 193496"/>
                      <a:gd name="csY9" fmla="*/ 164257 h 21965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93496" h="219657">
                        <a:moveTo>
                          <a:pt x="25015" y="164380"/>
                        </a:moveTo>
                        <a:cubicBezTo>
                          <a:pt x="13687" y="127702"/>
                          <a:pt x="-7805" y="74369"/>
                          <a:pt x="2910" y="36405"/>
                        </a:cubicBezTo>
                        <a:cubicBezTo>
                          <a:pt x="14789" y="-5539"/>
                          <a:pt x="56917" y="-10132"/>
                          <a:pt x="87411" y="16933"/>
                        </a:cubicBezTo>
                        <a:cubicBezTo>
                          <a:pt x="116741" y="43018"/>
                          <a:pt x="127885" y="99780"/>
                          <a:pt x="99229" y="131008"/>
                        </a:cubicBezTo>
                        <a:cubicBezTo>
                          <a:pt x="119803" y="108597"/>
                          <a:pt x="141785" y="94514"/>
                          <a:pt x="169829" y="117231"/>
                        </a:cubicBezTo>
                        <a:cubicBezTo>
                          <a:pt x="182504" y="127518"/>
                          <a:pt x="190342" y="143132"/>
                          <a:pt x="192791" y="159236"/>
                        </a:cubicBezTo>
                        <a:cubicBezTo>
                          <a:pt x="193771" y="165788"/>
                          <a:pt x="193955" y="172585"/>
                          <a:pt x="191873" y="178831"/>
                        </a:cubicBezTo>
                        <a:cubicBezTo>
                          <a:pt x="186791" y="194200"/>
                          <a:pt x="170135" y="202283"/>
                          <a:pt x="154582" y="206814"/>
                        </a:cubicBezTo>
                        <a:cubicBezTo>
                          <a:pt x="128069" y="214529"/>
                          <a:pt x="100270" y="221938"/>
                          <a:pt x="72837" y="218999"/>
                        </a:cubicBezTo>
                        <a:cubicBezTo>
                          <a:pt x="30159" y="214345"/>
                          <a:pt x="26791" y="169952"/>
                          <a:pt x="25076" y="164257"/>
                        </a:cubicBezTo>
                        <a:close/>
                      </a:path>
                    </a:pathLst>
                  </a:custGeom>
                  <a:solidFill>
                    <a:srgbClr val="E89F25"/>
                  </a:solidFill>
                  <a:ln w="6122" cap="flat">
                    <a:noFill/>
                    <a:prstDash val="solid"/>
                    <a:miter/>
                  </a:ln>
                </p:spPr>
              </p:sp>
              <p:sp>
                <p:nvSpPr>
                  <p:cNvPr id="360" name="자유형: 도형 359">
                    <a:extLst>
                      <a:ext uri="{FF2B5EF4-FFF2-40B4-BE49-F238E27FC236}">
                        <a16:creationId xmlns:a16="http://schemas.microsoft.com/office/drawing/2014/main" id="{B25447F5-A861-AB9B-8EF0-25F2751727F6}"/>
                      </a:ext>
                    </a:extLst>
                  </p:cNvPr>
                  <p:cNvSpPr/>
                  <p:nvPr/>
                </p:nvSpPr>
                <p:spPr>
                  <a:xfrm>
                    <a:off x="-7743858" y="-736338"/>
                    <a:ext cx="166209" cy="238324"/>
                  </a:xfrm>
                  <a:custGeom>
                    <a:avLst/>
                    <a:gdLst>
                      <a:gd name="csX0" fmla="*/ 2145 w 166209"/>
                      <a:gd name="csY0" fmla="*/ 129141 h 238324"/>
                      <a:gd name="csX1" fmla="*/ 42191 w 166209"/>
                      <a:gd name="csY1" fmla="*/ 18862 h 238324"/>
                      <a:gd name="csX2" fmla="*/ 127120 w 166209"/>
                      <a:gd name="csY2" fmla="*/ 36558 h 238324"/>
                      <a:gd name="csX3" fmla="*/ 90135 w 166209"/>
                      <a:gd name="csY3" fmla="*/ 145122 h 238324"/>
                      <a:gd name="csX4" fmla="*/ 160063 w 166209"/>
                      <a:gd name="csY4" fmla="*/ 162145 h 238324"/>
                      <a:gd name="csX5" fmla="*/ 163308 w 166209"/>
                      <a:gd name="csY5" fmla="*/ 209906 h 238324"/>
                      <a:gd name="csX6" fmla="*/ 154246 w 166209"/>
                      <a:gd name="csY6" fmla="*/ 227357 h 238324"/>
                      <a:gd name="csX7" fmla="*/ 108628 w 166209"/>
                      <a:gd name="csY7" fmla="*/ 237154 h 238324"/>
                      <a:gd name="csX8" fmla="*/ 16351 w 166209"/>
                      <a:gd name="csY8" fmla="*/ 201946 h 238324"/>
                      <a:gd name="csX9" fmla="*/ 2206 w 166209"/>
                      <a:gd name="csY9" fmla="*/ 129079 h 23832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66209" h="238324">
                        <a:moveTo>
                          <a:pt x="2145" y="129141"/>
                        </a:moveTo>
                        <a:cubicBezTo>
                          <a:pt x="7227" y="91054"/>
                          <a:pt x="16534" y="48804"/>
                          <a:pt x="42191" y="18862"/>
                        </a:cubicBezTo>
                        <a:cubicBezTo>
                          <a:pt x="70541" y="-14265"/>
                          <a:pt x="110771" y="-855"/>
                          <a:pt x="127120" y="36558"/>
                        </a:cubicBezTo>
                        <a:cubicBezTo>
                          <a:pt x="142856" y="72562"/>
                          <a:pt x="129202" y="128712"/>
                          <a:pt x="90135" y="145122"/>
                        </a:cubicBezTo>
                        <a:cubicBezTo>
                          <a:pt x="118180" y="133366"/>
                          <a:pt x="144081" y="129753"/>
                          <a:pt x="160063" y="162145"/>
                        </a:cubicBezTo>
                        <a:cubicBezTo>
                          <a:pt x="167288" y="176779"/>
                          <a:pt x="167839" y="194230"/>
                          <a:pt x="163308" y="209906"/>
                        </a:cubicBezTo>
                        <a:cubicBezTo>
                          <a:pt x="161471" y="216274"/>
                          <a:pt x="158777" y="222520"/>
                          <a:pt x="154246" y="227357"/>
                        </a:cubicBezTo>
                        <a:cubicBezTo>
                          <a:pt x="143162" y="239175"/>
                          <a:pt x="124670" y="239542"/>
                          <a:pt x="108628" y="237154"/>
                        </a:cubicBezTo>
                        <a:cubicBezTo>
                          <a:pt x="81318" y="233113"/>
                          <a:pt x="40293" y="215723"/>
                          <a:pt x="16351" y="201946"/>
                        </a:cubicBezTo>
                        <a:cubicBezTo>
                          <a:pt x="-7346" y="188352"/>
                          <a:pt x="1471" y="134958"/>
                          <a:pt x="2206" y="129079"/>
                        </a:cubicBezTo>
                        <a:close/>
                      </a:path>
                    </a:pathLst>
                  </a:custGeom>
                  <a:solidFill>
                    <a:srgbClr val="F3D332"/>
                  </a:solidFill>
                  <a:ln w="6122" cap="flat">
                    <a:noFill/>
                    <a:prstDash val="solid"/>
                    <a:miter/>
                  </a:ln>
                </p:spPr>
              </p:sp>
            </p:grpSp>
            <p:sp>
              <p:nvSpPr>
                <p:cNvPr id="361" name="자유형: 도형 360">
                  <a:extLst>
                    <a:ext uri="{FF2B5EF4-FFF2-40B4-BE49-F238E27FC236}">
                      <a16:creationId xmlns:a16="http://schemas.microsoft.com/office/drawing/2014/main" id="{E654A3DF-4DDE-3120-498F-2A94691B5867}"/>
                    </a:ext>
                  </a:extLst>
                </p:cNvPr>
                <p:cNvSpPr/>
                <p:nvPr/>
              </p:nvSpPr>
              <p:spPr>
                <a:xfrm>
                  <a:off x="-7764081" y="-590113"/>
                  <a:ext cx="55778" cy="66719"/>
                </a:xfrm>
                <a:custGeom>
                  <a:avLst/>
                  <a:gdLst>
                    <a:gd name="csX0" fmla="*/ 9876 w 55778"/>
                    <a:gd name="csY0" fmla="*/ 1039 h 66719"/>
                    <a:gd name="csX1" fmla="*/ 3876 w 55778"/>
                    <a:gd name="csY1" fmla="*/ 427 h 66719"/>
                    <a:gd name="csX2" fmla="*/ 263 w 55778"/>
                    <a:gd name="csY2" fmla="*/ 6428 h 66719"/>
                    <a:gd name="csX3" fmla="*/ 2345 w 55778"/>
                    <a:gd name="csY3" fmla="*/ 21491 h 66719"/>
                    <a:gd name="csX4" fmla="*/ 24511 w 55778"/>
                    <a:gd name="csY4" fmla="*/ 51556 h 66719"/>
                    <a:gd name="csX5" fmla="*/ 55739 w 55778"/>
                    <a:gd name="csY5" fmla="*/ 64598 h 66719"/>
                    <a:gd name="csX6" fmla="*/ 55494 w 55778"/>
                    <a:gd name="csY6" fmla="*/ 62945 h 66719"/>
                    <a:gd name="csX7" fmla="*/ 41778 w 55778"/>
                    <a:gd name="csY7" fmla="*/ 46535 h 66719"/>
                    <a:gd name="csX8" fmla="*/ 27572 w 55778"/>
                    <a:gd name="csY8" fmla="*/ 28900 h 66719"/>
                    <a:gd name="csX9" fmla="*/ 18694 w 55778"/>
                    <a:gd name="csY9" fmla="*/ 14021 h 66719"/>
                    <a:gd name="csX10" fmla="*/ 9876 w 55778"/>
                    <a:gd name="csY10" fmla="*/ 978 h 66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55778" h="66719">
                      <a:moveTo>
                        <a:pt x="9876" y="1039"/>
                      </a:moveTo>
                      <a:cubicBezTo>
                        <a:pt x="8039" y="121"/>
                        <a:pt x="5774" y="-430"/>
                        <a:pt x="3876" y="427"/>
                      </a:cubicBezTo>
                      <a:cubicBezTo>
                        <a:pt x="1671" y="1407"/>
                        <a:pt x="630" y="3978"/>
                        <a:pt x="263" y="6428"/>
                      </a:cubicBezTo>
                      <a:cubicBezTo>
                        <a:pt x="-533" y="11449"/>
                        <a:pt x="569" y="16654"/>
                        <a:pt x="2345" y="21491"/>
                      </a:cubicBezTo>
                      <a:cubicBezTo>
                        <a:pt x="6692" y="33431"/>
                        <a:pt x="14775" y="43596"/>
                        <a:pt x="24511" y="51556"/>
                      </a:cubicBezTo>
                      <a:cubicBezTo>
                        <a:pt x="27450" y="53944"/>
                        <a:pt x="54086" y="72987"/>
                        <a:pt x="55739" y="64598"/>
                      </a:cubicBezTo>
                      <a:cubicBezTo>
                        <a:pt x="55862" y="64047"/>
                        <a:pt x="55678" y="63496"/>
                        <a:pt x="55494" y="62945"/>
                      </a:cubicBezTo>
                      <a:cubicBezTo>
                        <a:pt x="53168" y="56454"/>
                        <a:pt x="46310" y="51617"/>
                        <a:pt x="41778" y="46535"/>
                      </a:cubicBezTo>
                      <a:cubicBezTo>
                        <a:pt x="36757" y="40902"/>
                        <a:pt x="31981" y="35023"/>
                        <a:pt x="27572" y="28900"/>
                      </a:cubicBezTo>
                      <a:cubicBezTo>
                        <a:pt x="24082" y="24124"/>
                        <a:pt x="20837" y="19532"/>
                        <a:pt x="18694" y="14021"/>
                      </a:cubicBezTo>
                      <a:cubicBezTo>
                        <a:pt x="16489" y="8449"/>
                        <a:pt x="16245" y="4101"/>
                        <a:pt x="9876" y="978"/>
                      </a:cubicBezTo>
                      <a:close/>
                    </a:path>
                  </a:pathLst>
                </a:custGeom>
                <a:solidFill>
                  <a:srgbClr val="2C374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62" name="자유형: 도형 361">
                  <a:extLst>
                    <a:ext uri="{FF2B5EF4-FFF2-40B4-BE49-F238E27FC236}">
                      <a16:creationId xmlns:a16="http://schemas.microsoft.com/office/drawing/2014/main" id="{90F38764-5BA4-A641-FD20-81A0C183A084}"/>
                    </a:ext>
                  </a:extLst>
                </p:cNvPr>
                <p:cNvSpPr/>
                <p:nvPr/>
              </p:nvSpPr>
              <p:spPr>
                <a:xfrm>
                  <a:off x="-7805027" y="-612100"/>
                  <a:ext cx="45128" cy="27007"/>
                </a:xfrm>
                <a:custGeom>
                  <a:avLst/>
                  <a:gdLst>
                    <a:gd name="csX0" fmla="*/ 45128 w 45128"/>
                    <a:gd name="csY0" fmla="*/ 27007 h 27007"/>
                    <a:gd name="csX1" fmla="*/ 39985 w 45128"/>
                    <a:gd name="csY1" fmla="*/ 17700 h 27007"/>
                    <a:gd name="csX2" fmla="*/ 22227 w 45128"/>
                    <a:gd name="csY2" fmla="*/ 4045 h 27007"/>
                    <a:gd name="csX3" fmla="*/ 8817 w 45128"/>
                    <a:gd name="csY3" fmla="*/ 126 h 27007"/>
                    <a:gd name="csX4" fmla="*/ 3490 w 45128"/>
                    <a:gd name="csY4" fmla="*/ 494 h 27007"/>
                    <a:gd name="csX5" fmla="*/ 0 w 45128"/>
                    <a:gd name="csY5" fmla="*/ 4229 h 270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5128" h="27007">
                      <a:moveTo>
                        <a:pt x="45128" y="27007"/>
                      </a:moveTo>
                      <a:cubicBezTo>
                        <a:pt x="44332" y="23517"/>
                        <a:pt x="42311" y="20455"/>
                        <a:pt x="39985" y="17700"/>
                      </a:cubicBezTo>
                      <a:cubicBezTo>
                        <a:pt x="35147" y="11944"/>
                        <a:pt x="29085" y="7229"/>
                        <a:pt x="22227" y="4045"/>
                      </a:cubicBezTo>
                      <a:cubicBezTo>
                        <a:pt x="18002" y="2086"/>
                        <a:pt x="13471" y="616"/>
                        <a:pt x="8817" y="126"/>
                      </a:cubicBezTo>
                      <a:cubicBezTo>
                        <a:pt x="7042" y="-57"/>
                        <a:pt x="5205" y="-118"/>
                        <a:pt x="3490" y="494"/>
                      </a:cubicBezTo>
                      <a:cubicBezTo>
                        <a:pt x="1776" y="1106"/>
                        <a:pt x="306" y="2514"/>
                        <a:pt x="0" y="4229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  <p:sp>
              <p:nvSpPr>
                <p:cNvPr id="363" name="자유형: 도형 362">
                  <a:extLst>
                    <a:ext uri="{FF2B5EF4-FFF2-40B4-BE49-F238E27FC236}">
                      <a16:creationId xmlns:a16="http://schemas.microsoft.com/office/drawing/2014/main" id="{C267F1AF-BB5B-688E-B7D0-B7104C9578B9}"/>
                    </a:ext>
                  </a:extLst>
                </p:cNvPr>
                <p:cNvSpPr/>
                <p:nvPr/>
              </p:nvSpPr>
              <p:spPr>
                <a:xfrm>
                  <a:off x="-7786413" y="-631385"/>
                  <a:ext cx="31597" cy="47209"/>
                </a:xfrm>
                <a:custGeom>
                  <a:avLst/>
                  <a:gdLst>
                    <a:gd name="csX0" fmla="*/ 31596 w 31597"/>
                    <a:gd name="csY0" fmla="*/ 47210 h 47209"/>
                    <a:gd name="csX1" fmla="*/ 0 w 31597"/>
                    <a:gd name="csY1" fmla="*/ 0 h 472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31597" h="47209">
                      <a:moveTo>
                        <a:pt x="31596" y="47210"/>
                      </a:moveTo>
                      <a:cubicBezTo>
                        <a:pt x="31779" y="27065"/>
                        <a:pt x="18676" y="7470"/>
                        <a:pt x="0" y="0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</p:grpSp>
        </p:grpSp>
        <p:sp>
          <p:nvSpPr>
            <p:cNvPr id="1031" name="자유형: 도형 1030">
              <a:extLst>
                <a:ext uri="{FF2B5EF4-FFF2-40B4-BE49-F238E27FC236}">
                  <a16:creationId xmlns:a16="http://schemas.microsoft.com/office/drawing/2014/main" id="{E85E5F15-0DDA-8810-4350-4DB4447D6401}"/>
                </a:ext>
              </a:extLst>
            </p:cNvPr>
            <p:cNvSpPr/>
            <p:nvPr userDrawn="1"/>
          </p:nvSpPr>
          <p:spPr>
            <a:xfrm rot="664696">
              <a:off x="-181736" y="4689155"/>
              <a:ext cx="2331588" cy="1058136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679E7A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733" name="자유형: 도형 732">
            <a:extLst>
              <a:ext uri="{FF2B5EF4-FFF2-40B4-BE49-F238E27FC236}">
                <a16:creationId xmlns:a16="http://schemas.microsoft.com/office/drawing/2014/main" id="{B4E4CEDB-A5A2-79BA-ADE2-A95DDA3FA991}"/>
              </a:ext>
            </a:extLst>
          </p:cNvPr>
          <p:cNvSpPr/>
          <p:nvPr/>
        </p:nvSpPr>
        <p:spPr>
          <a:xfrm rot="1679257" flipH="1">
            <a:off x="10324779" y="5196180"/>
            <a:ext cx="2185469" cy="927731"/>
          </a:xfrm>
          <a:custGeom>
            <a:avLst/>
            <a:gdLst>
              <a:gd name="csX0" fmla="*/ 508594 w 2185469"/>
              <a:gd name="csY0" fmla="*/ 919666 h 927731"/>
              <a:gd name="csX1" fmla="*/ 836737 w 2185469"/>
              <a:gd name="csY1" fmla="*/ 925789 h 927731"/>
              <a:gd name="csX2" fmla="*/ 1763547 w 2185469"/>
              <a:gd name="csY2" fmla="*/ 925667 h 927731"/>
              <a:gd name="csX3" fmla="*/ 2176557 w 2185469"/>
              <a:gd name="csY3" fmla="*/ 925544 h 927731"/>
              <a:gd name="csX4" fmla="*/ 2127510 w 2185469"/>
              <a:gd name="csY4" fmla="*/ 759054 h 927731"/>
              <a:gd name="csX5" fmla="*/ 1914484 w 2185469"/>
              <a:gd name="csY5" fmla="*/ 550436 h 927731"/>
              <a:gd name="csX6" fmla="*/ 1558358 w 2185469"/>
              <a:gd name="csY6" fmla="*/ 572541 h 927731"/>
              <a:gd name="csX7" fmla="*/ 1353843 w 2185469"/>
              <a:gd name="csY7" fmla="*/ 114463 h 927731"/>
              <a:gd name="csX8" fmla="*/ 930851 w 2185469"/>
              <a:gd name="csY8" fmla="*/ 12818 h 927731"/>
              <a:gd name="csX9" fmla="*/ 565969 w 2185469"/>
              <a:gd name="csY9" fmla="*/ 264360 h 927731"/>
              <a:gd name="csX10" fmla="*/ 410194 w 2185469"/>
              <a:gd name="csY10" fmla="*/ 433667 h 927731"/>
              <a:gd name="csX11" fmla="*/ 212659 w 2185469"/>
              <a:gd name="csY11" fmla="*/ 470345 h 927731"/>
              <a:gd name="csX12" fmla="*/ 42862 w 2185469"/>
              <a:gd name="csY12" fmla="*/ 664818 h 927731"/>
              <a:gd name="csX13" fmla="*/ 0 w 2185469"/>
              <a:gd name="csY13" fmla="*/ 926279 h 927731"/>
              <a:gd name="csX14" fmla="*/ 508655 w 2185469"/>
              <a:gd name="csY14" fmla="*/ 919727 h 927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85469" h="927731">
                <a:moveTo>
                  <a:pt x="508594" y="919666"/>
                </a:moveTo>
                <a:cubicBezTo>
                  <a:pt x="629956" y="918380"/>
                  <a:pt x="715191" y="925789"/>
                  <a:pt x="836737" y="925789"/>
                </a:cubicBezTo>
                <a:cubicBezTo>
                  <a:pt x="1145653" y="925789"/>
                  <a:pt x="1454569" y="925789"/>
                  <a:pt x="1763547" y="925667"/>
                </a:cubicBezTo>
                <a:cubicBezTo>
                  <a:pt x="1901197" y="925667"/>
                  <a:pt x="2038908" y="925544"/>
                  <a:pt x="2176557" y="925544"/>
                </a:cubicBezTo>
                <a:cubicBezTo>
                  <a:pt x="2211093" y="925544"/>
                  <a:pt x="2134614" y="771607"/>
                  <a:pt x="2127510" y="759054"/>
                </a:cubicBezTo>
                <a:cubicBezTo>
                  <a:pt x="2076749" y="669349"/>
                  <a:pt x="2010496" y="593299"/>
                  <a:pt x="1914484" y="550436"/>
                </a:cubicBezTo>
                <a:cubicBezTo>
                  <a:pt x="1783386" y="491837"/>
                  <a:pt x="1680271" y="530352"/>
                  <a:pt x="1558358" y="572541"/>
                </a:cubicBezTo>
                <a:cubicBezTo>
                  <a:pt x="1505515" y="409909"/>
                  <a:pt x="1487696" y="237540"/>
                  <a:pt x="1353843" y="114463"/>
                </a:cubicBezTo>
                <a:cubicBezTo>
                  <a:pt x="1242767" y="12328"/>
                  <a:pt x="1077808" y="-21166"/>
                  <a:pt x="930851" y="12818"/>
                </a:cubicBezTo>
                <a:cubicBezTo>
                  <a:pt x="783832" y="46863"/>
                  <a:pt x="655490" y="142936"/>
                  <a:pt x="565969" y="264360"/>
                </a:cubicBezTo>
                <a:cubicBezTo>
                  <a:pt x="522739" y="323020"/>
                  <a:pt x="480182" y="402377"/>
                  <a:pt x="410194" y="433667"/>
                </a:cubicBezTo>
                <a:cubicBezTo>
                  <a:pt x="349207" y="460915"/>
                  <a:pt x="277014" y="443954"/>
                  <a:pt x="212659" y="470345"/>
                </a:cubicBezTo>
                <a:cubicBezTo>
                  <a:pt x="130669" y="503961"/>
                  <a:pt x="73050" y="581481"/>
                  <a:pt x="42862" y="664818"/>
                </a:cubicBezTo>
                <a:cubicBezTo>
                  <a:pt x="12675" y="748155"/>
                  <a:pt x="6184" y="837860"/>
                  <a:pt x="0" y="926279"/>
                </a:cubicBezTo>
                <a:cubicBezTo>
                  <a:pt x="157856" y="931423"/>
                  <a:pt x="351350" y="921380"/>
                  <a:pt x="508655" y="919727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46" name="그래픽 9">
            <a:extLst>
              <a:ext uri="{FF2B5EF4-FFF2-40B4-BE49-F238E27FC236}">
                <a16:creationId xmlns:a16="http://schemas.microsoft.com/office/drawing/2014/main" id="{8F12C2BE-08F0-759D-40E1-CA481EE336E4}"/>
              </a:ext>
            </a:extLst>
          </p:cNvPr>
          <p:cNvGrpSpPr/>
          <p:nvPr/>
        </p:nvGrpSpPr>
        <p:grpSpPr>
          <a:xfrm>
            <a:off x="8141978" y="4737872"/>
            <a:ext cx="4223657" cy="2234515"/>
            <a:chOff x="-5182288" y="2358702"/>
            <a:chExt cx="3520252" cy="1647404"/>
          </a:xfrm>
        </p:grpSpPr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09F66B99-6936-DB58-07D9-B90DD8E0B3F1}"/>
                </a:ext>
              </a:extLst>
            </p:cNvPr>
            <p:cNvSpPr/>
            <p:nvPr/>
          </p:nvSpPr>
          <p:spPr>
            <a:xfrm>
              <a:off x="-5182288" y="23587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02305DF6-695F-8B45-B822-D2ACD8778AB4}"/>
                </a:ext>
              </a:extLst>
            </p:cNvPr>
            <p:cNvSpPr/>
            <p:nvPr/>
          </p:nvSpPr>
          <p:spPr>
            <a:xfrm>
              <a:off x="-4457286" y="28463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249" name="그래픽 9">
              <a:extLst>
                <a:ext uri="{FF2B5EF4-FFF2-40B4-BE49-F238E27FC236}">
                  <a16:creationId xmlns:a16="http://schemas.microsoft.com/office/drawing/2014/main" id="{924D660D-2136-28CE-F98E-67946E385146}"/>
                </a:ext>
              </a:extLst>
            </p:cNvPr>
            <p:cNvGrpSpPr/>
            <p:nvPr/>
          </p:nvGrpSpPr>
          <p:grpSpPr>
            <a:xfrm>
              <a:off x="-3785631" y="3587272"/>
              <a:ext cx="241111" cy="248505"/>
              <a:chOff x="-3785631" y="3587272"/>
              <a:chExt cx="241111" cy="248505"/>
            </a:xfrm>
          </p:grpSpPr>
          <p:sp>
            <p:nvSpPr>
              <p:cNvPr id="250" name="자유형: 도형 249">
                <a:extLst>
                  <a:ext uri="{FF2B5EF4-FFF2-40B4-BE49-F238E27FC236}">
                    <a16:creationId xmlns:a16="http://schemas.microsoft.com/office/drawing/2014/main" id="{7272A80B-6191-5B3B-7E9C-8271F8AFCA9F}"/>
                  </a:ext>
                </a:extLst>
              </p:cNvPr>
              <p:cNvSpPr/>
              <p:nvPr/>
            </p:nvSpPr>
            <p:spPr>
              <a:xfrm>
                <a:off x="-3785631" y="35872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E6483742-C25E-1BBC-DDD2-882E142EE2B3}"/>
                  </a:ext>
                </a:extLst>
              </p:cNvPr>
              <p:cNvSpPr/>
              <p:nvPr/>
            </p:nvSpPr>
            <p:spPr>
              <a:xfrm>
                <a:off x="-3699351" y="36770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2" name="그래픽 9">
              <a:extLst>
                <a:ext uri="{FF2B5EF4-FFF2-40B4-BE49-F238E27FC236}">
                  <a16:creationId xmlns:a16="http://schemas.microsoft.com/office/drawing/2014/main" id="{091CA9B6-F305-8D94-531C-020B61121F12}"/>
                </a:ext>
              </a:extLst>
            </p:cNvPr>
            <p:cNvGrpSpPr/>
            <p:nvPr/>
          </p:nvGrpSpPr>
          <p:grpSpPr>
            <a:xfrm>
              <a:off x="-4606069" y="3470533"/>
              <a:ext cx="183977" cy="175659"/>
              <a:chOff x="-4606069" y="3470533"/>
              <a:chExt cx="183977" cy="175659"/>
            </a:xfrm>
          </p:grpSpPr>
          <p:sp>
            <p:nvSpPr>
              <p:cNvPr id="253" name="자유형: 도형 252">
                <a:extLst>
                  <a:ext uri="{FF2B5EF4-FFF2-40B4-BE49-F238E27FC236}">
                    <a16:creationId xmlns:a16="http://schemas.microsoft.com/office/drawing/2014/main" id="{4F998EBC-5FB5-DBA7-0BC8-C0D80DD32A3C}"/>
                  </a:ext>
                </a:extLst>
              </p:cNvPr>
              <p:cNvSpPr/>
              <p:nvPr/>
            </p:nvSpPr>
            <p:spPr>
              <a:xfrm>
                <a:off x="-4606069" y="34705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4" name="타원 253">
                <a:extLst>
                  <a:ext uri="{FF2B5EF4-FFF2-40B4-BE49-F238E27FC236}">
                    <a16:creationId xmlns:a16="http://schemas.microsoft.com/office/drawing/2014/main" id="{4DD0F904-F2A6-9209-8476-82478B64FDCC}"/>
                  </a:ext>
                </a:extLst>
              </p:cNvPr>
              <p:cNvSpPr/>
              <p:nvPr/>
            </p:nvSpPr>
            <p:spPr>
              <a:xfrm>
                <a:off x="-4538660" y="35393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5" name="그래픽 9">
              <a:extLst>
                <a:ext uri="{FF2B5EF4-FFF2-40B4-BE49-F238E27FC236}">
                  <a16:creationId xmlns:a16="http://schemas.microsoft.com/office/drawing/2014/main" id="{860550D1-7300-6BFC-2401-F87B358E8E89}"/>
                </a:ext>
              </a:extLst>
            </p:cNvPr>
            <p:cNvGrpSpPr/>
            <p:nvPr/>
          </p:nvGrpSpPr>
          <p:grpSpPr>
            <a:xfrm>
              <a:off x="-2803818" y="3185827"/>
              <a:ext cx="218317" cy="218747"/>
              <a:chOff x="-2803818" y="3185827"/>
              <a:chExt cx="218317" cy="218747"/>
            </a:xfrm>
          </p:grpSpPr>
          <p:sp>
            <p:nvSpPr>
              <p:cNvPr id="256" name="자유형: 도형 255">
                <a:extLst>
                  <a:ext uri="{FF2B5EF4-FFF2-40B4-BE49-F238E27FC236}">
                    <a16:creationId xmlns:a16="http://schemas.microsoft.com/office/drawing/2014/main" id="{7FBCF080-CD6C-0B4A-886B-F2F3943F1614}"/>
                  </a:ext>
                </a:extLst>
              </p:cNvPr>
              <p:cNvSpPr/>
              <p:nvPr/>
            </p:nvSpPr>
            <p:spPr>
              <a:xfrm>
                <a:off x="-2803818" y="31858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7" name="타원 256">
                <a:extLst>
                  <a:ext uri="{FF2B5EF4-FFF2-40B4-BE49-F238E27FC236}">
                    <a16:creationId xmlns:a16="http://schemas.microsoft.com/office/drawing/2014/main" id="{8AEDE8D4-EA66-0CE6-179C-9D70500C19E9}"/>
                  </a:ext>
                </a:extLst>
              </p:cNvPr>
              <p:cNvSpPr/>
              <p:nvPr/>
            </p:nvSpPr>
            <p:spPr>
              <a:xfrm>
                <a:off x="-2721352" y="32634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9908D206-B812-92C3-F400-476510C092CF}"/>
              </a:ext>
            </a:extLst>
          </p:cNvPr>
          <p:cNvSpPr/>
          <p:nvPr/>
        </p:nvSpPr>
        <p:spPr>
          <a:xfrm rot="493405">
            <a:off x="-1397510" y="-969746"/>
            <a:ext cx="11963629" cy="6940054"/>
          </a:xfrm>
          <a:custGeom>
            <a:avLst/>
            <a:gdLst>
              <a:gd name="csX0" fmla="*/ 458924 w 4241647"/>
              <a:gd name="csY0" fmla="*/ 2103896 h 2543213"/>
              <a:gd name="csX1" fmla="*/ 140981 w 4241647"/>
              <a:gd name="csY1" fmla="*/ 1881226 h 2543213"/>
              <a:gd name="csX2" fmla="*/ 96431 w 4241647"/>
              <a:gd name="csY2" fmla="*/ 565150 h 2543213"/>
              <a:gd name="csX3" fmla="*/ 1417477 w 4241647"/>
              <a:gd name="csY3" fmla="*/ 326014 h 2543213"/>
              <a:gd name="csX4" fmla="*/ 3299653 w 4241647"/>
              <a:gd name="csY4" fmla="*/ 46508 h 2543213"/>
              <a:gd name="csX5" fmla="*/ 4239706 w 4241647"/>
              <a:gd name="csY5" fmla="*/ 293147 h 2543213"/>
              <a:gd name="csX6" fmla="*/ 3510585 w 4241647"/>
              <a:gd name="csY6" fmla="*/ 2318975 h 2543213"/>
              <a:gd name="csX7" fmla="*/ 2353665 w 4241647"/>
              <a:gd name="csY7" fmla="*/ 2418906 h 2543213"/>
              <a:gd name="csX8" fmla="*/ 1613246 w 4241647"/>
              <a:gd name="csY8" fmla="*/ 2129461 h 2543213"/>
              <a:gd name="csX9" fmla="*/ 799349 w 4241647"/>
              <a:gd name="csY9" fmla="*/ 2187387 h 2543213"/>
              <a:gd name="csX10" fmla="*/ 458924 w 4241647"/>
              <a:gd name="csY10" fmla="*/ 2103896 h 25432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241647" h="2543213">
                <a:moveTo>
                  <a:pt x="458924" y="2103896"/>
                </a:moveTo>
                <a:cubicBezTo>
                  <a:pt x="352943" y="2029673"/>
                  <a:pt x="201396" y="2137684"/>
                  <a:pt x="140981" y="1881226"/>
                </a:cubicBezTo>
                <a:cubicBezTo>
                  <a:pt x="80566" y="1624768"/>
                  <a:pt x="-116318" y="824352"/>
                  <a:pt x="96431" y="565150"/>
                </a:cubicBezTo>
                <a:cubicBezTo>
                  <a:pt x="309180" y="305948"/>
                  <a:pt x="883607" y="412454"/>
                  <a:pt x="1417477" y="326014"/>
                </a:cubicBezTo>
                <a:cubicBezTo>
                  <a:pt x="1951347" y="239574"/>
                  <a:pt x="2839211" y="102479"/>
                  <a:pt x="3299653" y="46508"/>
                </a:cubicBezTo>
                <a:cubicBezTo>
                  <a:pt x="3760095" y="-9463"/>
                  <a:pt x="4204551" y="-85597"/>
                  <a:pt x="4239706" y="293147"/>
                </a:cubicBezTo>
                <a:cubicBezTo>
                  <a:pt x="4274861" y="671891"/>
                  <a:pt x="3824925" y="1964682"/>
                  <a:pt x="3510585" y="2318975"/>
                </a:cubicBezTo>
                <a:cubicBezTo>
                  <a:pt x="3196245" y="2673268"/>
                  <a:pt x="2654438" y="2528266"/>
                  <a:pt x="2353665" y="2418906"/>
                </a:cubicBezTo>
                <a:cubicBezTo>
                  <a:pt x="2103410" y="2327853"/>
                  <a:pt x="1878320" y="2155056"/>
                  <a:pt x="1613246" y="2129461"/>
                </a:cubicBezTo>
                <a:cubicBezTo>
                  <a:pt x="1339906" y="2103070"/>
                  <a:pt x="1074955" y="2214145"/>
                  <a:pt x="799349" y="2187387"/>
                </a:cubicBezTo>
                <a:cubicBezTo>
                  <a:pt x="575484" y="2165711"/>
                  <a:pt x="631231" y="2251465"/>
                  <a:pt x="458924" y="2103896"/>
                </a:cubicBezTo>
                <a:close/>
              </a:path>
            </a:pathLst>
          </a:custGeom>
          <a:solidFill>
            <a:srgbClr val="FFFFFF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grpSp>
        <p:nvGrpSpPr>
          <p:cNvPr id="146" name="그래픽 9">
            <a:extLst>
              <a:ext uri="{FF2B5EF4-FFF2-40B4-BE49-F238E27FC236}">
                <a16:creationId xmlns:a16="http://schemas.microsoft.com/office/drawing/2014/main" id="{6E76326C-3F9B-0A53-8EF0-A86422CD9CA1}"/>
              </a:ext>
            </a:extLst>
          </p:cNvPr>
          <p:cNvGrpSpPr/>
          <p:nvPr/>
        </p:nvGrpSpPr>
        <p:grpSpPr>
          <a:xfrm>
            <a:off x="8949916" y="2554365"/>
            <a:ext cx="2721830" cy="4460279"/>
            <a:chOff x="-7055243" y="159726"/>
            <a:chExt cx="2721830" cy="4460279"/>
          </a:xfrm>
        </p:grpSpPr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1944905A-C41D-AC80-398D-69608D3F9D7D}"/>
                </a:ext>
              </a:extLst>
            </p:cNvPr>
            <p:cNvSpPr/>
            <p:nvPr/>
          </p:nvSpPr>
          <p:spPr>
            <a:xfrm>
              <a:off x="-6632494" y="1988286"/>
              <a:ext cx="332122" cy="204358"/>
            </a:xfrm>
            <a:custGeom>
              <a:avLst/>
              <a:gdLst>
                <a:gd name="csX0" fmla="*/ 329797 w 332122"/>
                <a:gd name="csY0" fmla="*/ 186291 h 204358"/>
                <a:gd name="csX1" fmla="*/ 331695 w 332122"/>
                <a:gd name="csY1" fmla="*/ 170554 h 204358"/>
                <a:gd name="csX2" fmla="*/ 288649 w 332122"/>
                <a:gd name="csY2" fmla="*/ 104546 h 204358"/>
                <a:gd name="csX3" fmla="*/ 171512 w 332122"/>
                <a:gd name="csY3" fmla="*/ 26598 h 204358"/>
                <a:gd name="csX4" fmla="*/ 1777 w 332122"/>
                <a:gd name="csY4" fmla="*/ 36395 h 204358"/>
                <a:gd name="csX5" fmla="*/ 18126 w 332122"/>
                <a:gd name="csY5" fmla="*/ 91320 h 204358"/>
                <a:gd name="csX6" fmla="*/ 67540 w 332122"/>
                <a:gd name="csY6" fmla="*/ 124630 h 204358"/>
                <a:gd name="csX7" fmla="*/ 128221 w 332122"/>
                <a:gd name="csY7" fmla="*/ 156103 h 204358"/>
                <a:gd name="csX8" fmla="*/ 227723 w 332122"/>
                <a:gd name="csY8" fmla="*/ 198109 h 204358"/>
                <a:gd name="csX9" fmla="*/ 329797 w 332122"/>
                <a:gd name="csY9" fmla="*/ 186291 h 204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2122" h="204358">
                  <a:moveTo>
                    <a:pt x="329797" y="186291"/>
                  </a:moveTo>
                  <a:cubicBezTo>
                    <a:pt x="331940" y="182005"/>
                    <a:pt x="332675" y="176800"/>
                    <a:pt x="331695" y="170554"/>
                  </a:cubicBezTo>
                  <a:cubicBezTo>
                    <a:pt x="327348" y="143184"/>
                    <a:pt x="309897" y="121079"/>
                    <a:pt x="288649" y="104546"/>
                  </a:cubicBezTo>
                  <a:cubicBezTo>
                    <a:pt x="251604" y="75645"/>
                    <a:pt x="214069" y="46620"/>
                    <a:pt x="171512" y="26598"/>
                  </a:cubicBezTo>
                  <a:cubicBezTo>
                    <a:pt x="131834" y="7922"/>
                    <a:pt x="20452" y="-27103"/>
                    <a:pt x="1777" y="36395"/>
                  </a:cubicBezTo>
                  <a:cubicBezTo>
                    <a:pt x="-3857" y="55560"/>
                    <a:pt x="4532" y="76624"/>
                    <a:pt x="18126" y="91320"/>
                  </a:cubicBezTo>
                  <a:cubicBezTo>
                    <a:pt x="31719" y="105954"/>
                    <a:pt x="49844" y="115446"/>
                    <a:pt x="67540" y="124630"/>
                  </a:cubicBezTo>
                  <a:cubicBezTo>
                    <a:pt x="87747" y="135101"/>
                    <a:pt x="107953" y="145633"/>
                    <a:pt x="128221" y="156103"/>
                  </a:cubicBezTo>
                  <a:cubicBezTo>
                    <a:pt x="160245" y="172697"/>
                    <a:pt x="192637" y="189475"/>
                    <a:pt x="227723" y="198109"/>
                  </a:cubicBezTo>
                  <a:cubicBezTo>
                    <a:pt x="252461" y="204171"/>
                    <a:pt x="316755" y="212560"/>
                    <a:pt x="329797" y="186291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7A783293-E06E-3201-17C2-B7F1A055681F}"/>
                </a:ext>
              </a:extLst>
            </p:cNvPr>
            <p:cNvSpPr/>
            <p:nvPr/>
          </p:nvSpPr>
          <p:spPr>
            <a:xfrm>
              <a:off x="-5344598" y="2651821"/>
              <a:ext cx="1011185" cy="1968184"/>
            </a:xfrm>
            <a:custGeom>
              <a:avLst/>
              <a:gdLst>
                <a:gd name="csX0" fmla="*/ 905378 w 1011185"/>
                <a:gd name="csY0" fmla="*/ 0 h 1968184"/>
                <a:gd name="csX1" fmla="*/ 1009350 w 1011185"/>
                <a:gd name="csY1" fmla="*/ 619669 h 1968184"/>
                <a:gd name="csX2" fmla="*/ 905378 w 1011185"/>
                <a:gd name="csY2" fmla="*/ 1287406 h 1968184"/>
                <a:gd name="csX3" fmla="*/ 986572 w 1011185"/>
                <a:gd name="csY3" fmla="*/ 1939283 h 1968184"/>
                <a:gd name="csX4" fmla="*/ 280504 w 1011185"/>
                <a:gd name="csY4" fmla="*/ 1968185 h 1968184"/>
                <a:gd name="csX5" fmla="*/ 190493 w 1011185"/>
                <a:gd name="csY5" fmla="*/ 1100587 h 1968184"/>
                <a:gd name="csX6" fmla="*/ 174695 w 1011185"/>
                <a:gd name="csY6" fmla="*/ 326551 h 1968184"/>
                <a:gd name="csX7" fmla="*/ 0 w 1011185"/>
                <a:gd name="csY7" fmla="*/ 176410 h 1968184"/>
                <a:gd name="csX8" fmla="*/ 905378 w 1011185"/>
                <a:gd name="csY8" fmla="*/ 61 h 1968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1185" h="1968184">
                  <a:moveTo>
                    <a:pt x="905378" y="0"/>
                  </a:moveTo>
                  <a:cubicBezTo>
                    <a:pt x="905378" y="0"/>
                    <a:pt x="1027475" y="229314"/>
                    <a:pt x="1009350" y="619669"/>
                  </a:cubicBezTo>
                  <a:cubicBezTo>
                    <a:pt x="1002431" y="768219"/>
                    <a:pt x="886641" y="1150246"/>
                    <a:pt x="905378" y="1287406"/>
                  </a:cubicBezTo>
                  <a:cubicBezTo>
                    <a:pt x="923381" y="1418994"/>
                    <a:pt x="986572" y="1939283"/>
                    <a:pt x="986572" y="1939283"/>
                  </a:cubicBezTo>
                  <a:lnTo>
                    <a:pt x="280504" y="1968185"/>
                  </a:lnTo>
                  <a:cubicBezTo>
                    <a:pt x="280504" y="1968185"/>
                    <a:pt x="207822" y="1447345"/>
                    <a:pt x="190493" y="1100587"/>
                  </a:cubicBezTo>
                  <a:cubicBezTo>
                    <a:pt x="171634" y="723213"/>
                    <a:pt x="174695" y="326551"/>
                    <a:pt x="174695" y="326551"/>
                  </a:cubicBezTo>
                  <a:lnTo>
                    <a:pt x="0" y="176410"/>
                  </a:lnTo>
                  <a:lnTo>
                    <a:pt x="905378" y="61"/>
                  </a:lnTo>
                  <a:close/>
                </a:path>
              </a:pathLst>
            </a:custGeom>
            <a:solidFill>
              <a:srgbClr val="4D609B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149" name="그래픽 9">
              <a:extLst>
                <a:ext uri="{FF2B5EF4-FFF2-40B4-BE49-F238E27FC236}">
                  <a16:creationId xmlns:a16="http://schemas.microsoft.com/office/drawing/2014/main" id="{71E7E76F-013E-6A63-FCD2-FBF37EEFB9E2}"/>
                </a:ext>
              </a:extLst>
            </p:cNvPr>
            <p:cNvGrpSpPr/>
            <p:nvPr/>
          </p:nvGrpSpPr>
          <p:grpSpPr>
            <a:xfrm>
              <a:off x="-4784262" y="2702154"/>
              <a:ext cx="370325" cy="1892257"/>
              <a:chOff x="-4784262" y="2702154"/>
              <a:chExt cx="370325" cy="1892257"/>
            </a:xfrm>
            <a:no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AB20B14E-3A84-D48D-5A50-C2E9FC13695C}"/>
                  </a:ext>
                </a:extLst>
              </p:cNvPr>
              <p:cNvSpPr/>
              <p:nvPr/>
            </p:nvSpPr>
            <p:spPr>
              <a:xfrm>
                <a:off x="-4517334" y="2702154"/>
                <a:ext cx="103396" cy="1892257"/>
              </a:xfrm>
              <a:custGeom>
                <a:avLst/>
                <a:gdLst>
                  <a:gd name="csX0" fmla="*/ 1758 w 103396"/>
                  <a:gd name="csY0" fmla="*/ 0 h 1892257"/>
                  <a:gd name="csX1" fmla="*/ 87728 w 103396"/>
                  <a:gd name="csY1" fmla="*/ 632038 h 1892257"/>
                  <a:gd name="csX2" fmla="*/ 1758 w 103396"/>
                  <a:gd name="csY2" fmla="*/ 1354516 h 1892257"/>
                  <a:gd name="csX3" fmla="*/ 78114 w 103396"/>
                  <a:gd name="csY3" fmla="*/ 1892257 h 18922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396" h="1892257">
                    <a:moveTo>
                      <a:pt x="1758" y="0"/>
                    </a:moveTo>
                    <a:cubicBezTo>
                      <a:pt x="1758" y="0"/>
                      <a:pt x="151103" y="342777"/>
                      <a:pt x="87728" y="632038"/>
                    </a:cubicBezTo>
                    <a:cubicBezTo>
                      <a:pt x="24353" y="921299"/>
                      <a:pt x="-8161" y="1166411"/>
                      <a:pt x="1758" y="1354516"/>
                    </a:cubicBezTo>
                    <a:cubicBezTo>
                      <a:pt x="11678" y="1542622"/>
                      <a:pt x="78114" y="1892257"/>
                      <a:pt x="78114" y="1892257"/>
                    </a:cubicBezTo>
                  </a:path>
                </a:pathLst>
              </a:custGeom>
              <a:noFill/>
              <a:ln w="18367" cap="rnd">
                <a:solidFill>
                  <a:srgbClr val="304181"/>
                </a:solidFill>
                <a:prstDash val="solid"/>
                <a:miter/>
              </a:ln>
            </p:spPr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B9173AC3-31F6-F206-E0C4-56352A658F52}"/>
                  </a:ext>
                </a:extLst>
              </p:cNvPr>
              <p:cNvSpPr/>
              <p:nvPr/>
            </p:nvSpPr>
            <p:spPr>
              <a:xfrm>
                <a:off x="-4784262" y="2841457"/>
                <a:ext cx="354656" cy="161906"/>
              </a:xfrm>
              <a:custGeom>
                <a:avLst/>
                <a:gdLst>
                  <a:gd name="csX0" fmla="*/ 0 w 354656"/>
                  <a:gd name="csY0" fmla="*/ 0 h 161906"/>
                  <a:gd name="csX1" fmla="*/ 354656 w 354656"/>
                  <a:gd name="csY1" fmla="*/ 161898 h 1619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54656" h="161906">
                    <a:moveTo>
                      <a:pt x="0" y="0"/>
                    </a:moveTo>
                    <a:cubicBezTo>
                      <a:pt x="0" y="0"/>
                      <a:pt x="139058" y="163245"/>
                      <a:pt x="354656" y="161898"/>
                    </a:cubicBezTo>
                  </a:path>
                </a:pathLst>
              </a:custGeom>
              <a:noFill/>
              <a:ln w="18367" cap="rnd">
                <a:solidFill>
                  <a:srgbClr val="304181"/>
                </a:solidFill>
                <a:prstDash val="solid"/>
                <a:miter/>
              </a:ln>
            </p:spPr>
          </p:sp>
        </p:grp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69ABC7CA-8D0B-151D-E7AC-B9CD036EACA8}"/>
                </a:ext>
              </a:extLst>
            </p:cNvPr>
            <p:cNvSpPr/>
            <p:nvPr/>
          </p:nvSpPr>
          <p:spPr>
            <a:xfrm>
              <a:off x="-5779765" y="2728177"/>
              <a:ext cx="876038" cy="1891828"/>
            </a:xfrm>
            <a:custGeom>
              <a:avLst/>
              <a:gdLst>
                <a:gd name="csX0" fmla="*/ 876039 w 876038"/>
                <a:gd name="csY0" fmla="*/ 0 h 1891828"/>
                <a:gd name="csX1" fmla="*/ 794906 w 876038"/>
                <a:gd name="csY1" fmla="*/ 655551 h 1891828"/>
                <a:gd name="csX2" fmla="*/ 804642 w 876038"/>
                <a:gd name="csY2" fmla="*/ 1891828 h 1891828"/>
                <a:gd name="csX3" fmla="*/ 84736 w 876038"/>
                <a:gd name="csY3" fmla="*/ 1880133 h 1891828"/>
                <a:gd name="csX4" fmla="*/ 480 w 876038"/>
                <a:gd name="csY4" fmla="*/ 1114119 h 1891828"/>
                <a:gd name="csX5" fmla="*/ 125210 w 876038"/>
                <a:gd name="csY5" fmla="*/ 223681 h 1891828"/>
                <a:gd name="csX6" fmla="*/ 876039 w 876038"/>
                <a:gd name="csY6" fmla="*/ 123 h 1891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6038" h="1891828">
                  <a:moveTo>
                    <a:pt x="876039" y="0"/>
                  </a:moveTo>
                  <a:cubicBezTo>
                    <a:pt x="876039" y="0"/>
                    <a:pt x="864466" y="271075"/>
                    <a:pt x="794906" y="655551"/>
                  </a:cubicBezTo>
                  <a:cubicBezTo>
                    <a:pt x="725347" y="1040028"/>
                    <a:pt x="804642" y="1891828"/>
                    <a:pt x="804642" y="1891828"/>
                  </a:cubicBezTo>
                  <a:lnTo>
                    <a:pt x="84736" y="1880133"/>
                  </a:lnTo>
                  <a:cubicBezTo>
                    <a:pt x="84736" y="1880133"/>
                    <a:pt x="-7419" y="1461183"/>
                    <a:pt x="480" y="1114119"/>
                  </a:cubicBezTo>
                  <a:cubicBezTo>
                    <a:pt x="6971" y="829022"/>
                    <a:pt x="125210" y="223681"/>
                    <a:pt x="125210" y="223681"/>
                  </a:cubicBezTo>
                  <a:lnTo>
                    <a:pt x="876039" y="123"/>
                  </a:lnTo>
                  <a:close/>
                </a:path>
              </a:pathLst>
            </a:custGeom>
            <a:solidFill>
              <a:srgbClr val="4D609B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E4B02288-679B-2DC2-C61D-226709D92963}"/>
                </a:ext>
              </a:extLst>
            </p:cNvPr>
            <p:cNvSpPr/>
            <p:nvPr/>
          </p:nvSpPr>
          <p:spPr>
            <a:xfrm>
              <a:off x="-6114806" y="1996774"/>
              <a:ext cx="696861" cy="1960639"/>
            </a:xfrm>
            <a:custGeom>
              <a:avLst/>
              <a:gdLst>
                <a:gd name="csX0" fmla="*/ 83918 w 696861"/>
                <a:gd name="csY0" fmla="*/ 62810 h 1960639"/>
                <a:gd name="csX1" fmla="*/ 19931 w 696861"/>
                <a:gd name="csY1" fmla="*/ 577650 h 1960639"/>
                <a:gd name="csX2" fmla="*/ 331786 w 696861"/>
                <a:gd name="csY2" fmla="*/ 1882140 h 1960639"/>
                <a:gd name="csX3" fmla="*/ 695688 w 696861"/>
                <a:gd name="csY3" fmla="*/ 1804620 h 1960639"/>
                <a:gd name="csX4" fmla="*/ 564407 w 696861"/>
                <a:gd name="csY4" fmla="*/ 1019868 h 1960639"/>
                <a:gd name="csX5" fmla="*/ 379914 w 696861"/>
                <a:gd name="csY5" fmla="*/ 148473 h 1960639"/>
                <a:gd name="csX6" fmla="*/ 83857 w 696861"/>
                <a:gd name="csY6" fmla="*/ 62810 h 19606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6861" h="1960639">
                  <a:moveTo>
                    <a:pt x="83918" y="62810"/>
                  </a:moveTo>
                  <a:cubicBezTo>
                    <a:pt x="83918" y="62810"/>
                    <a:pt x="-49262" y="139840"/>
                    <a:pt x="19931" y="577650"/>
                  </a:cubicBezTo>
                  <a:cubicBezTo>
                    <a:pt x="89123" y="1015460"/>
                    <a:pt x="315131" y="1759614"/>
                    <a:pt x="331786" y="1882140"/>
                  </a:cubicBezTo>
                  <a:cubicBezTo>
                    <a:pt x="348441" y="2004664"/>
                    <a:pt x="682891" y="1987397"/>
                    <a:pt x="695688" y="1804620"/>
                  </a:cubicBezTo>
                  <a:cubicBezTo>
                    <a:pt x="708425" y="1621842"/>
                    <a:pt x="614311" y="1304169"/>
                    <a:pt x="564407" y="1019868"/>
                  </a:cubicBezTo>
                  <a:cubicBezTo>
                    <a:pt x="514564" y="735629"/>
                    <a:pt x="400427" y="242649"/>
                    <a:pt x="379914" y="148473"/>
                  </a:cubicBezTo>
                  <a:cubicBezTo>
                    <a:pt x="359463" y="54298"/>
                    <a:pt x="187094" y="-80963"/>
                    <a:pt x="83857" y="62810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8C784557-DDF2-E615-D19F-D8394CD2544A}"/>
                </a:ext>
              </a:extLst>
            </p:cNvPr>
            <p:cNvSpPr/>
            <p:nvPr/>
          </p:nvSpPr>
          <p:spPr>
            <a:xfrm>
              <a:off x="-6173313" y="1872709"/>
              <a:ext cx="723940" cy="817324"/>
            </a:xfrm>
            <a:custGeom>
              <a:avLst/>
              <a:gdLst>
                <a:gd name="csX0" fmla="*/ 687025 w 723940"/>
                <a:gd name="csY0" fmla="*/ 450418 h 817324"/>
                <a:gd name="csX1" fmla="*/ 717212 w 723940"/>
                <a:gd name="csY1" fmla="*/ 696204 h 817324"/>
                <a:gd name="csX2" fmla="*/ 0 w 723940"/>
                <a:gd name="csY2" fmla="*/ 791787 h 817324"/>
                <a:gd name="csX3" fmla="*/ 54190 w 723940"/>
                <a:gd name="csY3" fmla="*/ 335669 h 817324"/>
                <a:gd name="csX4" fmla="*/ 208128 w 723940"/>
                <a:gd name="csY4" fmla="*/ 51858 h 817324"/>
                <a:gd name="csX5" fmla="*/ 687025 w 723940"/>
                <a:gd name="csY5" fmla="*/ 450479 h 8173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3940" h="817324">
                  <a:moveTo>
                    <a:pt x="687025" y="450418"/>
                  </a:moveTo>
                  <a:cubicBezTo>
                    <a:pt x="745195" y="750517"/>
                    <a:pt x="717212" y="696204"/>
                    <a:pt x="717212" y="696204"/>
                  </a:cubicBezTo>
                  <a:cubicBezTo>
                    <a:pt x="720396" y="737903"/>
                    <a:pt x="362004" y="873104"/>
                    <a:pt x="0" y="791787"/>
                  </a:cubicBezTo>
                  <a:lnTo>
                    <a:pt x="54190" y="335669"/>
                  </a:lnTo>
                  <a:cubicBezTo>
                    <a:pt x="54190" y="335669"/>
                    <a:pt x="79602" y="127541"/>
                    <a:pt x="208128" y="51858"/>
                  </a:cubicBezTo>
                  <a:cubicBezTo>
                    <a:pt x="463037" y="-98222"/>
                    <a:pt x="598973" y="90434"/>
                    <a:pt x="687025" y="450479"/>
                  </a:cubicBezTo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E2DD23AF-006A-F34B-64D7-D4F86115575C}"/>
                </a:ext>
              </a:extLst>
            </p:cNvPr>
            <p:cNvSpPr/>
            <p:nvPr/>
          </p:nvSpPr>
          <p:spPr>
            <a:xfrm>
              <a:off x="-5959267" y="1702973"/>
              <a:ext cx="1520047" cy="1313639"/>
            </a:xfrm>
            <a:custGeom>
              <a:avLst/>
              <a:gdLst>
                <a:gd name="csX0" fmla="*/ 1520047 w 1520047"/>
                <a:gd name="csY0" fmla="*/ 948848 h 1313639"/>
                <a:gd name="csX1" fmla="*/ 1297836 w 1520047"/>
                <a:gd name="csY1" fmla="*/ 462358 h 1313639"/>
                <a:gd name="csX2" fmla="*/ 890520 w 1520047"/>
                <a:gd name="csY2" fmla="*/ 70901 h 1313639"/>
                <a:gd name="csX3" fmla="*/ 169022 w 1520047"/>
                <a:gd name="csY3" fmla="*/ 98456 h 1313639"/>
                <a:gd name="csX4" fmla="*/ 13431 w 1520047"/>
                <a:gd name="csY4" fmla="*/ 598477 h 1313639"/>
                <a:gd name="csX5" fmla="*/ 304651 w 1520047"/>
                <a:gd name="csY5" fmla="*/ 1248763 h 1313639"/>
                <a:gd name="csX6" fmla="*/ 1520047 w 1520047"/>
                <a:gd name="csY6" fmla="*/ 948787 h 13136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20047" h="1313639">
                  <a:moveTo>
                    <a:pt x="1520047" y="948848"/>
                  </a:moveTo>
                  <a:cubicBezTo>
                    <a:pt x="1520047" y="948848"/>
                    <a:pt x="1405299" y="656342"/>
                    <a:pt x="1297836" y="462358"/>
                  </a:cubicBezTo>
                  <a:cubicBezTo>
                    <a:pt x="1204825" y="294521"/>
                    <a:pt x="1079237" y="152646"/>
                    <a:pt x="890520" y="70901"/>
                  </a:cubicBezTo>
                  <a:cubicBezTo>
                    <a:pt x="488225" y="-103365"/>
                    <a:pt x="169022" y="98456"/>
                    <a:pt x="169022" y="98456"/>
                  </a:cubicBezTo>
                  <a:cubicBezTo>
                    <a:pt x="169022" y="98456"/>
                    <a:pt x="-56435" y="232799"/>
                    <a:pt x="13431" y="598477"/>
                  </a:cubicBezTo>
                  <a:cubicBezTo>
                    <a:pt x="77724" y="935193"/>
                    <a:pt x="304651" y="1248763"/>
                    <a:pt x="304651" y="1248763"/>
                  </a:cubicBezTo>
                  <a:cubicBezTo>
                    <a:pt x="304651" y="1248763"/>
                    <a:pt x="987328" y="1521429"/>
                    <a:pt x="1520047" y="948787"/>
                  </a:cubicBezTo>
                  <a:close/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00DCA85F-03DD-92AA-6808-8317984A7C15}"/>
                </a:ext>
              </a:extLst>
            </p:cNvPr>
            <p:cNvSpPr/>
            <p:nvPr/>
          </p:nvSpPr>
          <p:spPr>
            <a:xfrm>
              <a:off x="-5853455" y="1706992"/>
              <a:ext cx="442537" cy="502167"/>
            </a:xfrm>
            <a:custGeom>
              <a:avLst/>
              <a:gdLst>
                <a:gd name="csX0" fmla="*/ 55617 w 442537"/>
                <a:gd name="csY0" fmla="*/ 459748 h 502167"/>
                <a:gd name="csX1" fmla="*/ 97500 w 442537"/>
                <a:gd name="csY1" fmla="*/ 501875 h 502167"/>
                <a:gd name="csX2" fmla="*/ 167549 w 442537"/>
                <a:gd name="csY2" fmla="*/ 455523 h 502167"/>
                <a:gd name="csX3" fmla="*/ 202941 w 442537"/>
                <a:gd name="csY3" fmla="*/ 348918 h 502167"/>
                <a:gd name="csX4" fmla="*/ 268766 w 442537"/>
                <a:gd name="csY4" fmla="*/ 468320 h 502167"/>
                <a:gd name="csX5" fmla="*/ 343837 w 442537"/>
                <a:gd name="csY5" fmla="*/ 500345 h 502167"/>
                <a:gd name="csX6" fmla="*/ 421663 w 442537"/>
                <a:gd name="csY6" fmla="*/ 383575 h 502167"/>
                <a:gd name="csX7" fmla="*/ 413580 w 442537"/>
                <a:gd name="csY7" fmla="*/ 46798 h 502167"/>
                <a:gd name="csX8" fmla="*/ 369615 w 442537"/>
                <a:gd name="csY8" fmla="*/ 1119 h 502167"/>
                <a:gd name="csX9" fmla="*/ 136321 w 442537"/>
                <a:gd name="csY9" fmla="*/ 40430 h 502167"/>
                <a:gd name="csX10" fmla="*/ 2284 w 442537"/>
                <a:gd name="csY10" fmla="*/ 210288 h 502167"/>
                <a:gd name="csX11" fmla="*/ 55678 w 442537"/>
                <a:gd name="csY11" fmla="*/ 459809 h 502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42537" h="502167">
                  <a:moveTo>
                    <a:pt x="55617" y="459748"/>
                  </a:moveTo>
                  <a:cubicBezTo>
                    <a:pt x="64128" y="478729"/>
                    <a:pt x="76864" y="499671"/>
                    <a:pt x="97500" y="501875"/>
                  </a:cubicBezTo>
                  <a:cubicBezTo>
                    <a:pt x="122666" y="504508"/>
                    <a:pt x="157569" y="478791"/>
                    <a:pt x="167549" y="455523"/>
                  </a:cubicBezTo>
                  <a:cubicBezTo>
                    <a:pt x="183408" y="418355"/>
                    <a:pt x="194614" y="388473"/>
                    <a:pt x="202941" y="348918"/>
                  </a:cubicBezTo>
                  <a:cubicBezTo>
                    <a:pt x="221127" y="396923"/>
                    <a:pt x="232945" y="431520"/>
                    <a:pt x="268766" y="468320"/>
                  </a:cubicBezTo>
                  <a:cubicBezTo>
                    <a:pt x="288728" y="488833"/>
                    <a:pt x="316343" y="508305"/>
                    <a:pt x="343837" y="500345"/>
                  </a:cubicBezTo>
                  <a:cubicBezTo>
                    <a:pt x="375310" y="491221"/>
                    <a:pt x="417009" y="416028"/>
                    <a:pt x="421663" y="383575"/>
                  </a:cubicBezTo>
                  <a:cubicBezTo>
                    <a:pt x="438991" y="262825"/>
                    <a:pt x="461892" y="158791"/>
                    <a:pt x="413580" y="46798"/>
                  </a:cubicBezTo>
                  <a:cubicBezTo>
                    <a:pt x="407885" y="33511"/>
                    <a:pt x="393618" y="7364"/>
                    <a:pt x="369615" y="1119"/>
                  </a:cubicBezTo>
                  <a:cubicBezTo>
                    <a:pt x="354124" y="-2861"/>
                    <a:pt x="204962" y="2343"/>
                    <a:pt x="136321" y="40430"/>
                  </a:cubicBezTo>
                  <a:cubicBezTo>
                    <a:pt x="77538" y="73006"/>
                    <a:pt x="12387" y="140667"/>
                    <a:pt x="2284" y="210288"/>
                  </a:cubicBezTo>
                  <a:cubicBezTo>
                    <a:pt x="-9105" y="288665"/>
                    <a:pt x="24205" y="389392"/>
                    <a:pt x="55678" y="459809"/>
                  </a:cubicBezTo>
                  <a:close/>
                </a:path>
              </a:pathLst>
            </a:cu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474E17C6-8C9B-3673-5F40-E06CF6D4B53E}"/>
                </a:ext>
              </a:extLst>
            </p:cNvPr>
            <p:cNvSpPr/>
            <p:nvPr/>
          </p:nvSpPr>
          <p:spPr>
            <a:xfrm>
              <a:off x="-5878052" y="1597219"/>
              <a:ext cx="384331" cy="458669"/>
            </a:xfrm>
            <a:custGeom>
              <a:avLst/>
              <a:gdLst>
                <a:gd name="csX0" fmla="*/ 0 w 384331"/>
                <a:gd name="csY0" fmla="*/ 268625 h 458669"/>
                <a:gd name="csX1" fmla="*/ 178002 w 384331"/>
                <a:gd name="csY1" fmla="*/ 437259 h 458669"/>
                <a:gd name="csX2" fmla="*/ 277933 w 384331"/>
                <a:gd name="csY2" fmla="*/ 429238 h 458669"/>
                <a:gd name="csX3" fmla="*/ 383436 w 384331"/>
                <a:gd name="csY3" fmla="*/ 123689 h 458669"/>
                <a:gd name="csX4" fmla="*/ 337756 w 384331"/>
                <a:gd name="csY4" fmla="*/ 0 h 458669"/>
                <a:gd name="csX5" fmla="*/ 122 w 384331"/>
                <a:gd name="csY5" fmla="*/ 268625 h 458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84331" h="458669">
                  <a:moveTo>
                    <a:pt x="0" y="268625"/>
                  </a:moveTo>
                  <a:lnTo>
                    <a:pt x="178002" y="437259"/>
                  </a:lnTo>
                  <a:cubicBezTo>
                    <a:pt x="213149" y="470569"/>
                    <a:pt x="243091" y="462793"/>
                    <a:pt x="277933" y="429238"/>
                  </a:cubicBezTo>
                  <a:cubicBezTo>
                    <a:pt x="349146" y="360596"/>
                    <a:pt x="391090" y="215843"/>
                    <a:pt x="383436" y="123689"/>
                  </a:cubicBezTo>
                  <a:lnTo>
                    <a:pt x="337756" y="0"/>
                  </a:lnTo>
                  <a:cubicBezTo>
                    <a:pt x="325326" y="16288"/>
                    <a:pt x="122" y="268625"/>
                    <a:pt x="122" y="268625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A82BE73F-FB7A-0429-58BE-85123BDA950B}"/>
                </a:ext>
              </a:extLst>
            </p:cNvPr>
            <p:cNvSpPr/>
            <p:nvPr/>
          </p:nvSpPr>
          <p:spPr>
            <a:xfrm>
              <a:off x="-5205516" y="3229056"/>
              <a:ext cx="141422" cy="1390887"/>
            </a:xfrm>
            <a:custGeom>
              <a:avLst/>
              <a:gdLst>
                <a:gd name="csX0" fmla="*/ 141423 w 141422"/>
                <a:gd name="csY0" fmla="*/ 1390888 h 1390887"/>
                <a:gd name="csX1" fmla="*/ 6345 w 141422"/>
                <a:gd name="csY1" fmla="*/ 722600 h 1390887"/>
                <a:gd name="csX2" fmla="*/ 45839 w 141422"/>
                <a:gd name="csY2" fmla="*/ 0 h 1390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1422" h="1390887">
                  <a:moveTo>
                    <a:pt x="141423" y="1390888"/>
                  </a:moveTo>
                  <a:cubicBezTo>
                    <a:pt x="141423" y="1390888"/>
                    <a:pt x="34879" y="1022699"/>
                    <a:pt x="6345" y="722600"/>
                  </a:cubicBezTo>
                  <a:cubicBezTo>
                    <a:pt x="-20353" y="441607"/>
                    <a:pt x="45839" y="0"/>
                    <a:pt x="45839" y="0"/>
                  </a:cubicBezTo>
                </a:path>
              </a:pathLst>
            </a:custGeom>
            <a:noFill/>
            <a:ln w="18367" cap="rnd">
              <a:solidFill>
                <a:srgbClr val="304181"/>
              </a:solidFill>
              <a:prstDash val="solid"/>
              <a:miter/>
            </a:ln>
          </p:spPr>
        </p:sp>
        <p:grpSp>
          <p:nvGrpSpPr>
            <p:cNvPr id="159" name="그래픽 9">
              <a:extLst>
                <a:ext uri="{FF2B5EF4-FFF2-40B4-BE49-F238E27FC236}">
                  <a16:creationId xmlns:a16="http://schemas.microsoft.com/office/drawing/2014/main" id="{A695C26A-C5D3-60F7-59CD-48069241EE24}"/>
                </a:ext>
              </a:extLst>
            </p:cNvPr>
            <p:cNvGrpSpPr/>
            <p:nvPr/>
          </p:nvGrpSpPr>
          <p:grpSpPr>
            <a:xfrm>
              <a:off x="-6873555" y="159726"/>
              <a:ext cx="1964819" cy="1810024"/>
              <a:chOff x="-6873555" y="159726"/>
              <a:chExt cx="1964819" cy="1810024"/>
            </a:xfrm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7B1DF5D6-C33E-69A0-1A8E-1682CE17BCA0}"/>
                  </a:ext>
                </a:extLst>
              </p:cNvPr>
              <p:cNvSpPr/>
              <p:nvPr/>
            </p:nvSpPr>
            <p:spPr>
              <a:xfrm>
                <a:off x="-6739762" y="468357"/>
                <a:ext cx="1469745" cy="1501392"/>
              </a:xfrm>
              <a:custGeom>
                <a:avLst/>
                <a:gdLst>
                  <a:gd name="csX0" fmla="*/ 20197 w 1469745"/>
                  <a:gd name="csY0" fmla="*/ 904201 h 1501392"/>
                  <a:gd name="csX1" fmla="*/ 610536 w 1469745"/>
                  <a:gd name="csY1" fmla="*/ 1500480 h 1501392"/>
                  <a:gd name="csX2" fmla="*/ 1389837 w 1469745"/>
                  <a:gd name="csY2" fmla="*/ 994764 h 1501392"/>
                  <a:gd name="csX3" fmla="*/ 1469745 w 1469745"/>
                  <a:gd name="csY3" fmla="*/ 590632 h 1501392"/>
                  <a:gd name="csX4" fmla="*/ 697057 w 1469745"/>
                  <a:gd name="csY4" fmla="*/ 2435 h 1501392"/>
                  <a:gd name="csX5" fmla="*/ 43894 w 1469745"/>
                  <a:gd name="csY5" fmla="*/ 390709 h 1501392"/>
                  <a:gd name="csX6" fmla="*/ 20258 w 1469745"/>
                  <a:gd name="csY6" fmla="*/ 904201 h 15013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469745" h="1501392">
                    <a:moveTo>
                      <a:pt x="20197" y="904201"/>
                    </a:moveTo>
                    <a:cubicBezTo>
                      <a:pt x="36791" y="1078590"/>
                      <a:pt x="83694" y="1479416"/>
                      <a:pt x="610536" y="1500480"/>
                    </a:cubicBezTo>
                    <a:cubicBezTo>
                      <a:pt x="1148215" y="1521973"/>
                      <a:pt x="1337178" y="1158254"/>
                      <a:pt x="1389837" y="994764"/>
                    </a:cubicBezTo>
                    <a:cubicBezTo>
                      <a:pt x="1452600" y="799984"/>
                      <a:pt x="1469745" y="590632"/>
                      <a:pt x="1469745" y="590632"/>
                    </a:cubicBezTo>
                    <a:cubicBezTo>
                      <a:pt x="1388429" y="392056"/>
                      <a:pt x="1312869" y="-36079"/>
                      <a:pt x="697057" y="2435"/>
                    </a:cubicBezTo>
                    <a:cubicBezTo>
                      <a:pt x="190667" y="34093"/>
                      <a:pt x="70040" y="325925"/>
                      <a:pt x="43894" y="390709"/>
                    </a:cubicBezTo>
                    <a:cubicBezTo>
                      <a:pt x="-17339" y="542503"/>
                      <a:pt x="-3745" y="652047"/>
                      <a:pt x="20258" y="904201"/>
                    </a:cubicBezTo>
                    <a:close/>
                  </a:path>
                </a:pathLst>
              </a:custGeom>
              <a:solidFill>
                <a:srgbClr val="ECB5AC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2F0CE77B-6003-B76E-FF4C-53B75D1BE5CC}"/>
                  </a:ext>
                </a:extLst>
              </p:cNvPr>
              <p:cNvSpPr/>
              <p:nvPr/>
            </p:nvSpPr>
            <p:spPr>
              <a:xfrm>
                <a:off x="-6873555" y="159726"/>
                <a:ext cx="1964819" cy="1521994"/>
              </a:xfrm>
              <a:custGeom>
                <a:avLst/>
                <a:gdLst>
                  <a:gd name="csX0" fmla="*/ 287598 w 1964819"/>
                  <a:gd name="csY0" fmla="*/ 563956 h 1521994"/>
                  <a:gd name="csX1" fmla="*/ 142845 w 1964819"/>
                  <a:gd name="csY1" fmla="*/ 1118658 h 1521994"/>
                  <a:gd name="csX2" fmla="*/ 117617 w 1964819"/>
                  <a:gd name="csY2" fmla="*/ 1084184 h 1521994"/>
                  <a:gd name="csX3" fmla="*/ 64774 w 1964819"/>
                  <a:gd name="csY3" fmla="*/ 978987 h 1521994"/>
                  <a:gd name="csX4" fmla="*/ 69673 w 1964819"/>
                  <a:gd name="csY4" fmla="*/ 654518 h 1521994"/>
                  <a:gd name="csX5" fmla="*/ 19768 w 1964819"/>
                  <a:gd name="csY5" fmla="*/ 629229 h 1521994"/>
                  <a:gd name="csX6" fmla="*/ 1399 w 1964819"/>
                  <a:gd name="csY6" fmla="*/ 579142 h 1521994"/>
                  <a:gd name="csX7" fmla="*/ 19524 w 1964819"/>
                  <a:gd name="csY7" fmla="*/ 551220 h 1521994"/>
                  <a:gd name="csX8" fmla="*/ 539935 w 1964819"/>
                  <a:gd name="csY8" fmla="*/ 92040 h 1521994"/>
                  <a:gd name="csX9" fmla="*/ 1107374 w 1964819"/>
                  <a:gd name="csY9" fmla="*/ 18316 h 1521994"/>
                  <a:gd name="csX10" fmla="*/ 1318870 w 1964819"/>
                  <a:gd name="csY10" fmla="*/ 131290 h 1521994"/>
                  <a:gd name="csX11" fmla="*/ 1424005 w 1964819"/>
                  <a:gd name="csY11" fmla="*/ 148435 h 1521994"/>
                  <a:gd name="csX12" fmla="*/ 1891758 w 1964819"/>
                  <a:gd name="csY12" fmla="*/ 639700 h 1521994"/>
                  <a:gd name="csX13" fmla="*/ 1957460 w 1964819"/>
                  <a:gd name="csY13" fmla="*/ 787943 h 1521994"/>
                  <a:gd name="csX14" fmla="*/ 1964440 w 1964819"/>
                  <a:gd name="csY14" fmla="*/ 810905 h 1521994"/>
                  <a:gd name="csX15" fmla="*/ 1854957 w 1964819"/>
                  <a:gd name="csY15" fmla="*/ 825478 h 1521994"/>
                  <a:gd name="csX16" fmla="*/ 1846874 w 1964819"/>
                  <a:gd name="csY16" fmla="*/ 825478 h 1521994"/>
                  <a:gd name="csX17" fmla="*/ 1842527 w 1964819"/>
                  <a:gd name="csY17" fmla="*/ 837725 h 1521994"/>
                  <a:gd name="csX18" fmla="*/ 1829913 w 1964819"/>
                  <a:gd name="csY18" fmla="*/ 950147 h 1521994"/>
                  <a:gd name="csX19" fmla="*/ 1797154 w 1964819"/>
                  <a:gd name="csY19" fmla="*/ 1068754 h 1521994"/>
                  <a:gd name="csX20" fmla="*/ 1699978 w 1964819"/>
                  <a:gd name="csY20" fmla="*/ 1270636 h 1521994"/>
                  <a:gd name="csX21" fmla="*/ 1410351 w 1964819"/>
                  <a:gd name="csY21" fmla="*/ 1521994 h 1521994"/>
                  <a:gd name="csX22" fmla="*/ 1483523 w 1964819"/>
                  <a:gd name="csY22" fmla="*/ 941758 h 1521994"/>
                  <a:gd name="csX23" fmla="*/ 1295540 w 1964819"/>
                  <a:gd name="csY23" fmla="*/ 526850 h 1521994"/>
                  <a:gd name="csX24" fmla="*/ 287598 w 1964819"/>
                  <a:gd name="csY24" fmla="*/ 564140 h 15219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64819" h="1521994">
                    <a:moveTo>
                      <a:pt x="287598" y="563956"/>
                    </a:moveTo>
                    <a:cubicBezTo>
                      <a:pt x="287598" y="563956"/>
                      <a:pt x="133477" y="772696"/>
                      <a:pt x="142845" y="1118658"/>
                    </a:cubicBezTo>
                    <a:cubicBezTo>
                      <a:pt x="142661" y="1111065"/>
                      <a:pt x="121843" y="1090614"/>
                      <a:pt x="117617" y="1084184"/>
                    </a:cubicBezTo>
                    <a:cubicBezTo>
                      <a:pt x="96003" y="1051425"/>
                      <a:pt x="78490" y="1015665"/>
                      <a:pt x="64774" y="978987"/>
                    </a:cubicBezTo>
                    <a:cubicBezTo>
                      <a:pt x="24238" y="870852"/>
                      <a:pt x="39975" y="764308"/>
                      <a:pt x="69673" y="654518"/>
                    </a:cubicBezTo>
                    <a:cubicBezTo>
                      <a:pt x="51977" y="648212"/>
                      <a:pt x="33852" y="641598"/>
                      <a:pt x="19768" y="629229"/>
                    </a:cubicBezTo>
                    <a:cubicBezTo>
                      <a:pt x="5685" y="616860"/>
                      <a:pt x="-3683" y="597205"/>
                      <a:pt x="1399" y="579142"/>
                    </a:cubicBezTo>
                    <a:cubicBezTo>
                      <a:pt x="4460" y="568365"/>
                      <a:pt x="12114" y="559609"/>
                      <a:pt x="19524" y="551220"/>
                    </a:cubicBezTo>
                    <a:cubicBezTo>
                      <a:pt x="171134" y="380137"/>
                      <a:pt x="321092" y="180031"/>
                      <a:pt x="539935" y="92040"/>
                    </a:cubicBezTo>
                    <a:cubicBezTo>
                      <a:pt x="725959" y="17275"/>
                      <a:pt x="910451" y="-27057"/>
                      <a:pt x="1107374" y="18316"/>
                    </a:cubicBezTo>
                    <a:cubicBezTo>
                      <a:pt x="1261618" y="53831"/>
                      <a:pt x="1318808" y="131228"/>
                      <a:pt x="1318870" y="131290"/>
                    </a:cubicBezTo>
                    <a:cubicBezTo>
                      <a:pt x="1326095" y="141026"/>
                      <a:pt x="1407962" y="144332"/>
                      <a:pt x="1424005" y="148435"/>
                    </a:cubicBezTo>
                    <a:cubicBezTo>
                      <a:pt x="1654360" y="207218"/>
                      <a:pt x="1826300" y="418652"/>
                      <a:pt x="1891758" y="639700"/>
                    </a:cubicBezTo>
                    <a:cubicBezTo>
                      <a:pt x="1907923" y="694197"/>
                      <a:pt x="1927884" y="739509"/>
                      <a:pt x="1957460" y="787943"/>
                    </a:cubicBezTo>
                    <a:cubicBezTo>
                      <a:pt x="1961746" y="794924"/>
                      <a:pt x="1966154" y="802884"/>
                      <a:pt x="1964440" y="810905"/>
                    </a:cubicBezTo>
                    <a:cubicBezTo>
                      <a:pt x="1956909" y="846114"/>
                      <a:pt x="1877123" y="830438"/>
                      <a:pt x="1854957" y="825478"/>
                    </a:cubicBezTo>
                    <a:cubicBezTo>
                      <a:pt x="1852263" y="824866"/>
                      <a:pt x="1849324" y="824254"/>
                      <a:pt x="1846874" y="825478"/>
                    </a:cubicBezTo>
                    <a:cubicBezTo>
                      <a:pt x="1842772" y="827499"/>
                      <a:pt x="1842343" y="833132"/>
                      <a:pt x="1842527" y="837725"/>
                    </a:cubicBezTo>
                    <a:cubicBezTo>
                      <a:pt x="1844057" y="876301"/>
                      <a:pt x="1838057" y="912245"/>
                      <a:pt x="1829913" y="950147"/>
                    </a:cubicBezTo>
                    <a:cubicBezTo>
                      <a:pt x="1821647" y="988417"/>
                      <a:pt x="1813074" y="1032933"/>
                      <a:pt x="1797154" y="1068754"/>
                    </a:cubicBezTo>
                    <a:cubicBezTo>
                      <a:pt x="1776702" y="1141008"/>
                      <a:pt x="1743576" y="1209527"/>
                      <a:pt x="1699978" y="1270636"/>
                    </a:cubicBezTo>
                    <a:cubicBezTo>
                      <a:pt x="1555532" y="1473008"/>
                      <a:pt x="1410351" y="1521994"/>
                      <a:pt x="1410351" y="1521994"/>
                    </a:cubicBezTo>
                    <a:cubicBezTo>
                      <a:pt x="1410351" y="1521994"/>
                      <a:pt x="1523630" y="1303518"/>
                      <a:pt x="1483523" y="941758"/>
                    </a:cubicBezTo>
                    <a:cubicBezTo>
                      <a:pt x="1460561" y="734610"/>
                      <a:pt x="1295540" y="526850"/>
                      <a:pt x="1295540" y="526850"/>
                    </a:cubicBezTo>
                    <a:lnTo>
                      <a:pt x="287598" y="564140"/>
                    </a:lnTo>
                    <a:close/>
                  </a:path>
                </a:pathLst>
              </a:custGeom>
              <a:solidFill>
                <a:srgbClr val="332125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91B389FB-9371-E74F-2BB9-608F19E5399E}"/>
                  </a:ext>
                </a:extLst>
              </p:cNvPr>
              <p:cNvSpPr/>
              <p:nvPr/>
            </p:nvSpPr>
            <p:spPr>
              <a:xfrm>
                <a:off x="-6650618" y="411758"/>
                <a:ext cx="1359483" cy="669559"/>
              </a:xfrm>
              <a:custGeom>
                <a:avLst/>
                <a:gdLst>
                  <a:gd name="csX0" fmla="*/ 1278588 w 1359483"/>
                  <a:gd name="csY0" fmla="*/ 373645 h 669559"/>
                  <a:gd name="csX1" fmla="*/ 1172044 w 1359483"/>
                  <a:gd name="csY1" fmla="*/ 669458 h 669559"/>
                  <a:gd name="csX2" fmla="*/ 949772 w 1359483"/>
                  <a:gd name="csY2" fmla="*/ 607001 h 669559"/>
                  <a:gd name="csX3" fmla="*/ 827859 w 1359483"/>
                  <a:gd name="csY3" fmla="*/ 544851 h 669559"/>
                  <a:gd name="csX4" fmla="*/ 806672 w 1359483"/>
                  <a:gd name="csY4" fmla="*/ 629351 h 669559"/>
                  <a:gd name="csX5" fmla="*/ 711946 w 1359483"/>
                  <a:gd name="csY5" fmla="*/ 648149 h 669559"/>
                  <a:gd name="csX6" fmla="*/ 248051 w 1359483"/>
                  <a:gd name="csY6" fmla="*/ 461391 h 669559"/>
                  <a:gd name="csX7" fmla="*/ 219395 w 1359483"/>
                  <a:gd name="csY7" fmla="*/ 559301 h 669559"/>
                  <a:gd name="csX8" fmla="*/ 177267 w 1359483"/>
                  <a:gd name="csY8" fmla="*/ 557036 h 669559"/>
                  <a:gd name="csX9" fmla="*/ 50578 w 1359483"/>
                  <a:gd name="csY9" fmla="*/ 452206 h 669559"/>
                  <a:gd name="csX10" fmla="*/ 0 w 1359483"/>
                  <a:gd name="csY10" fmla="*/ 280512 h 669559"/>
                  <a:gd name="csX11" fmla="*/ 334021 w 1359483"/>
                  <a:gd name="csY11" fmla="*/ 90569 h 669559"/>
                  <a:gd name="csX12" fmla="*/ 929688 w 1359483"/>
                  <a:gd name="csY12" fmla="*/ 46543 h 669559"/>
                  <a:gd name="csX13" fmla="*/ 1278588 w 1359483"/>
                  <a:gd name="csY13" fmla="*/ 373707 h 6695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59483" h="669559">
                    <a:moveTo>
                      <a:pt x="1278588" y="373645"/>
                    </a:moveTo>
                    <a:cubicBezTo>
                      <a:pt x="1509740" y="683725"/>
                      <a:pt x="1172044" y="669458"/>
                      <a:pt x="1172044" y="669458"/>
                    </a:cubicBezTo>
                    <a:cubicBezTo>
                      <a:pt x="1099484" y="664253"/>
                      <a:pt x="1015719" y="637066"/>
                      <a:pt x="949772" y="607001"/>
                    </a:cubicBezTo>
                    <a:cubicBezTo>
                      <a:pt x="919646" y="593285"/>
                      <a:pt x="847636" y="568915"/>
                      <a:pt x="827859" y="544851"/>
                    </a:cubicBezTo>
                    <a:cubicBezTo>
                      <a:pt x="848371" y="570323"/>
                      <a:pt x="833921" y="611226"/>
                      <a:pt x="806672" y="629351"/>
                    </a:cubicBezTo>
                    <a:cubicBezTo>
                      <a:pt x="779424" y="647414"/>
                      <a:pt x="744644" y="648639"/>
                      <a:pt x="711946" y="648149"/>
                    </a:cubicBezTo>
                    <a:cubicBezTo>
                      <a:pt x="539149" y="645332"/>
                      <a:pt x="351105" y="600082"/>
                      <a:pt x="248051" y="461391"/>
                    </a:cubicBezTo>
                    <a:cubicBezTo>
                      <a:pt x="254481" y="497947"/>
                      <a:pt x="254358" y="546749"/>
                      <a:pt x="219395" y="559301"/>
                    </a:cubicBezTo>
                    <a:cubicBezTo>
                      <a:pt x="205924" y="564139"/>
                      <a:pt x="190922" y="561383"/>
                      <a:pt x="177267" y="557036"/>
                    </a:cubicBezTo>
                    <a:cubicBezTo>
                      <a:pt x="126506" y="540809"/>
                      <a:pt x="79173" y="496416"/>
                      <a:pt x="50578" y="452206"/>
                    </a:cubicBezTo>
                    <a:cubicBezTo>
                      <a:pt x="17451" y="400955"/>
                      <a:pt x="30432" y="333294"/>
                      <a:pt x="0" y="280512"/>
                    </a:cubicBezTo>
                    <a:cubicBezTo>
                      <a:pt x="88419" y="196991"/>
                      <a:pt x="223742" y="137596"/>
                      <a:pt x="334021" y="90569"/>
                    </a:cubicBezTo>
                    <a:cubicBezTo>
                      <a:pt x="516432" y="12804"/>
                      <a:pt x="741276" y="-44325"/>
                      <a:pt x="929688" y="46543"/>
                    </a:cubicBezTo>
                    <a:cubicBezTo>
                      <a:pt x="1127039" y="141698"/>
                      <a:pt x="1227031" y="304576"/>
                      <a:pt x="1278588" y="373707"/>
                    </a:cubicBezTo>
                    <a:close/>
                  </a:path>
                </a:pathLst>
              </a:custGeom>
              <a:solidFill>
                <a:srgbClr val="332125"/>
              </a:solidFill>
              <a:ln w="6122" cap="flat">
                <a:noFill/>
                <a:prstDash val="solid"/>
                <a:miter/>
              </a:ln>
            </p:spPr>
          </p:sp>
          <p:grpSp>
            <p:nvGrpSpPr>
              <p:cNvPr id="163" name="그래픽 9">
                <a:extLst>
                  <a:ext uri="{FF2B5EF4-FFF2-40B4-BE49-F238E27FC236}">
                    <a16:creationId xmlns:a16="http://schemas.microsoft.com/office/drawing/2014/main" id="{BCE893D5-66E7-280D-884E-196DDAC611BA}"/>
                  </a:ext>
                </a:extLst>
              </p:cNvPr>
              <p:cNvGrpSpPr/>
              <p:nvPr/>
            </p:nvGrpSpPr>
            <p:grpSpPr>
              <a:xfrm>
                <a:off x="-6443375" y="1280863"/>
                <a:ext cx="406560" cy="381583"/>
                <a:chOff x="-6443375" y="1280863"/>
                <a:chExt cx="406560" cy="381583"/>
              </a:xfrm>
            </p:grpSpPr>
            <p:sp>
              <p:nvSpPr>
                <p:cNvPr id="164" name="자유형: 도형 163">
                  <a:extLst>
                    <a:ext uri="{FF2B5EF4-FFF2-40B4-BE49-F238E27FC236}">
                      <a16:creationId xmlns:a16="http://schemas.microsoft.com/office/drawing/2014/main" id="{26217D92-DBE9-991F-F12C-F299D9D6D7CC}"/>
                    </a:ext>
                  </a:extLst>
                </p:cNvPr>
                <p:cNvSpPr/>
                <p:nvPr/>
              </p:nvSpPr>
              <p:spPr>
                <a:xfrm>
                  <a:off x="-6114804" y="1280863"/>
                  <a:ext cx="77989" cy="121904"/>
                </a:xfrm>
                <a:custGeom>
                  <a:avLst/>
                  <a:gdLst>
                    <a:gd name="csX0" fmla="*/ 1131 w 77989"/>
                    <a:gd name="csY0" fmla="*/ 73999 h 121904"/>
                    <a:gd name="csX1" fmla="*/ 43749 w 77989"/>
                    <a:gd name="csY1" fmla="*/ 121577 h 121904"/>
                    <a:gd name="csX2" fmla="*/ 77732 w 77989"/>
                    <a:gd name="csY2" fmla="*/ 71244 h 121904"/>
                    <a:gd name="csX3" fmla="*/ 36340 w 77989"/>
                    <a:gd name="csY3" fmla="*/ 215 h 121904"/>
                    <a:gd name="csX4" fmla="*/ 1131 w 77989"/>
                    <a:gd name="csY4" fmla="*/ 73999 h 12190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77989" h="121904">
                      <a:moveTo>
                        <a:pt x="1131" y="73999"/>
                      </a:moveTo>
                      <a:cubicBezTo>
                        <a:pt x="5601" y="115025"/>
                        <a:pt x="23909" y="123842"/>
                        <a:pt x="43749" y="121577"/>
                      </a:cubicBezTo>
                      <a:cubicBezTo>
                        <a:pt x="62486" y="119434"/>
                        <a:pt x="75957" y="91145"/>
                        <a:pt x="77732" y="71244"/>
                      </a:cubicBezTo>
                      <a:cubicBezTo>
                        <a:pt x="80120" y="43873"/>
                        <a:pt x="65853" y="-3582"/>
                        <a:pt x="36340" y="215"/>
                      </a:cubicBezTo>
                      <a:cubicBezTo>
                        <a:pt x="16929" y="2725"/>
                        <a:pt x="-5298" y="15033"/>
                        <a:pt x="1131" y="73999"/>
                      </a:cubicBezTo>
                      <a:close/>
                    </a:path>
                  </a:pathLst>
                </a:custGeom>
                <a:solidFill>
                  <a:srgbClr val="2B0024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AEEFF70B-5E5F-5D95-19CE-F1B696452ED6}"/>
                    </a:ext>
                  </a:extLst>
                </p:cNvPr>
                <p:cNvSpPr/>
                <p:nvPr/>
              </p:nvSpPr>
              <p:spPr>
                <a:xfrm>
                  <a:off x="-6443375" y="1300801"/>
                  <a:ext cx="70160" cy="119950"/>
                </a:xfrm>
                <a:custGeom>
                  <a:avLst/>
                  <a:gdLst>
                    <a:gd name="csX0" fmla="*/ 1314 w 70160"/>
                    <a:gd name="csY0" fmla="*/ 70350 h 119950"/>
                    <a:gd name="csX1" fmla="*/ 40380 w 70160"/>
                    <a:gd name="csY1" fmla="*/ 119886 h 119950"/>
                    <a:gd name="csX2" fmla="*/ 70016 w 70160"/>
                    <a:gd name="csY2" fmla="*/ 72554 h 119950"/>
                    <a:gd name="csX3" fmla="*/ 31685 w 70160"/>
                    <a:gd name="csY3" fmla="*/ 55 h 119950"/>
                    <a:gd name="csX4" fmla="*/ 1375 w 70160"/>
                    <a:gd name="csY4" fmla="*/ 70411 h 1199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70160" h="119950">
                      <a:moveTo>
                        <a:pt x="1314" y="70350"/>
                      </a:moveTo>
                      <a:cubicBezTo>
                        <a:pt x="6028" y="111008"/>
                        <a:pt x="22561" y="120866"/>
                        <a:pt x="40380" y="119886"/>
                      </a:cubicBezTo>
                      <a:cubicBezTo>
                        <a:pt x="57157" y="118968"/>
                        <a:pt x="68791" y="92026"/>
                        <a:pt x="70016" y="72554"/>
                      </a:cubicBezTo>
                      <a:cubicBezTo>
                        <a:pt x="71731" y="45734"/>
                        <a:pt x="58137" y="-1843"/>
                        <a:pt x="31685" y="55"/>
                      </a:cubicBezTo>
                      <a:cubicBezTo>
                        <a:pt x="14295" y="1279"/>
                        <a:pt x="-5422" y="11995"/>
                        <a:pt x="1375" y="70411"/>
                      </a:cubicBezTo>
                      <a:close/>
                    </a:path>
                  </a:pathLst>
                </a:custGeom>
                <a:solidFill>
                  <a:srgbClr val="2B0024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66" name="자유형: 도형 165">
                  <a:extLst>
                    <a:ext uri="{FF2B5EF4-FFF2-40B4-BE49-F238E27FC236}">
                      <a16:creationId xmlns:a16="http://schemas.microsoft.com/office/drawing/2014/main" id="{6258E676-CCA1-51B3-A716-FC51C4189081}"/>
                    </a:ext>
                  </a:extLst>
                </p:cNvPr>
                <p:cNvSpPr/>
                <p:nvPr/>
              </p:nvSpPr>
              <p:spPr>
                <a:xfrm>
                  <a:off x="-6322244" y="1304285"/>
                  <a:ext cx="75513" cy="167224"/>
                </a:xfrm>
                <a:custGeom>
                  <a:avLst/>
                  <a:gdLst>
                    <a:gd name="csX0" fmla="*/ 44714 w 75513"/>
                    <a:gd name="csY0" fmla="*/ 0 h 167224"/>
                    <a:gd name="csX1" fmla="*/ 43061 w 75513"/>
                    <a:gd name="csY1" fmla="*/ 80091 h 167224"/>
                    <a:gd name="csX2" fmla="*/ 13424 w 75513"/>
                    <a:gd name="csY2" fmla="*/ 146957 h 167224"/>
                    <a:gd name="csX3" fmla="*/ 75514 w 75513"/>
                    <a:gd name="csY3" fmla="*/ 167225 h 16722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75513" h="167224">
                      <a:moveTo>
                        <a:pt x="44714" y="0"/>
                      </a:moveTo>
                      <a:cubicBezTo>
                        <a:pt x="44714" y="0"/>
                        <a:pt x="66819" y="75866"/>
                        <a:pt x="43061" y="80091"/>
                      </a:cubicBezTo>
                      <a:cubicBezTo>
                        <a:pt x="-6537" y="88909"/>
                        <a:pt x="-8681" y="128465"/>
                        <a:pt x="13424" y="146957"/>
                      </a:cubicBezTo>
                      <a:cubicBezTo>
                        <a:pt x="35529" y="165449"/>
                        <a:pt x="75514" y="167225"/>
                        <a:pt x="75514" y="167225"/>
                      </a:cubicBezTo>
                    </a:path>
                  </a:pathLst>
                </a:custGeom>
                <a:noFill/>
                <a:ln w="18367" cap="rnd">
                  <a:solidFill>
                    <a:srgbClr val="83464D"/>
                  </a:solidFill>
                  <a:prstDash val="solid"/>
                  <a:round/>
                </a:ln>
              </p:spPr>
            </p:sp>
            <p:sp>
              <p:nvSpPr>
                <p:cNvPr id="167" name="자유형: 도형 166">
                  <a:extLst>
                    <a:ext uri="{FF2B5EF4-FFF2-40B4-BE49-F238E27FC236}">
                      <a16:creationId xmlns:a16="http://schemas.microsoft.com/office/drawing/2014/main" id="{5E5C1C7E-05B2-ACA0-2E42-949E04E32774}"/>
                    </a:ext>
                  </a:extLst>
                </p:cNvPr>
                <p:cNvSpPr/>
                <p:nvPr/>
              </p:nvSpPr>
              <p:spPr>
                <a:xfrm>
                  <a:off x="-6240930" y="1546025"/>
                  <a:ext cx="121853" cy="116421"/>
                </a:xfrm>
                <a:custGeom>
                  <a:avLst/>
                  <a:gdLst>
                    <a:gd name="csX0" fmla="*/ 90762 w 121853"/>
                    <a:gd name="csY0" fmla="*/ 17027 h 116421"/>
                    <a:gd name="csX1" fmla="*/ 118256 w 121853"/>
                    <a:gd name="csY1" fmla="*/ 54868 h 116421"/>
                    <a:gd name="csX2" fmla="*/ 114459 w 121853"/>
                    <a:gd name="csY2" fmla="*/ 99200 h 116421"/>
                    <a:gd name="csX3" fmla="*/ 93150 w 121853"/>
                    <a:gd name="csY3" fmla="*/ 112733 h 116421"/>
                    <a:gd name="csX4" fmla="*/ 9324 w 121853"/>
                    <a:gd name="csY4" fmla="*/ 85423 h 116421"/>
                    <a:gd name="csX5" fmla="*/ 12691 w 121853"/>
                    <a:gd name="csY5" fmla="*/ 15128 h 116421"/>
                    <a:gd name="csX6" fmla="*/ 90824 w 121853"/>
                    <a:gd name="csY6" fmla="*/ 17088 h 11642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21853" h="116421">
                      <a:moveTo>
                        <a:pt x="90762" y="17027"/>
                      </a:moveTo>
                      <a:cubicBezTo>
                        <a:pt x="103621" y="27436"/>
                        <a:pt x="113725" y="41275"/>
                        <a:pt x="118256" y="54868"/>
                      </a:cubicBezTo>
                      <a:cubicBezTo>
                        <a:pt x="123154" y="69564"/>
                        <a:pt x="124073" y="87076"/>
                        <a:pt x="114459" y="99200"/>
                      </a:cubicBezTo>
                      <a:cubicBezTo>
                        <a:pt x="109132" y="105875"/>
                        <a:pt x="101233" y="110038"/>
                        <a:pt x="93150" y="112733"/>
                      </a:cubicBezTo>
                      <a:cubicBezTo>
                        <a:pt x="63085" y="122713"/>
                        <a:pt x="26407" y="112059"/>
                        <a:pt x="9324" y="85423"/>
                      </a:cubicBezTo>
                      <a:cubicBezTo>
                        <a:pt x="-2800" y="66502"/>
                        <a:pt x="-4515" y="32212"/>
                        <a:pt x="12691" y="15128"/>
                      </a:cubicBezTo>
                      <a:cubicBezTo>
                        <a:pt x="36756" y="-8874"/>
                        <a:pt x="68045" y="-1343"/>
                        <a:pt x="90824" y="17088"/>
                      </a:cubicBezTo>
                      <a:close/>
                    </a:path>
                  </a:pathLst>
                </a:custGeom>
                <a:solidFill>
                  <a:srgbClr val="83464D"/>
                </a:solidFill>
                <a:ln w="6122" cap="flat">
                  <a:noFill/>
                  <a:prstDash val="solid"/>
                  <a:miter/>
                </a:ln>
              </p:spPr>
            </p:sp>
          </p:grpSp>
          <p:grpSp>
            <p:nvGrpSpPr>
              <p:cNvPr id="168" name="그래픽 9">
                <a:extLst>
                  <a:ext uri="{FF2B5EF4-FFF2-40B4-BE49-F238E27FC236}">
                    <a16:creationId xmlns:a16="http://schemas.microsoft.com/office/drawing/2014/main" id="{50BD88AE-6A32-CD3B-5881-D4D29FE68714}"/>
                  </a:ext>
                </a:extLst>
              </p:cNvPr>
              <p:cNvGrpSpPr/>
              <p:nvPr/>
            </p:nvGrpSpPr>
            <p:grpSpPr>
              <a:xfrm>
                <a:off x="-5476675" y="1042107"/>
                <a:ext cx="406594" cy="525100"/>
                <a:chOff x="-5476675" y="1042107"/>
                <a:chExt cx="406594" cy="525100"/>
              </a:xfrm>
              <a:solidFill>
                <a:srgbClr val="ECB5AC"/>
              </a:solidFill>
            </p:grpSpPr>
            <p:sp>
              <p:nvSpPr>
                <p:cNvPr id="169" name="자유형: 도형 168">
                  <a:extLst>
                    <a:ext uri="{FF2B5EF4-FFF2-40B4-BE49-F238E27FC236}">
                      <a16:creationId xmlns:a16="http://schemas.microsoft.com/office/drawing/2014/main" id="{B067BCAC-6551-CDC0-F291-6D429E600FD0}"/>
                    </a:ext>
                  </a:extLst>
                </p:cNvPr>
                <p:cNvSpPr/>
                <p:nvPr/>
              </p:nvSpPr>
              <p:spPr>
                <a:xfrm>
                  <a:off x="-5476675" y="1042107"/>
                  <a:ext cx="406594" cy="525100"/>
                </a:xfrm>
                <a:custGeom>
                  <a:avLst/>
                  <a:gdLst>
                    <a:gd name="csX0" fmla="*/ 13777 w 406594"/>
                    <a:gd name="csY0" fmla="*/ 68133 h 525100"/>
                    <a:gd name="csX1" fmla="*/ 330470 w 406594"/>
                    <a:gd name="csY1" fmla="*/ 62316 h 525100"/>
                    <a:gd name="csX2" fmla="*/ 351779 w 406594"/>
                    <a:gd name="csY2" fmla="*/ 412442 h 525100"/>
                    <a:gd name="csX3" fmla="*/ 0 w 406594"/>
                    <a:gd name="csY3" fmla="*/ 514577 h 52510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406594" h="525100">
                      <a:moveTo>
                        <a:pt x="13777" y="68133"/>
                      </a:moveTo>
                      <a:cubicBezTo>
                        <a:pt x="13777" y="68133"/>
                        <a:pt x="182962" y="-81212"/>
                        <a:pt x="330470" y="62316"/>
                      </a:cubicBezTo>
                      <a:cubicBezTo>
                        <a:pt x="409765" y="139530"/>
                        <a:pt x="442831" y="276323"/>
                        <a:pt x="351779" y="412442"/>
                      </a:cubicBezTo>
                      <a:cubicBezTo>
                        <a:pt x="289261" y="505882"/>
                        <a:pt x="112789" y="545928"/>
                        <a:pt x="0" y="514577"/>
                      </a:cubicBezTo>
                    </a:path>
                  </a:pathLst>
                </a:custGeom>
                <a:solidFill>
                  <a:srgbClr val="ECB5AC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70" name="자유형: 도형 169">
                  <a:extLst>
                    <a:ext uri="{FF2B5EF4-FFF2-40B4-BE49-F238E27FC236}">
                      <a16:creationId xmlns:a16="http://schemas.microsoft.com/office/drawing/2014/main" id="{6EDF24EE-1992-3008-3B01-3F3030C33783}"/>
                    </a:ext>
                  </a:extLst>
                </p:cNvPr>
                <p:cNvSpPr/>
                <p:nvPr/>
              </p:nvSpPr>
              <p:spPr>
                <a:xfrm>
                  <a:off x="-5371662" y="1207171"/>
                  <a:ext cx="117994" cy="32575"/>
                </a:xfrm>
                <a:custGeom>
                  <a:avLst/>
                  <a:gdLst>
                    <a:gd name="csX0" fmla="*/ 117994 w 117994"/>
                    <a:gd name="csY0" fmla="*/ 0 h 32575"/>
                    <a:gd name="csX1" fmla="*/ 0 w 117994"/>
                    <a:gd name="csY1" fmla="*/ 32575 h 32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17994" h="32575">
                      <a:moveTo>
                        <a:pt x="117994" y="0"/>
                      </a:moveTo>
                      <a:lnTo>
                        <a:pt x="0" y="32575"/>
                      </a:lnTo>
                    </a:path>
                  </a:pathLst>
                </a:custGeom>
                <a:ln w="18367" cap="rnd">
                  <a:solidFill>
                    <a:srgbClr val="83464D"/>
                  </a:solidFill>
                  <a:prstDash val="solid"/>
                  <a:round/>
                </a:ln>
              </p:spPr>
            </p:sp>
          </p:grp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92CD9D83-86E4-1F24-8BB7-E7991DFB9176}"/>
                  </a:ext>
                </a:extLst>
              </p:cNvPr>
              <p:cNvSpPr/>
              <p:nvPr/>
            </p:nvSpPr>
            <p:spPr>
              <a:xfrm>
                <a:off x="-6003581" y="1201532"/>
                <a:ext cx="474257" cy="443997"/>
              </a:xfrm>
              <a:custGeom>
                <a:avLst/>
                <a:gdLst>
                  <a:gd name="csX0" fmla="*/ 185904 w 474257"/>
                  <a:gd name="csY0" fmla="*/ 439897 h 443997"/>
                  <a:gd name="csX1" fmla="*/ 210825 w 474257"/>
                  <a:gd name="csY1" fmla="*/ 443204 h 443997"/>
                  <a:gd name="csX2" fmla="*/ 366845 w 474257"/>
                  <a:gd name="csY2" fmla="*/ 410200 h 443997"/>
                  <a:gd name="csX3" fmla="*/ 460836 w 474257"/>
                  <a:gd name="csY3" fmla="*/ 281673 h 443997"/>
                  <a:gd name="csX4" fmla="*/ 471552 w 474257"/>
                  <a:gd name="csY4" fmla="*/ 235627 h 443997"/>
                  <a:gd name="csX5" fmla="*/ 355884 w 474257"/>
                  <a:gd name="csY5" fmla="*/ 34173 h 443997"/>
                  <a:gd name="csX6" fmla="*/ 176413 w 474257"/>
                  <a:gd name="csY6" fmla="*/ 4598 h 443997"/>
                  <a:gd name="csX7" fmla="*/ 34354 w 474257"/>
                  <a:gd name="csY7" fmla="*/ 95221 h 443997"/>
                  <a:gd name="csX8" fmla="*/ 4351 w 474257"/>
                  <a:gd name="csY8" fmla="*/ 255038 h 443997"/>
                  <a:gd name="csX9" fmla="*/ 53275 w 474257"/>
                  <a:gd name="csY9" fmla="*/ 364582 h 443997"/>
                  <a:gd name="csX10" fmla="*/ 185843 w 474257"/>
                  <a:gd name="csY10" fmla="*/ 439897 h 4439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74257" h="443997">
                    <a:moveTo>
                      <a:pt x="185904" y="439897"/>
                    </a:moveTo>
                    <a:cubicBezTo>
                      <a:pt x="194415" y="441550"/>
                      <a:pt x="202743" y="442714"/>
                      <a:pt x="210825" y="443204"/>
                    </a:cubicBezTo>
                    <a:cubicBezTo>
                      <a:pt x="261281" y="446388"/>
                      <a:pt x="325513" y="440877"/>
                      <a:pt x="366845" y="410200"/>
                    </a:cubicBezTo>
                    <a:cubicBezTo>
                      <a:pt x="408544" y="379216"/>
                      <a:pt x="441977" y="329496"/>
                      <a:pt x="460836" y="281673"/>
                    </a:cubicBezTo>
                    <a:cubicBezTo>
                      <a:pt x="466347" y="267651"/>
                      <a:pt x="468674" y="250567"/>
                      <a:pt x="471552" y="235627"/>
                    </a:cubicBezTo>
                    <a:cubicBezTo>
                      <a:pt x="488023" y="150820"/>
                      <a:pt x="426791" y="74403"/>
                      <a:pt x="355884" y="34173"/>
                    </a:cubicBezTo>
                    <a:cubicBezTo>
                      <a:pt x="302000" y="3618"/>
                      <a:pt x="237216" y="-7036"/>
                      <a:pt x="176413" y="4598"/>
                    </a:cubicBezTo>
                    <a:cubicBezTo>
                      <a:pt x="119712" y="15497"/>
                      <a:pt x="66256" y="45991"/>
                      <a:pt x="34354" y="95221"/>
                    </a:cubicBezTo>
                    <a:cubicBezTo>
                      <a:pt x="-181" y="148555"/>
                      <a:pt x="-5385" y="193622"/>
                      <a:pt x="4351" y="255038"/>
                    </a:cubicBezTo>
                    <a:cubicBezTo>
                      <a:pt x="11270" y="298818"/>
                      <a:pt x="25659" y="329251"/>
                      <a:pt x="53275" y="364582"/>
                    </a:cubicBezTo>
                    <a:cubicBezTo>
                      <a:pt x="82422" y="401811"/>
                      <a:pt x="136489" y="430161"/>
                      <a:pt x="185843" y="439897"/>
                    </a:cubicBezTo>
                    <a:close/>
                  </a:path>
                </a:pathLst>
              </a:custGeom>
              <a:solidFill>
                <a:srgbClr val="E59291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172" name="타원 171">
              <a:extLst>
                <a:ext uri="{FF2B5EF4-FFF2-40B4-BE49-F238E27FC236}">
                  <a16:creationId xmlns:a16="http://schemas.microsoft.com/office/drawing/2014/main" id="{B49DDA66-6C2A-5B62-CC42-28AD27D11DC1}"/>
                </a:ext>
              </a:extLst>
            </p:cNvPr>
            <p:cNvSpPr/>
            <p:nvPr/>
          </p:nvSpPr>
          <p:spPr>
            <a:xfrm rot="-610800">
              <a:off x="-6981307" y="1017101"/>
              <a:ext cx="689106" cy="89803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173" name="그래픽 9">
              <a:extLst>
                <a:ext uri="{FF2B5EF4-FFF2-40B4-BE49-F238E27FC236}">
                  <a16:creationId xmlns:a16="http://schemas.microsoft.com/office/drawing/2014/main" id="{0ABD0407-D6E7-99C7-B4EA-54B15688C1EC}"/>
                </a:ext>
              </a:extLst>
            </p:cNvPr>
            <p:cNvGrpSpPr/>
            <p:nvPr/>
          </p:nvGrpSpPr>
          <p:grpSpPr>
            <a:xfrm>
              <a:off x="-7021929" y="983269"/>
              <a:ext cx="770163" cy="1768774"/>
              <a:chOff x="-7021929" y="983269"/>
              <a:chExt cx="770163" cy="1768774"/>
            </a:xfrm>
          </p:grpSpPr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42CE6BB4-F655-A3BA-CAB2-43BF90A90114}"/>
                  </a:ext>
                </a:extLst>
              </p:cNvPr>
              <p:cNvSpPr/>
              <p:nvPr/>
            </p:nvSpPr>
            <p:spPr>
              <a:xfrm rot="-610800">
                <a:off x="-6551229" y="2031274"/>
                <a:ext cx="159815" cy="712251"/>
              </a:xfrm>
              <a:custGeom>
                <a:avLst/>
                <a:gdLst>
                  <a:gd name="csX0" fmla="*/ 79908 w 159815"/>
                  <a:gd name="csY0" fmla="*/ 0 h 712251"/>
                  <a:gd name="csX1" fmla="*/ 79908 w 159815"/>
                  <a:gd name="csY1" fmla="*/ 0 h 712251"/>
                  <a:gd name="csX2" fmla="*/ 159816 w 159815"/>
                  <a:gd name="csY2" fmla="*/ 79908 h 712251"/>
                  <a:gd name="csX3" fmla="*/ 159816 w 159815"/>
                  <a:gd name="csY3" fmla="*/ 632344 h 712251"/>
                  <a:gd name="csX4" fmla="*/ 79908 w 159815"/>
                  <a:gd name="csY4" fmla="*/ 712252 h 712251"/>
                  <a:gd name="csX5" fmla="*/ 79908 w 159815"/>
                  <a:gd name="csY5" fmla="*/ 712252 h 712251"/>
                  <a:gd name="csX6" fmla="*/ 0 w 159815"/>
                  <a:gd name="csY6" fmla="*/ 632344 h 712251"/>
                  <a:gd name="csX7" fmla="*/ 0 w 159815"/>
                  <a:gd name="csY7" fmla="*/ 79908 h 712251"/>
                  <a:gd name="csX8" fmla="*/ 79908 w 159815"/>
                  <a:gd name="csY8" fmla="*/ 0 h 7122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59815" h="712251">
                    <a:moveTo>
                      <a:pt x="79908" y="0"/>
                    </a:moveTo>
                    <a:lnTo>
                      <a:pt x="79908" y="0"/>
                    </a:lnTo>
                    <a:cubicBezTo>
                      <a:pt x="123995" y="0"/>
                      <a:pt x="159816" y="35821"/>
                      <a:pt x="159816" y="79908"/>
                    </a:cubicBezTo>
                    <a:lnTo>
                      <a:pt x="159816" y="632344"/>
                    </a:lnTo>
                    <a:cubicBezTo>
                      <a:pt x="159816" y="676431"/>
                      <a:pt x="123995" y="712252"/>
                      <a:pt x="79908" y="712252"/>
                    </a:cubicBezTo>
                    <a:lnTo>
                      <a:pt x="79908" y="712252"/>
                    </a:lnTo>
                    <a:cubicBezTo>
                      <a:pt x="35821" y="712252"/>
                      <a:pt x="0" y="676431"/>
                      <a:pt x="0" y="632344"/>
                    </a:cubicBezTo>
                    <a:lnTo>
                      <a:pt x="0" y="79908"/>
                    </a:lnTo>
                    <a:cubicBezTo>
                      <a:pt x="0" y="35821"/>
                      <a:pt x="35821" y="0"/>
                      <a:pt x="79908" y="0"/>
                    </a:cubicBezTo>
                    <a:close/>
                  </a:path>
                </a:pathLst>
              </a:custGeom>
              <a:solidFill>
                <a:srgbClr val="2B0024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75" name="사각형: 둥근 모서리 174">
                <a:extLst>
                  <a:ext uri="{FF2B5EF4-FFF2-40B4-BE49-F238E27FC236}">
                    <a16:creationId xmlns:a16="http://schemas.microsoft.com/office/drawing/2014/main" id="{DFFAB621-8EE5-0AB4-B69F-B2DABCF03691}"/>
                  </a:ext>
                </a:extLst>
              </p:cNvPr>
              <p:cNvSpPr/>
              <p:nvPr/>
            </p:nvSpPr>
            <p:spPr>
              <a:xfrm rot="-610800">
                <a:off x="-6590107" y="1873759"/>
                <a:ext cx="99747" cy="259869"/>
              </a:xfrm>
              <a:prstGeom prst="roundRect">
                <a:avLst>
                  <a:gd name="adj" fmla="val 49969"/>
                </a:avLst>
              </a:prstGeom>
              <a:solidFill>
                <a:srgbClr val="888A8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6CBFBE2E-D6BC-6BFA-0C04-0C6BED752EE5}"/>
                  </a:ext>
                </a:extLst>
              </p:cNvPr>
              <p:cNvSpPr/>
              <p:nvPr/>
            </p:nvSpPr>
            <p:spPr>
              <a:xfrm>
                <a:off x="-7021929" y="983269"/>
                <a:ext cx="770163" cy="965974"/>
              </a:xfrm>
              <a:custGeom>
                <a:avLst/>
                <a:gdLst>
                  <a:gd name="csX0" fmla="*/ 416378 w 770163"/>
                  <a:gd name="csY0" fmla="*/ 965974 h 965974"/>
                  <a:gd name="csX1" fmla="*/ 176593 w 770163"/>
                  <a:gd name="csY1" fmla="*/ 865737 h 965974"/>
                  <a:gd name="csX2" fmla="*/ 9735 w 770163"/>
                  <a:gd name="csY2" fmla="*/ 550392 h 965974"/>
                  <a:gd name="csX3" fmla="*/ 299180 w 770163"/>
                  <a:gd name="csY3" fmla="*/ 4875 h 965974"/>
                  <a:gd name="csX4" fmla="*/ 593461 w 770163"/>
                  <a:gd name="csY4" fmla="*/ 100274 h 965974"/>
                  <a:gd name="csX5" fmla="*/ 760319 w 770163"/>
                  <a:gd name="csY5" fmla="*/ 415620 h 965974"/>
                  <a:gd name="csX6" fmla="*/ 713599 w 770163"/>
                  <a:gd name="csY6" fmla="*/ 769297 h 965974"/>
                  <a:gd name="csX7" fmla="*/ 470875 w 770163"/>
                  <a:gd name="csY7" fmla="*/ 961076 h 965974"/>
                  <a:gd name="csX8" fmla="*/ 416439 w 770163"/>
                  <a:gd name="csY8" fmla="*/ 965913 h 965974"/>
                  <a:gd name="csX9" fmla="*/ 353186 w 770163"/>
                  <a:gd name="csY9" fmla="*/ 73516 h 965974"/>
                  <a:gd name="csX10" fmla="*/ 312161 w 770163"/>
                  <a:gd name="csY10" fmla="*/ 77190 h 965974"/>
                  <a:gd name="csX11" fmla="*/ 82050 w 770163"/>
                  <a:gd name="csY11" fmla="*/ 537349 h 965974"/>
                  <a:gd name="csX12" fmla="*/ 226068 w 770163"/>
                  <a:gd name="csY12" fmla="*/ 811363 h 965974"/>
                  <a:gd name="csX13" fmla="*/ 457893 w 770163"/>
                  <a:gd name="csY13" fmla="*/ 888761 h 965974"/>
                  <a:gd name="csX14" fmla="*/ 648325 w 770163"/>
                  <a:gd name="csY14" fmla="*/ 735558 h 965974"/>
                  <a:gd name="csX15" fmla="*/ 688004 w 770163"/>
                  <a:gd name="csY15" fmla="*/ 428601 h 965974"/>
                  <a:gd name="csX16" fmla="*/ 543986 w 770163"/>
                  <a:gd name="csY16" fmla="*/ 154587 h 965974"/>
                  <a:gd name="csX17" fmla="*/ 353248 w 770163"/>
                  <a:gd name="csY17" fmla="*/ 73516 h 965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70163" h="965974">
                    <a:moveTo>
                      <a:pt x="416378" y="965974"/>
                    </a:moveTo>
                    <a:cubicBezTo>
                      <a:pt x="332184" y="965974"/>
                      <a:pt x="248724" y="931378"/>
                      <a:pt x="176593" y="865737"/>
                    </a:cubicBezTo>
                    <a:cubicBezTo>
                      <a:pt x="91603" y="788340"/>
                      <a:pt x="32330" y="676346"/>
                      <a:pt x="9735" y="550392"/>
                    </a:cubicBezTo>
                    <a:cubicBezTo>
                      <a:pt x="-37597" y="286726"/>
                      <a:pt x="92276" y="42043"/>
                      <a:pt x="299180" y="4875"/>
                    </a:cubicBezTo>
                    <a:cubicBezTo>
                      <a:pt x="401315" y="-13495"/>
                      <a:pt x="505777" y="20428"/>
                      <a:pt x="593461" y="100274"/>
                    </a:cubicBezTo>
                    <a:cubicBezTo>
                      <a:pt x="678452" y="177672"/>
                      <a:pt x="737724" y="289665"/>
                      <a:pt x="760319" y="415620"/>
                    </a:cubicBezTo>
                    <a:cubicBezTo>
                      <a:pt x="782914" y="541574"/>
                      <a:pt x="766320" y="667223"/>
                      <a:pt x="713599" y="769297"/>
                    </a:cubicBezTo>
                    <a:cubicBezTo>
                      <a:pt x="659163" y="874677"/>
                      <a:pt x="573010" y="942768"/>
                      <a:pt x="470875" y="961076"/>
                    </a:cubicBezTo>
                    <a:cubicBezTo>
                      <a:pt x="452750" y="964321"/>
                      <a:pt x="434564" y="965913"/>
                      <a:pt x="416439" y="965913"/>
                    </a:cubicBezTo>
                    <a:close/>
                    <a:moveTo>
                      <a:pt x="353186" y="73516"/>
                    </a:moveTo>
                    <a:cubicBezTo>
                      <a:pt x="339470" y="73516"/>
                      <a:pt x="325754" y="74741"/>
                      <a:pt x="312161" y="77190"/>
                    </a:cubicBezTo>
                    <a:cubicBezTo>
                      <a:pt x="145120" y="107194"/>
                      <a:pt x="41882" y="313607"/>
                      <a:pt x="82050" y="537349"/>
                    </a:cubicBezTo>
                    <a:cubicBezTo>
                      <a:pt x="101828" y="647506"/>
                      <a:pt x="152957" y="744804"/>
                      <a:pt x="226068" y="811363"/>
                    </a:cubicBezTo>
                    <a:cubicBezTo>
                      <a:pt x="296485" y="875473"/>
                      <a:pt x="378781" y="902967"/>
                      <a:pt x="457893" y="888761"/>
                    </a:cubicBezTo>
                    <a:cubicBezTo>
                      <a:pt x="537005" y="874555"/>
                      <a:pt x="604606" y="820181"/>
                      <a:pt x="648325" y="735558"/>
                    </a:cubicBezTo>
                    <a:cubicBezTo>
                      <a:pt x="693698" y="647751"/>
                      <a:pt x="707782" y="538697"/>
                      <a:pt x="688004" y="428601"/>
                    </a:cubicBezTo>
                    <a:cubicBezTo>
                      <a:pt x="668226" y="318444"/>
                      <a:pt x="617097" y="221147"/>
                      <a:pt x="543986" y="154587"/>
                    </a:cubicBezTo>
                    <a:cubicBezTo>
                      <a:pt x="485693" y="101499"/>
                      <a:pt x="419256" y="73516"/>
                      <a:pt x="353248" y="73516"/>
                    </a:cubicBezTo>
                    <a:close/>
                  </a:path>
                </a:pathLst>
              </a:custGeom>
              <a:solidFill>
                <a:srgbClr val="888A8E"/>
              </a:solidFill>
              <a:ln w="18367" cap="flat">
                <a:solidFill>
                  <a:srgbClr val="888A8E"/>
                </a:solidFill>
                <a:prstDash val="solid"/>
                <a:miter/>
              </a:ln>
            </p:spPr>
          </p:sp>
        </p:grp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E05DFA3D-76BE-ABB0-16B9-78D307098098}"/>
                </a:ext>
              </a:extLst>
            </p:cNvPr>
            <p:cNvSpPr/>
            <p:nvPr/>
          </p:nvSpPr>
          <p:spPr>
            <a:xfrm>
              <a:off x="-6725354" y="2064382"/>
              <a:ext cx="1195859" cy="1109634"/>
            </a:xfrm>
            <a:custGeom>
              <a:avLst/>
              <a:gdLst>
                <a:gd name="csX0" fmla="*/ 1129399 w 1195859"/>
                <a:gd name="csY0" fmla="*/ 666673 h 1109634"/>
                <a:gd name="csX1" fmla="*/ 1127378 w 1195859"/>
                <a:gd name="csY1" fmla="*/ 663734 h 1109634"/>
                <a:gd name="csX2" fmla="*/ 955438 w 1195859"/>
                <a:gd name="csY2" fmla="*/ 508756 h 1109634"/>
                <a:gd name="csX3" fmla="*/ 740942 w 1195859"/>
                <a:gd name="csY3" fmla="*/ 312813 h 1109634"/>
                <a:gd name="csX4" fmla="*/ 342994 w 1195859"/>
                <a:gd name="csY4" fmla="*/ 13939 h 1109634"/>
                <a:gd name="csX5" fmla="*/ 951 w 1195859"/>
                <a:gd name="csY5" fmla="*/ 160957 h 1109634"/>
                <a:gd name="csX6" fmla="*/ 58999 w 1195859"/>
                <a:gd name="csY6" fmla="*/ 224516 h 1109634"/>
                <a:gd name="csX7" fmla="*/ 38548 w 1195859"/>
                <a:gd name="csY7" fmla="*/ 257826 h 1109634"/>
                <a:gd name="csX8" fmla="*/ 32302 w 1195859"/>
                <a:gd name="csY8" fmla="*/ 307302 h 1109634"/>
                <a:gd name="csX9" fmla="*/ 85942 w 1195859"/>
                <a:gd name="csY9" fmla="*/ 358431 h 1109634"/>
                <a:gd name="csX10" fmla="*/ 64939 w 1195859"/>
                <a:gd name="csY10" fmla="*/ 437787 h 1109634"/>
                <a:gd name="csX11" fmla="*/ 130090 w 1195859"/>
                <a:gd name="csY11" fmla="*/ 487753 h 1109634"/>
                <a:gd name="csX12" fmla="*/ 129355 w 1195859"/>
                <a:gd name="csY12" fmla="*/ 538820 h 1109634"/>
                <a:gd name="csX13" fmla="*/ 174789 w 1195859"/>
                <a:gd name="csY13" fmla="*/ 577397 h 1109634"/>
                <a:gd name="csX14" fmla="*/ 236022 w 1195859"/>
                <a:gd name="csY14" fmla="*/ 583091 h 1109634"/>
                <a:gd name="csX15" fmla="*/ 337545 w 1195859"/>
                <a:gd name="csY15" fmla="*/ 570722 h 1109634"/>
                <a:gd name="csX16" fmla="*/ 549530 w 1195859"/>
                <a:gd name="csY16" fmla="*/ 800956 h 1109634"/>
                <a:gd name="csX17" fmla="*/ 1194978 w 1195859"/>
                <a:gd name="csY17" fmla="*/ 952199 h 1109634"/>
                <a:gd name="csX18" fmla="*/ 1129276 w 1195859"/>
                <a:gd name="csY18" fmla="*/ 666612 h 1109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95859" h="1109634">
                  <a:moveTo>
                    <a:pt x="1129399" y="666673"/>
                  </a:moveTo>
                  <a:cubicBezTo>
                    <a:pt x="1128725" y="665694"/>
                    <a:pt x="1128051" y="664714"/>
                    <a:pt x="1127378" y="663734"/>
                  </a:cubicBezTo>
                  <a:cubicBezTo>
                    <a:pt x="1085985" y="605074"/>
                    <a:pt x="1008894" y="557435"/>
                    <a:pt x="955438" y="508756"/>
                  </a:cubicBezTo>
                  <a:cubicBezTo>
                    <a:pt x="883796" y="443543"/>
                    <a:pt x="813012" y="377474"/>
                    <a:pt x="740942" y="312813"/>
                  </a:cubicBezTo>
                  <a:cubicBezTo>
                    <a:pt x="630479" y="213678"/>
                    <a:pt x="488972" y="59251"/>
                    <a:pt x="342994" y="13939"/>
                  </a:cubicBezTo>
                  <a:cubicBezTo>
                    <a:pt x="158869" y="-43191"/>
                    <a:pt x="-14418" y="89132"/>
                    <a:pt x="951" y="160957"/>
                  </a:cubicBezTo>
                  <a:cubicBezTo>
                    <a:pt x="8177" y="194818"/>
                    <a:pt x="31445" y="216862"/>
                    <a:pt x="58999" y="224516"/>
                  </a:cubicBezTo>
                  <a:cubicBezTo>
                    <a:pt x="56305" y="223781"/>
                    <a:pt x="39773" y="255010"/>
                    <a:pt x="38548" y="257826"/>
                  </a:cubicBezTo>
                  <a:cubicBezTo>
                    <a:pt x="31874" y="273318"/>
                    <a:pt x="28996" y="290585"/>
                    <a:pt x="32302" y="307302"/>
                  </a:cubicBezTo>
                  <a:cubicBezTo>
                    <a:pt x="37385" y="333387"/>
                    <a:pt x="59489" y="356594"/>
                    <a:pt x="85942" y="358431"/>
                  </a:cubicBezTo>
                  <a:cubicBezTo>
                    <a:pt x="64204" y="377658"/>
                    <a:pt x="55570" y="410355"/>
                    <a:pt x="64939" y="437787"/>
                  </a:cubicBezTo>
                  <a:cubicBezTo>
                    <a:pt x="74308" y="465220"/>
                    <a:pt x="101127" y="485855"/>
                    <a:pt x="130090" y="487753"/>
                  </a:cubicBezTo>
                  <a:cubicBezTo>
                    <a:pt x="125987" y="504531"/>
                    <a:pt x="123355" y="522655"/>
                    <a:pt x="129355" y="538820"/>
                  </a:cubicBezTo>
                  <a:cubicBezTo>
                    <a:pt x="136519" y="558109"/>
                    <a:pt x="155134" y="571396"/>
                    <a:pt x="174789" y="577397"/>
                  </a:cubicBezTo>
                  <a:cubicBezTo>
                    <a:pt x="194506" y="583398"/>
                    <a:pt x="215448" y="583275"/>
                    <a:pt x="236022" y="583091"/>
                  </a:cubicBezTo>
                  <a:cubicBezTo>
                    <a:pt x="270801" y="582785"/>
                    <a:pt x="303744" y="579173"/>
                    <a:pt x="337545" y="570722"/>
                  </a:cubicBezTo>
                  <a:cubicBezTo>
                    <a:pt x="344954" y="568090"/>
                    <a:pt x="476174" y="716822"/>
                    <a:pt x="549530" y="800956"/>
                  </a:cubicBezTo>
                  <a:cubicBezTo>
                    <a:pt x="869223" y="1167675"/>
                    <a:pt x="1163689" y="1193943"/>
                    <a:pt x="1194978" y="952199"/>
                  </a:cubicBezTo>
                  <a:cubicBezTo>
                    <a:pt x="1202326" y="895559"/>
                    <a:pt x="1162280" y="715843"/>
                    <a:pt x="1129276" y="666612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BFA85699-E3AF-B7B4-86DE-F12AB9C8C02C}"/>
                </a:ext>
              </a:extLst>
            </p:cNvPr>
            <p:cNvSpPr/>
            <p:nvPr/>
          </p:nvSpPr>
          <p:spPr>
            <a:xfrm>
              <a:off x="-5930937" y="2000181"/>
              <a:ext cx="925385" cy="1148509"/>
            </a:xfrm>
            <a:custGeom>
              <a:avLst/>
              <a:gdLst>
                <a:gd name="csX0" fmla="*/ 88890 w 925385"/>
                <a:gd name="csY0" fmla="*/ 592857 h 1148509"/>
                <a:gd name="csX1" fmla="*/ 20616 w 925385"/>
                <a:gd name="csY1" fmla="*/ 686236 h 1148509"/>
                <a:gd name="csX2" fmla="*/ 46946 w 925385"/>
                <a:gd name="csY2" fmla="*/ 926695 h 1148509"/>
                <a:gd name="csX3" fmla="*/ 257523 w 925385"/>
                <a:gd name="csY3" fmla="*/ 1060548 h 1148509"/>
                <a:gd name="csX4" fmla="*/ 321449 w 925385"/>
                <a:gd name="csY4" fmla="*/ 1146640 h 1148509"/>
                <a:gd name="csX5" fmla="*/ 900216 w 925385"/>
                <a:gd name="csY5" fmla="*/ 500151 h 1148509"/>
                <a:gd name="csX6" fmla="*/ 924953 w 925385"/>
                <a:gd name="csY6" fmla="*/ 324354 h 1148509"/>
                <a:gd name="csX7" fmla="*/ 852148 w 925385"/>
                <a:gd name="csY7" fmla="*/ 176295 h 1148509"/>
                <a:gd name="csX8" fmla="*/ 726255 w 925385"/>
                <a:gd name="csY8" fmla="*/ 55422 h 1148509"/>
                <a:gd name="csX9" fmla="*/ 567113 w 925385"/>
                <a:gd name="csY9" fmla="*/ 17213 h 1148509"/>
                <a:gd name="csX10" fmla="*/ 412318 w 925385"/>
                <a:gd name="csY10" fmla="*/ 209544 h 1148509"/>
                <a:gd name="csX11" fmla="*/ 88829 w 925385"/>
                <a:gd name="csY11" fmla="*/ 592796 h 1148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5385" h="1148509">
                  <a:moveTo>
                    <a:pt x="88890" y="592857"/>
                  </a:moveTo>
                  <a:cubicBezTo>
                    <a:pt x="63356" y="621942"/>
                    <a:pt x="37393" y="651456"/>
                    <a:pt x="20616" y="686236"/>
                  </a:cubicBezTo>
                  <a:cubicBezTo>
                    <a:pt x="-16062" y="762531"/>
                    <a:pt x="-1672" y="857319"/>
                    <a:pt x="46946" y="926695"/>
                  </a:cubicBezTo>
                  <a:cubicBezTo>
                    <a:pt x="95564" y="996132"/>
                    <a:pt x="174431" y="1041260"/>
                    <a:pt x="257523" y="1060548"/>
                  </a:cubicBezTo>
                  <a:cubicBezTo>
                    <a:pt x="284771" y="1066855"/>
                    <a:pt x="298855" y="1162989"/>
                    <a:pt x="321449" y="1146640"/>
                  </a:cubicBezTo>
                  <a:cubicBezTo>
                    <a:pt x="512677" y="1008378"/>
                    <a:pt x="764648" y="718873"/>
                    <a:pt x="900216" y="500151"/>
                  </a:cubicBezTo>
                  <a:cubicBezTo>
                    <a:pt x="919136" y="469658"/>
                    <a:pt x="921831" y="359991"/>
                    <a:pt x="924953" y="324354"/>
                  </a:cubicBezTo>
                  <a:cubicBezTo>
                    <a:pt x="929913" y="267959"/>
                    <a:pt x="891337" y="217565"/>
                    <a:pt x="852148" y="176295"/>
                  </a:cubicBezTo>
                  <a:cubicBezTo>
                    <a:pt x="812103" y="134167"/>
                    <a:pt x="769179" y="94795"/>
                    <a:pt x="726255" y="55422"/>
                  </a:cubicBezTo>
                  <a:cubicBezTo>
                    <a:pt x="684189" y="16846"/>
                    <a:pt x="619283" y="-23996"/>
                    <a:pt x="567113" y="17213"/>
                  </a:cubicBezTo>
                  <a:cubicBezTo>
                    <a:pt x="507289" y="64546"/>
                    <a:pt x="460385" y="150271"/>
                    <a:pt x="412318" y="209544"/>
                  </a:cubicBezTo>
                  <a:cubicBezTo>
                    <a:pt x="306999" y="339356"/>
                    <a:pt x="199108" y="467086"/>
                    <a:pt x="88829" y="592796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B6322D01-EB61-D5F2-E8B4-56F739C9C9F8}"/>
                </a:ext>
              </a:extLst>
            </p:cNvPr>
            <p:cNvSpPr/>
            <p:nvPr/>
          </p:nvSpPr>
          <p:spPr>
            <a:xfrm>
              <a:off x="-5696438" y="1809086"/>
              <a:ext cx="912114" cy="934399"/>
            </a:xfrm>
            <a:custGeom>
              <a:avLst/>
              <a:gdLst>
                <a:gd name="csX0" fmla="*/ 482509 w 912114"/>
                <a:gd name="csY0" fmla="*/ 5692 h 934399"/>
                <a:gd name="csX1" fmla="*/ 251848 w 912114"/>
                <a:gd name="csY1" fmla="*/ 160670 h 934399"/>
                <a:gd name="csX2" fmla="*/ 0 w 912114"/>
                <a:gd name="csY2" fmla="*/ 506203 h 934399"/>
                <a:gd name="csX3" fmla="*/ 578338 w 912114"/>
                <a:gd name="csY3" fmla="*/ 934400 h 934399"/>
                <a:gd name="csX4" fmla="*/ 912114 w 912114"/>
                <a:gd name="csY4" fmla="*/ 484956 h 934399"/>
                <a:gd name="csX5" fmla="*/ 482509 w 912114"/>
                <a:gd name="csY5" fmla="*/ 5753 h 9343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2114" h="934399">
                  <a:moveTo>
                    <a:pt x="482509" y="5692"/>
                  </a:moveTo>
                  <a:cubicBezTo>
                    <a:pt x="482509" y="5692"/>
                    <a:pt x="368250" y="18183"/>
                    <a:pt x="251848" y="160670"/>
                  </a:cubicBezTo>
                  <a:cubicBezTo>
                    <a:pt x="135446" y="303157"/>
                    <a:pt x="0" y="506203"/>
                    <a:pt x="0" y="506203"/>
                  </a:cubicBezTo>
                  <a:cubicBezTo>
                    <a:pt x="0" y="506203"/>
                    <a:pt x="310080" y="601481"/>
                    <a:pt x="578338" y="934400"/>
                  </a:cubicBezTo>
                  <a:cubicBezTo>
                    <a:pt x="578338" y="934400"/>
                    <a:pt x="912114" y="650160"/>
                    <a:pt x="912114" y="484956"/>
                  </a:cubicBezTo>
                  <a:cubicBezTo>
                    <a:pt x="912114" y="319751"/>
                    <a:pt x="803060" y="-50458"/>
                    <a:pt x="482509" y="5753"/>
                  </a:cubicBezTo>
                  <a:close/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0" name="자유형: 도형 179">
              <a:extLst>
                <a:ext uri="{FF2B5EF4-FFF2-40B4-BE49-F238E27FC236}">
                  <a16:creationId xmlns:a16="http://schemas.microsoft.com/office/drawing/2014/main" id="{C1DE57AD-7117-80B9-452F-305575A7D3AF}"/>
                </a:ext>
              </a:extLst>
            </p:cNvPr>
            <p:cNvSpPr/>
            <p:nvPr/>
          </p:nvSpPr>
          <p:spPr>
            <a:xfrm>
              <a:off x="-5696438" y="2266425"/>
              <a:ext cx="649979" cy="477059"/>
            </a:xfrm>
            <a:custGeom>
              <a:avLst/>
              <a:gdLst>
                <a:gd name="csX0" fmla="*/ 33188 w 649979"/>
                <a:gd name="csY0" fmla="*/ 0 h 477059"/>
                <a:gd name="csX1" fmla="*/ 0 w 649979"/>
                <a:gd name="csY1" fmla="*/ 48864 h 477059"/>
                <a:gd name="csX2" fmla="*/ 578338 w 649979"/>
                <a:gd name="csY2" fmla="*/ 477060 h 477059"/>
                <a:gd name="csX3" fmla="*/ 649979 w 649979"/>
                <a:gd name="csY3" fmla="*/ 411664 h 477059"/>
                <a:gd name="csX4" fmla="*/ 33188 w 649979"/>
                <a:gd name="csY4" fmla="*/ 61 h 477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9979" h="477059">
                  <a:moveTo>
                    <a:pt x="33188" y="0"/>
                  </a:moveTo>
                  <a:lnTo>
                    <a:pt x="0" y="48864"/>
                  </a:lnTo>
                  <a:cubicBezTo>
                    <a:pt x="0" y="48864"/>
                    <a:pt x="417848" y="245235"/>
                    <a:pt x="578338" y="477060"/>
                  </a:cubicBezTo>
                  <a:lnTo>
                    <a:pt x="649979" y="411664"/>
                  </a:lnTo>
                  <a:cubicBezTo>
                    <a:pt x="649979" y="411664"/>
                    <a:pt x="350248" y="57191"/>
                    <a:pt x="33188" y="61"/>
                  </a:cubicBezTo>
                  <a:close/>
                </a:path>
              </a:pathLst>
            </a:cu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1" name="자유형: 도형 180">
              <a:extLst>
                <a:ext uri="{FF2B5EF4-FFF2-40B4-BE49-F238E27FC236}">
                  <a16:creationId xmlns:a16="http://schemas.microsoft.com/office/drawing/2014/main" id="{FE23BBE0-2744-0026-F327-45CEE8AABF67}"/>
                </a:ext>
              </a:extLst>
            </p:cNvPr>
            <p:cNvSpPr/>
            <p:nvPr/>
          </p:nvSpPr>
          <p:spPr>
            <a:xfrm>
              <a:off x="-5696438" y="1889603"/>
              <a:ext cx="331755" cy="425624"/>
            </a:xfrm>
            <a:custGeom>
              <a:avLst/>
              <a:gdLst>
                <a:gd name="csX0" fmla="*/ 0 w 331755"/>
                <a:gd name="csY0" fmla="*/ 425625 h 425624"/>
                <a:gd name="csX1" fmla="*/ 331756 w 331755"/>
                <a:gd name="csY1" fmla="*/ 0 h 425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1755" h="425624">
                  <a:moveTo>
                    <a:pt x="0" y="425625"/>
                  </a:moveTo>
                  <a:cubicBezTo>
                    <a:pt x="0" y="425625"/>
                    <a:pt x="234948" y="89460"/>
                    <a:pt x="331756" y="0"/>
                  </a:cubicBezTo>
                </a:path>
              </a:pathLst>
            </a:custGeom>
            <a:solidFill>
              <a:srgbClr val="FCF8E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0BBD4F0A-ED2D-FCB5-9B85-75BAFB7C59E5}"/>
                </a:ext>
              </a:extLst>
            </p:cNvPr>
            <p:cNvSpPr/>
            <p:nvPr/>
          </p:nvSpPr>
          <p:spPr>
            <a:xfrm>
              <a:off x="-5696438" y="1889603"/>
              <a:ext cx="331755" cy="425624"/>
            </a:xfrm>
            <a:custGeom>
              <a:avLst/>
              <a:gdLst>
                <a:gd name="csX0" fmla="*/ 0 w 331755"/>
                <a:gd name="csY0" fmla="*/ 425625 h 425624"/>
                <a:gd name="csX1" fmla="*/ 331756 w 331755"/>
                <a:gd name="csY1" fmla="*/ 0 h 425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1755" h="425624">
                  <a:moveTo>
                    <a:pt x="0" y="425625"/>
                  </a:moveTo>
                  <a:cubicBezTo>
                    <a:pt x="0" y="425625"/>
                    <a:pt x="234948" y="89460"/>
                    <a:pt x="331756" y="0"/>
                  </a:cubicBezTo>
                </a:path>
              </a:pathLst>
            </a:custGeom>
            <a:noFill/>
            <a:ln w="18367" cap="rnd">
              <a:solidFill>
                <a:srgbClr val="D89323"/>
              </a:solidFill>
              <a:prstDash val="solid"/>
              <a:miter/>
            </a:ln>
          </p:spPr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596B5342-5EB5-6E4A-C13D-618932C38C6A}"/>
                </a:ext>
              </a:extLst>
            </p:cNvPr>
            <p:cNvSpPr/>
            <p:nvPr/>
          </p:nvSpPr>
          <p:spPr>
            <a:xfrm>
              <a:off x="-5118039" y="2492311"/>
              <a:ext cx="279034" cy="251113"/>
            </a:xfrm>
            <a:custGeom>
              <a:avLst/>
              <a:gdLst>
                <a:gd name="csX0" fmla="*/ 0 w 279034"/>
                <a:gd name="csY0" fmla="*/ 251113 h 251113"/>
                <a:gd name="csX1" fmla="*/ 279035 w 279034"/>
                <a:gd name="csY1" fmla="*/ 0 h 251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9034" h="251113">
                  <a:moveTo>
                    <a:pt x="0" y="251113"/>
                  </a:moveTo>
                  <a:cubicBezTo>
                    <a:pt x="0" y="251113"/>
                    <a:pt x="254236" y="29514"/>
                    <a:pt x="279035" y="0"/>
                  </a:cubicBezTo>
                </a:path>
              </a:pathLst>
            </a:custGeom>
            <a:noFill/>
            <a:ln w="18367" cap="rnd">
              <a:solidFill>
                <a:srgbClr val="D89323"/>
              </a:solidFill>
              <a:prstDash val="solid"/>
              <a:miter/>
            </a:ln>
          </p:spPr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8A4BE8E4-B360-4B8E-3E9D-8CA09247CA1B}"/>
                </a:ext>
              </a:extLst>
            </p:cNvPr>
            <p:cNvSpPr/>
            <p:nvPr/>
          </p:nvSpPr>
          <p:spPr>
            <a:xfrm>
              <a:off x="-5897937" y="3674091"/>
              <a:ext cx="488703" cy="779146"/>
            </a:xfrm>
            <a:custGeom>
              <a:avLst/>
              <a:gdLst>
                <a:gd name="csX0" fmla="*/ 474534 w 488703"/>
                <a:gd name="csY0" fmla="*/ 0 h 779146"/>
                <a:gd name="csX1" fmla="*/ 479983 w 488703"/>
                <a:gd name="csY1" fmla="*/ 327347 h 779146"/>
                <a:gd name="csX2" fmla="*/ 339394 w 488703"/>
                <a:gd name="csY2" fmla="*/ 556846 h 779146"/>
                <a:gd name="csX3" fmla="*/ 311105 w 488703"/>
                <a:gd name="csY3" fmla="*/ 762463 h 779146"/>
                <a:gd name="csX4" fmla="*/ 38499 w 488703"/>
                <a:gd name="csY4" fmla="*/ 668288 h 779146"/>
                <a:gd name="csX5" fmla="*/ 118652 w 488703"/>
                <a:gd name="csY5" fmla="*/ 168143 h 779146"/>
                <a:gd name="csX6" fmla="*/ 474595 w 488703"/>
                <a:gd name="csY6" fmla="*/ 0 h 779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8703" h="779146">
                  <a:moveTo>
                    <a:pt x="474534" y="0"/>
                  </a:moveTo>
                  <a:cubicBezTo>
                    <a:pt x="474534" y="0"/>
                    <a:pt x="502394" y="250868"/>
                    <a:pt x="479983" y="327347"/>
                  </a:cubicBezTo>
                  <a:cubicBezTo>
                    <a:pt x="457572" y="403826"/>
                    <a:pt x="339394" y="382578"/>
                    <a:pt x="339394" y="556846"/>
                  </a:cubicBezTo>
                  <a:cubicBezTo>
                    <a:pt x="339394" y="612628"/>
                    <a:pt x="380297" y="738521"/>
                    <a:pt x="311105" y="762463"/>
                  </a:cubicBezTo>
                  <a:cubicBezTo>
                    <a:pt x="241913" y="786405"/>
                    <a:pt x="99058" y="804591"/>
                    <a:pt x="38499" y="668288"/>
                  </a:cubicBezTo>
                  <a:cubicBezTo>
                    <a:pt x="-45327" y="479631"/>
                    <a:pt x="19762" y="290486"/>
                    <a:pt x="118652" y="168143"/>
                  </a:cubicBezTo>
                  <a:lnTo>
                    <a:pt x="474595" y="0"/>
                  </a:ln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D941B60C-0BAA-04E0-4018-BA1BBBE55406}"/>
                </a:ext>
              </a:extLst>
            </p:cNvPr>
            <p:cNvSpPr/>
            <p:nvPr/>
          </p:nvSpPr>
          <p:spPr>
            <a:xfrm>
              <a:off x="-5558482" y="3862197"/>
              <a:ext cx="182058" cy="391505"/>
            </a:xfrm>
            <a:custGeom>
              <a:avLst/>
              <a:gdLst>
                <a:gd name="csX0" fmla="*/ 148672 w 182058"/>
                <a:gd name="csY0" fmla="*/ 2510 h 391505"/>
                <a:gd name="csX1" fmla="*/ 180941 w 182058"/>
                <a:gd name="csY1" fmla="*/ 271686 h 391505"/>
                <a:gd name="csX2" fmla="*/ 90317 w 182058"/>
                <a:gd name="csY2" fmla="*/ 367944 h 391505"/>
                <a:gd name="csX3" fmla="*/ 0 w 182058"/>
                <a:gd name="csY3" fmla="*/ 194411 h 391505"/>
                <a:gd name="csX4" fmla="*/ 148733 w 182058"/>
                <a:gd name="csY4" fmla="*/ 2510 h 391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2058" h="391505">
                  <a:moveTo>
                    <a:pt x="148672" y="2510"/>
                  </a:moveTo>
                  <a:cubicBezTo>
                    <a:pt x="148672" y="2510"/>
                    <a:pt x="172430" y="158468"/>
                    <a:pt x="180941" y="271686"/>
                  </a:cubicBezTo>
                  <a:cubicBezTo>
                    <a:pt x="189452" y="384904"/>
                    <a:pt x="148366" y="419991"/>
                    <a:pt x="90317" y="367944"/>
                  </a:cubicBezTo>
                  <a:cubicBezTo>
                    <a:pt x="32269" y="315896"/>
                    <a:pt x="62212" y="261277"/>
                    <a:pt x="0" y="194411"/>
                  </a:cubicBezTo>
                  <a:cubicBezTo>
                    <a:pt x="0" y="194411"/>
                    <a:pt x="22166" y="-25779"/>
                    <a:pt x="148733" y="2510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B18DCB10-F54B-7C9B-F456-EE0B9023844B}"/>
                </a:ext>
              </a:extLst>
            </p:cNvPr>
            <p:cNvSpPr/>
            <p:nvPr/>
          </p:nvSpPr>
          <p:spPr>
            <a:xfrm>
              <a:off x="-5688408" y="4139762"/>
              <a:ext cx="62754" cy="297220"/>
            </a:xfrm>
            <a:custGeom>
              <a:avLst/>
              <a:gdLst>
                <a:gd name="csX0" fmla="*/ 9176 w 62754"/>
                <a:gd name="csY0" fmla="*/ 0 h 297220"/>
                <a:gd name="csX1" fmla="*/ 5380 w 62754"/>
                <a:gd name="csY1" fmla="*/ 165816 h 297220"/>
                <a:gd name="csX2" fmla="*/ 62755 w 62754"/>
                <a:gd name="csY2" fmla="*/ 297220 h 297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2754" h="297220">
                  <a:moveTo>
                    <a:pt x="9176" y="0"/>
                  </a:moveTo>
                  <a:cubicBezTo>
                    <a:pt x="9176" y="0"/>
                    <a:pt x="-8642" y="83826"/>
                    <a:pt x="5380" y="165816"/>
                  </a:cubicBezTo>
                  <a:cubicBezTo>
                    <a:pt x="20382" y="253379"/>
                    <a:pt x="62755" y="297220"/>
                    <a:pt x="62755" y="29722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0D64BE83-D257-2030-13BC-00B58D10D890}"/>
                </a:ext>
              </a:extLst>
            </p:cNvPr>
            <p:cNvSpPr/>
            <p:nvPr/>
          </p:nvSpPr>
          <p:spPr>
            <a:xfrm>
              <a:off x="-5785520" y="4133883"/>
              <a:ext cx="77631" cy="309100"/>
            </a:xfrm>
            <a:custGeom>
              <a:avLst/>
              <a:gdLst>
                <a:gd name="csX0" fmla="*/ 9052 w 77631"/>
                <a:gd name="csY0" fmla="*/ 0 h 309100"/>
                <a:gd name="csX1" fmla="*/ 5745 w 77631"/>
                <a:gd name="csY1" fmla="*/ 180574 h 309100"/>
                <a:gd name="csX2" fmla="*/ 77632 w 77631"/>
                <a:gd name="csY2" fmla="*/ 309101 h 309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7631" h="309100">
                  <a:moveTo>
                    <a:pt x="9052" y="0"/>
                  </a:moveTo>
                  <a:cubicBezTo>
                    <a:pt x="9052" y="0"/>
                    <a:pt x="-8889" y="99441"/>
                    <a:pt x="5745" y="180574"/>
                  </a:cubicBezTo>
                  <a:cubicBezTo>
                    <a:pt x="21482" y="268013"/>
                    <a:pt x="77632" y="309101"/>
                    <a:pt x="77632" y="309101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A7553AE9-D425-3AB9-E028-DB63B022CAF2}"/>
                </a:ext>
              </a:extLst>
            </p:cNvPr>
            <p:cNvSpPr/>
            <p:nvPr/>
          </p:nvSpPr>
          <p:spPr>
            <a:xfrm>
              <a:off x="-5863105" y="4153478"/>
              <a:ext cx="52836" cy="242111"/>
            </a:xfrm>
            <a:custGeom>
              <a:avLst/>
              <a:gdLst>
                <a:gd name="csX0" fmla="*/ 6668 w 52836"/>
                <a:gd name="csY0" fmla="*/ 0 h 242111"/>
                <a:gd name="csX1" fmla="*/ 6668 w 52836"/>
                <a:gd name="csY1" fmla="*/ 124791 h 242111"/>
                <a:gd name="csX2" fmla="*/ 52836 w 52836"/>
                <a:gd name="csY2" fmla="*/ 242111 h 2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836" h="242111">
                  <a:moveTo>
                    <a:pt x="6668" y="0"/>
                  </a:moveTo>
                  <a:cubicBezTo>
                    <a:pt x="6668" y="0"/>
                    <a:pt x="-8334" y="58660"/>
                    <a:pt x="6668" y="124791"/>
                  </a:cubicBezTo>
                  <a:cubicBezTo>
                    <a:pt x="21669" y="190921"/>
                    <a:pt x="34773" y="213578"/>
                    <a:pt x="52836" y="242111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9" name="자유형: 도형 188">
              <a:extLst>
                <a:ext uri="{FF2B5EF4-FFF2-40B4-BE49-F238E27FC236}">
                  <a16:creationId xmlns:a16="http://schemas.microsoft.com/office/drawing/2014/main" id="{C0CB7129-ABCD-5B3E-62DB-EBBEE2F73ED8}"/>
                </a:ext>
              </a:extLst>
            </p:cNvPr>
            <p:cNvSpPr/>
            <p:nvPr/>
          </p:nvSpPr>
          <p:spPr>
            <a:xfrm>
              <a:off x="-5984045" y="3048850"/>
              <a:ext cx="448648" cy="127761"/>
            </a:xfrm>
            <a:custGeom>
              <a:avLst/>
              <a:gdLst>
                <a:gd name="csX0" fmla="*/ 0 w 448648"/>
                <a:gd name="csY0" fmla="*/ 0 h 127761"/>
                <a:gd name="csX1" fmla="*/ 448648 w 448648"/>
                <a:gd name="csY1" fmla="*/ 48128 h 127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48648" h="127761">
                  <a:moveTo>
                    <a:pt x="0" y="0"/>
                  </a:moveTo>
                  <a:cubicBezTo>
                    <a:pt x="0" y="0"/>
                    <a:pt x="247990" y="252032"/>
                    <a:pt x="448648" y="48128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343AB3A6-67A7-FDAC-F777-933171994E22}"/>
                </a:ext>
              </a:extLst>
            </p:cNvPr>
            <p:cNvSpPr/>
            <p:nvPr/>
          </p:nvSpPr>
          <p:spPr>
            <a:xfrm>
              <a:off x="-5792266" y="2535908"/>
              <a:ext cx="141752" cy="74274"/>
            </a:xfrm>
            <a:custGeom>
              <a:avLst/>
              <a:gdLst>
                <a:gd name="csX0" fmla="*/ 0 w 141752"/>
                <a:gd name="csY0" fmla="*/ 0 h 74274"/>
                <a:gd name="csX1" fmla="*/ 141752 w 141752"/>
                <a:gd name="csY1" fmla="*/ 74275 h 742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1752" h="74274">
                  <a:moveTo>
                    <a:pt x="0" y="0"/>
                  </a:moveTo>
                  <a:cubicBezTo>
                    <a:pt x="0" y="0"/>
                    <a:pt x="114198" y="51129"/>
                    <a:pt x="141752" y="74275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173FA20F-28E0-BF7B-41AC-836FA15CEA74}"/>
                </a:ext>
              </a:extLst>
            </p:cNvPr>
            <p:cNvSpPr/>
            <p:nvPr/>
          </p:nvSpPr>
          <p:spPr>
            <a:xfrm>
              <a:off x="-6665130" y="2193682"/>
              <a:ext cx="180267" cy="82540"/>
            </a:xfrm>
            <a:custGeom>
              <a:avLst/>
              <a:gdLst>
                <a:gd name="csX0" fmla="*/ 0 w 180267"/>
                <a:gd name="csY0" fmla="*/ 82541 h 82540"/>
                <a:gd name="csX1" fmla="*/ 180267 w 180267"/>
                <a:gd name="csY1" fmla="*/ 0 h 82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0267" h="82540">
                  <a:moveTo>
                    <a:pt x="0" y="82541"/>
                  </a:moveTo>
                  <a:cubicBezTo>
                    <a:pt x="7103" y="75132"/>
                    <a:pt x="90134" y="5511"/>
                    <a:pt x="180267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99D19796-B692-44AA-66E6-A20B321D34A1}"/>
                </a:ext>
              </a:extLst>
            </p:cNvPr>
            <p:cNvSpPr/>
            <p:nvPr/>
          </p:nvSpPr>
          <p:spPr>
            <a:xfrm>
              <a:off x="-6636902" y="2336292"/>
              <a:ext cx="180267" cy="82540"/>
            </a:xfrm>
            <a:custGeom>
              <a:avLst/>
              <a:gdLst>
                <a:gd name="csX0" fmla="*/ 0 w 180267"/>
                <a:gd name="csY0" fmla="*/ 82541 h 82540"/>
                <a:gd name="csX1" fmla="*/ 180267 w 180267"/>
                <a:gd name="csY1" fmla="*/ 0 h 82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0267" h="82540">
                  <a:moveTo>
                    <a:pt x="0" y="82541"/>
                  </a:moveTo>
                  <a:cubicBezTo>
                    <a:pt x="7103" y="75132"/>
                    <a:pt x="105503" y="17818"/>
                    <a:pt x="180267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2B79D9F2-B5E5-58CE-A8F5-46324DF4A4DA}"/>
                </a:ext>
              </a:extLst>
            </p:cNvPr>
            <p:cNvSpPr/>
            <p:nvPr/>
          </p:nvSpPr>
          <p:spPr>
            <a:xfrm>
              <a:off x="-6583446" y="2485820"/>
              <a:ext cx="162326" cy="59579"/>
            </a:xfrm>
            <a:custGeom>
              <a:avLst/>
              <a:gdLst>
                <a:gd name="csX0" fmla="*/ 0 w 162326"/>
                <a:gd name="csY0" fmla="*/ 59579 h 59579"/>
                <a:gd name="csX1" fmla="*/ 162326 w 162326"/>
                <a:gd name="csY1" fmla="*/ 0 h 59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2326" h="59579">
                  <a:moveTo>
                    <a:pt x="0" y="59579"/>
                  </a:moveTo>
                  <a:cubicBezTo>
                    <a:pt x="7103" y="52170"/>
                    <a:pt x="87501" y="17880"/>
                    <a:pt x="162326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9EA37A4B-F4D6-AC6E-C955-35064DC239C9}"/>
                </a:ext>
              </a:extLst>
            </p:cNvPr>
            <p:cNvSpPr/>
            <p:nvPr/>
          </p:nvSpPr>
          <p:spPr>
            <a:xfrm>
              <a:off x="-6648659" y="1604261"/>
              <a:ext cx="245602" cy="180898"/>
            </a:xfrm>
            <a:custGeom>
              <a:avLst/>
              <a:gdLst>
                <a:gd name="csX0" fmla="*/ 0 w 245602"/>
                <a:gd name="csY0" fmla="*/ 178185 h 180898"/>
                <a:gd name="csX1" fmla="*/ 156081 w 245602"/>
                <a:gd name="csY1" fmla="*/ 136854 h 180898"/>
                <a:gd name="csX2" fmla="*/ 245602 w 245602"/>
                <a:gd name="csY2" fmla="*/ 0 h 180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5602" h="180898">
                  <a:moveTo>
                    <a:pt x="0" y="178185"/>
                  </a:moveTo>
                  <a:cubicBezTo>
                    <a:pt x="54558" y="187921"/>
                    <a:pt x="112300" y="170837"/>
                    <a:pt x="156081" y="136854"/>
                  </a:cubicBezTo>
                  <a:cubicBezTo>
                    <a:pt x="199862" y="102931"/>
                    <a:pt x="230172" y="53272"/>
                    <a:pt x="245602" y="0"/>
                  </a:cubicBezTo>
                </a:path>
              </a:pathLst>
            </a:custGeom>
            <a:noFill/>
            <a:ln w="18367" cap="rnd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52D7F5EB-72E0-8943-321B-A5F1804CEAD9}"/>
                </a:ext>
              </a:extLst>
            </p:cNvPr>
            <p:cNvSpPr/>
            <p:nvPr/>
          </p:nvSpPr>
          <p:spPr>
            <a:xfrm>
              <a:off x="-6399260" y="1513760"/>
              <a:ext cx="2816" cy="35759"/>
            </a:xfrm>
            <a:custGeom>
              <a:avLst/>
              <a:gdLst>
                <a:gd name="csX0" fmla="*/ 2817 w 2816"/>
                <a:gd name="csY0" fmla="*/ 0 h 35759"/>
                <a:gd name="csX1" fmla="*/ 0 w 2816"/>
                <a:gd name="csY1" fmla="*/ 35760 h 357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816" h="35759">
                  <a:moveTo>
                    <a:pt x="2817" y="0"/>
                  </a:moveTo>
                  <a:cubicBezTo>
                    <a:pt x="2817" y="11940"/>
                    <a:pt x="1837" y="23942"/>
                    <a:pt x="0" y="35760"/>
                  </a:cubicBezTo>
                </a:path>
              </a:pathLst>
            </a:custGeom>
            <a:noFill/>
            <a:ln w="18367" cap="rnd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37BD9B27-68BC-3009-89F5-03EA27E5684F}"/>
                </a:ext>
              </a:extLst>
            </p:cNvPr>
            <p:cNvSpPr/>
            <p:nvPr/>
          </p:nvSpPr>
          <p:spPr>
            <a:xfrm>
              <a:off x="-6638202" y="546292"/>
              <a:ext cx="68288" cy="154121"/>
            </a:xfrm>
            <a:custGeom>
              <a:avLst/>
              <a:gdLst>
                <a:gd name="csX0" fmla="*/ 68288 w 68288"/>
                <a:gd name="csY0" fmla="*/ 0 h 154121"/>
                <a:gd name="csX1" fmla="*/ 1484 w 68288"/>
                <a:gd name="csY1" fmla="*/ 154121 h 154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8288" h="154121">
                  <a:moveTo>
                    <a:pt x="68288" y="0"/>
                  </a:moveTo>
                  <a:cubicBezTo>
                    <a:pt x="20037" y="33862"/>
                    <a:pt x="-6782" y="95828"/>
                    <a:pt x="1484" y="154121"/>
                  </a:cubicBezTo>
                </a:path>
              </a:pathLst>
            </a:custGeom>
            <a:noFill/>
            <a:ln w="18367" cap="rnd">
              <a:solidFill>
                <a:srgbClr val="503628"/>
              </a:solidFill>
              <a:prstDash val="solid"/>
              <a:round/>
            </a:ln>
          </p:spPr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EE35B5E7-D03C-3E1F-A63C-AC9C13D81AED}"/>
                </a:ext>
              </a:extLst>
            </p:cNvPr>
            <p:cNvSpPr/>
            <p:nvPr/>
          </p:nvSpPr>
          <p:spPr>
            <a:xfrm>
              <a:off x="-5756016" y="316889"/>
              <a:ext cx="213516" cy="74669"/>
            </a:xfrm>
            <a:custGeom>
              <a:avLst/>
              <a:gdLst>
                <a:gd name="csX0" fmla="*/ 0 w 213516"/>
                <a:gd name="csY0" fmla="*/ 88 h 74669"/>
                <a:gd name="csX1" fmla="*/ 120688 w 213516"/>
                <a:gd name="csY1" fmla="*/ 74669 h 74669"/>
                <a:gd name="csX2" fmla="*/ 213516 w 213516"/>
                <a:gd name="csY2" fmla="*/ 56483 h 74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3516" h="74669">
                  <a:moveTo>
                    <a:pt x="0" y="88"/>
                  </a:moveTo>
                  <a:cubicBezTo>
                    <a:pt x="50149" y="-1871"/>
                    <a:pt x="100053" y="28929"/>
                    <a:pt x="120688" y="74669"/>
                  </a:cubicBezTo>
                  <a:cubicBezTo>
                    <a:pt x="147325" y="56116"/>
                    <a:pt x="181859" y="49381"/>
                    <a:pt x="213516" y="56483"/>
                  </a:cubicBezTo>
                </a:path>
              </a:pathLst>
            </a:custGeom>
            <a:noFill/>
            <a:ln w="18367" cap="rnd">
              <a:solidFill>
                <a:srgbClr val="503628"/>
              </a:solidFill>
              <a:prstDash val="solid"/>
              <a:round/>
            </a:ln>
          </p:spPr>
        </p:sp>
      </p:grpSp>
      <p:grpSp>
        <p:nvGrpSpPr>
          <p:cNvPr id="337" name="그래픽 9">
            <a:extLst>
              <a:ext uri="{FF2B5EF4-FFF2-40B4-BE49-F238E27FC236}">
                <a16:creationId xmlns:a16="http://schemas.microsoft.com/office/drawing/2014/main" id="{E864D61F-A551-D4D3-FC71-08BE46847AA2}"/>
              </a:ext>
            </a:extLst>
          </p:cNvPr>
          <p:cNvGrpSpPr/>
          <p:nvPr/>
        </p:nvGrpSpPr>
        <p:grpSpPr>
          <a:xfrm rot="20219029">
            <a:off x="8702598" y="3182945"/>
            <a:ext cx="774465" cy="441474"/>
            <a:chOff x="-7341431" y="1035241"/>
            <a:chExt cx="774465" cy="441474"/>
          </a:xfrm>
          <a:solidFill>
            <a:srgbClr val="FFC000"/>
          </a:solidFill>
        </p:grpSpPr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8718BD83-1E13-27D7-3214-969FC3A54092}"/>
                </a:ext>
              </a:extLst>
            </p:cNvPr>
            <p:cNvSpPr/>
            <p:nvPr/>
          </p:nvSpPr>
          <p:spPr>
            <a:xfrm>
              <a:off x="-6709562" y="1035241"/>
              <a:ext cx="142596" cy="168108"/>
            </a:xfrm>
            <a:custGeom>
              <a:avLst/>
              <a:gdLst>
                <a:gd name="csX0" fmla="*/ 138791 w 142596"/>
                <a:gd name="csY0" fmla="*/ 75918 h 168108"/>
                <a:gd name="csX1" fmla="*/ 139587 w 142596"/>
                <a:gd name="csY1" fmla="*/ 82225 h 168108"/>
                <a:gd name="csX2" fmla="*/ 91825 w 142596"/>
                <a:gd name="csY2" fmla="*/ 103595 h 168108"/>
                <a:gd name="csX3" fmla="*/ 75293 w 142596"/>
                <a:gd name="csY3" fmla="*/ 163297 h 168108"/>
                <a:gd name="csX4" fmla="*/ 73578 w 142596"/>
                <a:gd name="csY4" fmla="*/ 167583 h 168108"/>
                <a:gd name="csX5" fmla="*/ 68312 w 142596"/>
                <a:gd name="csY5" fmla="*/ 152214 h 168108"/>
                <a:gd name="csX6" fmla="*/ 64455 w 142596"/>
                <a:gd name="csY6" fmla="*/ 128517 h 168108"/>
                <a:gd name="csX7" fmla="*/ 51290 w 142596"/>
                <a:gd name="csY7" fmla="*/ 100166 h 168108"/>
                <a:gd name="csX8" fmla="*/ 1875 w 142596"/>
                <a:gd name="csY8" fmla="*/ 82837 h 168108"/>
                <a:gd name="csX9" fmla="*/ 834 w 142596"/>
                <a:gd name="csY9" fmla="*/ 82593 h 168108"/>
                <a:gd name="csX10" fmla="*/ 773 w 142596"/>
                <a:gd name="csY10" fmla="*/ 79286 h 168108"/>
                <a:gd name="csX11" fmla="*/ 4386 w 142596"/>
                <a:gd name="csY11" fmla="*/ 78061 h 168108"/>
                <a:gd name="csX12" fmla="*/ 46146 w 142596"/>
                <a:gd name="csY12" fmla="*/ 67162 h 168108"/>
                <a:gd name="csX13" fmla="*/ 63904 w 142596"/>
                <a:gd name="csY13" fmla="*/ 37648 h 168108"/>
                <a:gd name="csX14" fmla="*/ 69353 w 142596"/>
                <a:gd name="csY14" fmla="*/ 6542 h 168108"/>
                <a:gd name="csX15" fmla="*/ 70333 w 142596"/>
                <a:gd name="csY15" fmla="*/ 2501 h 168108"/>
                <a:gd name="csX16" fmla="*/ 78599 w 142596"/>
                <a:gd name="csY16" fmla="*/ 16278 h 168108"/>
                <a:gd name="csX17" fmla="*/ 81906 w 142596"/>
                <a:gd name="csY17" fmla="*/ 45057 h 168108"/>
                <a:gd name="csX18" fmla="*/ 94642 w 142596"/>
                <a:gd name="csY18" fmla="*/ 66611 h 168108"/>
                <a:gd name="csX19" fmla="*/ 138791 w 142596"/>
                <a:gd name="csY19" fmla="*/ 76041 h 168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42596" h="168108">
                  <a:moveTo>
                    <a:pt x="138791" y="75918"/>
                  </a:moveTo>
                  <a:cubicBezTo>
                    <a:pt x="142893" y="76714"/>
                    <a:pt x="144424" y="80817"/>
                    <a:pt x="139587" y="82225"/>
                  </a:cubicBezTo>
                  <a:cubicBezTo>
                    <a:pt x="122074" y="87185"/>
                    <a:pt x="100582" y="84491"/>
                    <a:pt x="91825" y="103595"/>
                  </a:cubicBezTo>
                  <a:cubicBezTo>
                    <a:pt x="83008" y="122822"/>
                    <a:pt x="76456" y="142233"/>
                    <a:pt x="75293" y="163297"/>
                  </a:cubicBezTo>
                  <a:cubicBezTo>
                    <a:pt x="75232" y="164889"/>
                    <a:pt x="74987" y="166787"/>
                    <a:pt x="73578" y="167583"/>
                  </a:cubicBezTo>
                  <a:cubicBezTo>
                    <a:pt x="67455" y="171257"/>
                    <a:pt x="68618" y="154540"/>
                    <a:pt x="68312" y="152214"/>
                  </a:cubicBezTo>
                  <a:cubicBezTo>
                    <a:pt x="67333" y="144253"/>
                    <a:pt x="65679" y="136416"/>
                    <a:pt x="64455" y="128517"/>
                  </a:cubicBezTo>
                  <a:cubicBezTo>
                    <a:pt x="62985" y="118658"/>
                    <a:pt x="59740" y="106473"/>
                    <a:pt x="51290" y="100166"/>
                  </a:cubicBezTo>
                  <a:cubicBezTo>
                    <a:pt x="36900" y="89389"/>
                    <a:pt x="19510" y="85164"/>
                    <a:pt x="1875" y="82837"/>
                  </a:cubicBezTo>
                  <a:cubicBezTo>
                    <a:pt x="1508" y="82837"/>
                    <a:pt x="1141" y="82715"/>
                    <a:pt x="834" y="82593"/>
                  </a:cubicBezTo>
                  <a:cubicBezTo>
                    <a:pt x="-329" y="81980"/>
                    <a:pt x="-206" y="80143"/>
                    <a:pt x="773" y="79286"/>
                  </a:cubicBezTo>
                  <a:cubicBezTo>
                    <a:pt x="1753" y="78429"/>
                    <a:pt x="3100" y="78184"/>
                    <a:pt x="4386" y="78061"/>
                  </a:cubicBezTo>
                  <a:cubicBezTo>
                    <a:pt x="18776" y="76224"/>
                    <a:pt x="32736" y="72857"/>
                    <a:pt x="46146" y="67162"/>
                  </a:cubicBezTo>
                  <a:cubicBezTo>
                    <a:pt x="57964" y="62141"/>
                    <a:pt x="60475" y="49098"/>
                    <a:pt x="63904" y="37648"/>
                  </a:cubicBezTo>
                  <a:cubicBezTo>
                    <a:pt x="67026" y="27361"/>
                    <a:pt x="68312" y="17197"/>
                    <a:pt x="69353" y="6542"/>
                  </a:cubicBezTo>
                  <a:cubicBezTo>
                    <a:pt x="69476" y="5134"/>
                    <a:pt x="69659" y="3726"/>
                    <a:pt x="70333" y="2501"/>
                  </a:cubicBezTo>
                  <a:cubicBezTo>
                    <a:pt x="75905" y="-7296"/>
                    <a:pt x="78477" y="14747"/>
                    <a:pt x="78599" y="16278"/>
                  </a:cubicBezTo>
                  <a:cubicBezTo>
                    <a:pt x="79640" y="25892"/>
                    <a:pt x="79518" y="35689"/>
                    <a:pt x="81906" y="45057"/>
                  </a:cubicBezTo>
                  <a:cubicBezTo>
                    <a:pt x="83988" y="53201"/>
                    <a:pt x="87355" y="61835"/>
                    <a:pt x="94642" y="66611"/>
                  </a:cubicBezTo>
                  <a:cubicBezTo>
                    <a:pt x="106399" y="74326"/>
                    <a:pt x="125564" y="73530"/>
                    <a:pt x="138791" y="7604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9145C92C-ADB6-D273-DB2F-3725575A95D3}"/>
                </a:ext>
              </a:extLst>
            </p:cNvPr>
            <p:cNvSpPr/>
            <p:nvPr/>
          </p:nvSpPr>
          <p:spPr>
            <a:xfrm>
              <a:off x="-7341431" y="1186413"/>
              <a:ext cx="264287" cy="290301"/>
            </a:xfrm>
            <a:custGeom>
              <a:avLst/>
              <a:gdLst>
                <a:gd name="csX0" fmla="*/ 263780 w 264287"/>
                <a:gd name="csY0" fmla="*/ 137650 h 290301"/>
                <a:gd name="csX1" fmla="*/ 162992 w 264287"/>
                <a:gd name="csY1" fmla="*/ 188350 h 290301"/>
                <a:gd name="csX2" fmla="*/ 132131 w 264287"/>
                <a:gd name="csY2" fmla="*/ 290301 h 290301"/>
                <a:gd name="csX3" fmla="*/ 88227 w 264287"/>
                <a:gd name="csY3" fmla="*/ 176716 h 290301"/>
                <a:gd name="csX4" fmla="*/ 543 w 264287"/>
                <a:gd name="csY4" fmla="*/ 139915 h 290301"/>
                <a:gd name="csX5" fmla="*/ 89819 w 264287"/>
                <a:gd name="csY5" fmla="*/ 108932 h 290301"/>
                <a:gd name="csX6" fmla="*/ 132131 w 264287"/>
                <a:gd name="csY6" fmla="*/ 0 h 290301"/>
                <a:gd name="csX7" fmla="*/ 164890 w 264287"/>
                <a:gd name="csY7" fmla="*/ 107095 h 290301"/>
                <a:gd name="csX8" fmla="*/ 263780 w 264287"/>
                <a:gd name="csY8" fmla="*/ 137711 h 290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4287" h="290301">
                  <a:moveTo>
                    <a:pt x="263780" y="137650"/>
                  </a:moveTo>
                  <a:cubicBezTo>
                    <a:pt x="255146" y="145243"/>
                    <a:pt x="179157" y="153509"/>
                    <a:pt x="162992" y="188350"/>
                  </a:cubicBezTo>
                  <a:cubicBezTo>
                    <a:pt x="144561" y="228212"/>
                    <a:pt x="136662" y="290301"/>
                    <a:pt x="132131" y="290301"/>
                  </a:cubicBezTo>
                  <a:cubicBezTo>
                    <a:pt x="121782" y="290301"/>
                    <a:pt x="120803" y="210761"/>
                    <a:pt x="88227" y="176716"/>
                  </a:cubicBezTo>
                  <a:cubicBezTo>
                    <a:pt x="62387" y="149712"/>
                    <a:pt x="2319" y="141875"/>
                    <a:pt x="543" y="139915"/>
                  </a:cubicBezTo>
                  <a:cubicBezTo>
                    <a:pt x="-6989" y="131588"/>
                    <a:pt x="65939" y="127363"/>
                    <a:pt x="89819" y="108932"/>
                  </a:cubicBezTo>
                  <a:cubicBezTo>
                    <a:pt x="125273" y="81622"/>
                    <a:pt x="118231" y="-61"/>
                    <a:pt x="132131" y="0"/>
                  </a:cubicBezTo>
                  <a:cubicBezTo>
                    <a:pt x="142356" y="0"/>
                    <a:pt x="137335" y="82051"/>
                    <a:pt x="164890" y="107095"/>
                  </a:cubicBezTo>
                  <a:cubicBezTo>
                    <a:pt x="186505" y="126750"/>
                    <a:pt x="271617" y="130792"/>
                    <a:pt x="263780" y="13771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</p:grpSp>
      <p:sp>
        <p:nvSpPr>
          <p:cNvPr id="1108" name="자유형: 도형 1107">
            <a:extLst>
              <a:ext uri="{FF2B5EF4-FFF2-40B4-BE49-F238E27FC236}">
                <a16:creationId xmlns:a16="http://schemas.microsoft.com/office/drawing/2014/main" id="{B4067225-F4CF-357C-5E40-5381F5E28B72}"/>
              </a:ext>
            </a:extLst>
          </p:cNvPr>
          <p:cNvSpPr/>
          <p:nvPr/>
        </p:nvSpPr>
        <p:spPr>
          <a:xfrm rot="1720506">
            <a:off x="8993172" y="-850642"/>
            <a:ext cx="3441703" cy="2404193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7EBA7A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109" name="자유형: 도형 1108">
            <a:extLst>
              <a:ext uri="{FF2B5EF4-FFF2-40B4-BE49-F238E27FC236}">
                <a16:creationId xmlns:a16="http://schemas.microsoft.com/office/drawing/2014/main" id="{0872FF46-4AC7-0588-2A08-388F5DC77572}"/>
              </a:ext>
            </a:extLst>
          </p:cNvPr>
          <p:cNvSpPr/>
          <p:nvPr/>
        </p:nvSpPr>
        <p:spPr>
          <a:xfrm>
            <a:off x="11702714" y="101580"/>
            <a:ext cx="216831" cy="339702"/>
          </a:xfrm>
          <a:custGeom>
            <a:avLst/>
            <a:gdLst>
              <a:gd name="csX0" fmla="*/ 12842 w 216831"/>
              <a:gd name="csY0" fmla="*/ 161514 h 339702"/>
              <a:gd name="csX1" fmla="*/ 4331 w 216831"/>
              <a:gd name="csY1" fmla="*/ 328801 h 339702"/>
              <a:gd name="csX2" fmla="*/ 22762 w 216831"/>
              <a:gd name="csY2" fmla="*/ 337802 h 339702"/>
              <a:gd name="csX3" fmla="*/ 170148 w 216831"/>
              <a:gd name="csY3" fmla="*/ 215276 h 339702"/>
              <a:gd name="csX4" fmla="*/ 192681 w 216831"/>
              <a:gd name="csY4" fmla="*/ 3107 h 339702"/>
              <a:gd name="csX5" fmla="*/ 12903 w 216831"/>
              <a:gd name="csY5" fmla="*/ 161514 h 339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6831" h="339702">
                <a:moveTo>
                  <a:pt x="12842" y="161514"/>
                </a:moveTo>
                <a:cubicBezTo>
                  <a:pt x="-4119" y="214909"/>
                  <a:pt x="-1241" y="272651"/>
                  <a:pt x="4331" y="328801"/>
                </a:cubicBezTo>
                <a:cubicBezTo>
                  <a:pt x="5188" y="337741"/>
                  <a:pt x="15169" y="342639"/>
                  <a:pt x="22762" y="337802"/>
                </a:cubicBezTo>
                <a:cubicBezTo>
                  <a:pt x="68625" y="308533"/>
                  <a:pt x="147798" y="249260"/>
                  <a:pt x="170148" y="215276"/>
                </a:cubicBezTo>
                <a:cubicBezTo>
                  <a:pt x="234748" y="116815"/>
                  <a:pt x="222256" y="16455"/>
                  <a:pt x="192681" y="3107"/>
                </a:cubicBezTo>
                <a:cubicBezTo>
                  <a:pt x="151104" y="-15691"/>
                  <a:pt x="47561" y="52521"/>
                  <a:pt x="12903" y="161514"/>
                </a:cubicBezTo>
                <a:close/>
              </a:path>
            </a:pathLst>
          </a:custGeom>
          <a:noFill/>
          <a:ln w="18367" cap="rnd">
            <a:solidFill>
              <a:srgbClr val="96CA7D"/>
            </a:solidFill>
            <a:prstDash val="solid"/>
            <a:miter/>
          </a:ln>
        </p:spPr>
      </p:sp>
      <p:grpSp>
        <p:nvGrpSpPr>
          <p:cNvPr id="1102" name="그래픽 1033">
            <a:extLst>
              <a:ext uri="{FF2B5EF4-FFF2-40B4-BE49-F238E27FC236}">
                <a16:creationId xmlns:a16="http://schemas.microsoft.com/office/drawing/2014/main" id="{6EF77E29-63E9-380D-3E31-2A21361ADD0D}"/>
              </a:ext>
            </a:extLst>
          </p:cNvPr>
          <p:cNvGrpSpPr/>
          <p:nvPr/>
        </p:nvGrpSpPr>
        <p:grpSpPr>
          <a:xfrm rot="19516700">
            <a:off x="10776303" y="842247"/>
            <a:ext cx="1505743" cy="1276718"/>
            <a:chOff x="-2966289" y="-1777693"/>
            <a:chExt cx="1571155" cy="1617018"/>
          </a:xfrm>
        </p:grpSpPr>
        <p:sp>
          <p:nvSpPr>
            <p:cNvPr id="1103" name="자유형: 도형 1102">
              <a:extLst>
                <a:ext uri="{FF2B5EF4-FFF2-40B4-BE49-F238E27FC236}">
                  <a16:creationId xmlns:a16="http://schemas.microsoft.com/office/drawing/2014/main" id="{7F684AA5-C7C0-D34C-1DDB-AB786FAEEA60}"/>
                </a:ext>
              </a:extLst>
            </p:cNvPr>
            <p:cNvSpPr/>
            <p:nvPr/>
          </p:nvSpPr>
          <p:spPr>
            <a:xfrm>
              <a:off x="-2281591" y="-1777693"/>
              <a:ext cx="886457" cy="1617018"/>
            </a:xfrm>
            <a:custGeom>
              <a:avLst/>
              <a:gdLst>
                <a:gd name="csX0" fmla="*/ 534006 w 886457"/>
                <a:gd name="csY0" fmla="*/ 1616957 h 1617018"/>
                <a:gd name="csX1" fmla="*/ 0 w 886457"/>
                <a:gd name="csY1" fmla="*/ 32392 h 1617018"/>
                <a:gd name="csX2" fmla="*/ 281178 w 886457"/>
                <a:gd name="csY2" fmla="*/ 0 h 1617018"/>
                <a:gd name="csX3" fmla="*/ 886458 w 886457"/>
                <a:gd name="csY3" fmla="*/ 1282752 h 1617018"/>
                <a:gd name="csX4" fmla="*/ 534006 w 886457"/>
                <a:gd name="csY4" fmla="*/ 1617018 h 16170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6457" h="1617018">
                  <a:moveTo>
                    <a:pt x="534006" y="1616957"/>
                  </a:moveTo>
                  <a:cubicBezTo>
                    <a:pt x="534006" y="1616957"/>
                    <a:pt x="52292" y="1052703"/>
                    <a:pt x="0" y="32392"/>
                  </a:cubicBezTo>
                  <a:lnTo>
                    <a:pt x="281178" y="0"/>
                  </a:lnTo>
                  <a:cubicBezTo>
                    <a:pt x="281178" y="0"/>
                    <a:pt x="438177" y="989634"/>
                    <a:pt x="886458" y="1282752"/>
                  </a:cubicBezTo>
                  <a:lnTo>
                    <a:pt x="534006" y="1617018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4" name="자유형: 도형 1103">
              <a:extLst>
                <a:ext uri="{FF2B5EF4-FFF2-40B4-BE49-F238E27FC236}">
                  <a16:creationId xmlns:a16="http://schemas.microsoft.com/office/drawing/2014/main" id="{EF8A3C19-7A23-E2C2-0161-D77E1CE7D5E3}"/>
                </a:ext>
              </a:extLst>
            </p:cNvPr>
            <p:cNvSpPr/>
            <p:nvPr/>
          </p:nvSpPr>
          <p:spPr>
            <a:xfrm>
              <a:off x="-2071075" y="-1438528"/>
              <a:ext cx="586297" cy="1011554"/>
            </a:xfrm>
            <a:custGeom>
              <a:avLst/>
              <a:gdLst>
                <a:gd name="csX0" fmla="*/ 0 w 586297"/>
                <a:gd name="csY0" fmla="*/ 0 h 1011554"/>
                <a:gd name="csX1" fmla="*/ 586298 w 586297"/>
                <a:gd name="csY1" fmla="*/ 1011555 h 101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86297" h="1011554">
                  <a:moveTo>
                    <a:pt x="0" y="0"/>
                  </a:moveTo>
                  <a:cubicBezTo>
                    <a:pt x="64722" y="393110"/>
                    <a:pt x="277382" y="760013"/>
                    <a:pt x="586298" y="1011555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  <p:sp>
          <p:nvSpPr>
            <p:cNvPr id="1105" name="자유형: 도형 1104">
              <a:extLst>
                <a:ext uri="{FF2B5EF4-FFF2-40B4-BE49-F238E27FC236}">
                  <a16:creationId xmlns:a16="http://schemas.microsoft.com/office/drawing/2014/main" id="{273704E1-BF29-FEB3-7135-D49CCA482706}"/>
                </a:ext>
              </a:extLst>
            </p:cNvPr>
            <p:cNvSpPr/>
            <p:nvPr/>
          </p:nvSpPr>
          <p:spPr>
            <a:xfrm>
              <a:off x="-2966289" y="-1510828"/>
              <a:ext cx="906052" cy="771999"/>
            </a:xfrm>
            <a:custGeom>
              <a:avLst/>
              <a:gdLst>
                <a:gd name="csX0" fmla="*/ 797794 w 906052"/>
                <a:gd name="csY0" fmla="*/ 380726 h 771999"/>
                <a:gd name="csX1" fmla="*/ 383252 w 906052"/>
                <a:gd name="csY1" fmla="*/ 116693 h 771999"/>
                <a:gd name="csX2" fmla="*/ 0 w 906052"/>
                <a:gd name="csY2" fmla="*/ 9966 h 771999"/>
                <a:gd name="csX3" fmla="*/ 906052 w 906052"/>
                <a:gd name="csY3" fmla="*/ 772000 h 771999"/>
                <a:gd name="csX4" fmla="*/ 797794 w 906052"/>
                <a:gd name="csY4" fmla="*/ 380726 h 771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6052" h="771999">
                  <a:moveTo>
                    <a:pt x="797794" y="380726"/>
                  </a:moveTo>
                  <a:cubicBezTo>
                    <a:pt x="684698" y="385992"/>
                    <a:pt x="493531" y="247853"/>
                    <a:pt x="383252" y="116693"/>
                  </a:cubicBezTo>
                  <a:cubicBezTo>
                    <a:pt x="383252" y="116693"/>
                    <a:pt x="18676" y="-40428"/>
                    <a:pt x="0" y="9966"/>
                  </a:cubicBezTo>
                  <a:cubicBezTo>
                    <a:pt x="116954" y="380726"/>
                    <a:pt x="652857" y="726076"/>
                    <a:pt x="906052" y="772000"/>
                  </a:cubicBezTo>
                  <a:lnTo>
                    <a:pt x="797794" y="380726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6" name="자유형: 도형 1105">
              <a:extLst>
                <a:ext uri="{FF2B5EF4-FFF2-40B4-BE49-F238E27FC236}">
                  <a16:creationId xmlns:a16="http://schemas.microsoft.com/office/drawing/2014/main" id="{46810249-5E79-69CA-949C-29F6FDE734C2}"/>
                </a:ext>
              </a:extLst>
            </p:cNvPr>
            <p:cNvSpPr/>
            <p:nvPr/>
          </p:nvSpPr>
          <p:spPr>
            <a:xfrm>
              <a:off x="-2168495" y="-1130102"/>
              <a:ext cx="100503" cy="259991"/>
            </a:xfrm>
            <a:custGeom>
              <a:avLst/>
              <a:gdLst>
                <a:gd name="csX0" fmla="*/ 0 w 100503"/>
                <a:gd name="csY0" fmla="*/ 0 h 259991"/>
                <a:gd name="csX1" fmla="*/ 95706 w 100503"/>
                <a:gd name="csY1" fmla="*/ 259992 h 259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0503" h="259991">
                  <a:moveTo>
                    <a:pt x="0" y="0"/>
                  </a:moveTo>
                  <a:cubicBezTo>
                    <a:pt x="76234" y="60252"/>
                    <a:pt x="114688" y="164714"/>
                    <a:pt x="95706" y="259992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</p:grpSp>
      <p:sp>
        <p:nvSpPr>
          <p:cNvPr id="1341" name="자유형: 도형 1340">
            <a:extLst>
              <a:ext uri="{FF2B5EF4-FFF2-40B4-BE49-F238E27FC236}">
                <a16:creationId xmlns:a16="http://schemas.microsoft.com/office/drawing/2014/main" id="{0ED85A68-6C7C-8E6E-366B-0E426E4D03BF}"/>
              </a:ext>
            </a:extLst>
          </p:cNvPr>
          <p:cNvSpPr/>
          <p:nvPr userDrawn="1"/>
        </p:nvSpPr>
        <p:spPr>
          <a:xfrm rot="1690809">
            <a:off x="10335868" y="192037"/>
            <a:ext cx="1122395" cy="1037731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7EBA7A"/>
          </a:solidFill>
          <a:ln w="6122" cap="flat">
            <a:noFill/>
            <a:prstDash val="solid"/>
            <a:miter/>
          </a:ln>
        </p:spPr>
      </p:sp>
      <p:sp>
        <p:nvSpPr>
          <p:cNvPr id="1110" name="자유형: 도형 1109">
            <a:extLst>
              <a:ext uri="{FF2B5EF4-FFF2-40B4-BE49-F238E27FC236}">
                <a16:creationId xmlns:a16="http://schemas.microsoft.com/office/drawing/2014/main" id="{E0B1DD3A-1B1E-E93D-225B-30B1F6E88175}"/>
              </a:ext>
            </a:extLst>
          </p:cNvPr>
          <p:cNvSpPr/>
          <p:nvPr/>
        </p:nvSpPr>
        <p:spPr>
          <a:xfrm>
            <a:off x="10725651" y="806634"/>
            <a:ext cx="183762" cy="364796"/>
          </a:xfrm>
          <a:custGeom>
            <a:avLst/>
            <a:gdLst>
              <a:gd name="csX0" fmla="*/ 33150 w 183762"/>
              <a:gd name="csY0" fmla="*/ 241000 h 364796"/>
              <a:gd name="csX1" fmla="*/ 148695 w 183762"/>
              <a:gd name="csY1" fmla="*/ 362239 h 364796"/>
              <a:gd name="csX2" fmla="*/ 167922 w 183762"/>
              <a:gd name="csY2" fmla="*/ 355075 h 364796"/>
              <a:gd name="csX3" fmla="*/ 180291 w 183762"/>
              <a:gd name="csY3" fmla="*/ 163847 h 364796"/>
              <a:gd name="csX4" fmla="*/ 41723 w 183762"/>
              <a:gd name="csY4" fmla="*/ 1582 h 364796"/>
              <a:gd name="csX5" fmla="*/ 33150 w 183762"/>
              <a:gd name="csY5" fmla="*/ 241061 h 364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3762" h="364796">
                <a:moveTo>
                  <a:pt x="33150" y="241000"/>
                </a:moveTo>
                <a:cubicBezTo>
                  <a:pt x="60215" y="289986"/>
                  <a:pt x="104180" y="327643"/>
                  <a:pt x="148695" y="362239"/>
                </a:cubicBezTo>
                <a:cubicBezTo>
                  <a:pt x="155798" y="367750"/>
                  <a:pt x="166208" y="363893"/>
                  <a:pt x="167922" y="355075"/>
                </a:cubicBezTo>
                <a:cubicBezTo>
                  <a:pt x="178209" y="301620"/>
                  <a:pt x="189660" y="203403"/>
                  <a:pt x="180291" y="163847"/>
                </a:cubicBezTo>
                <a:cubicBezTo>
                  <a:pt x="153227" y="49282"/>
                  <a:pt x="71788" y="-10726"/>
                  <a:pt x="41723" y="1582"/>
                </a:cubicBezTo>
                <a:cubicBezTo>
                  <a:pt x="-466" y="18850"/>
                  <a:pt x="-22203" y="140947"/>
                  <a:pt x="33150" y="241061"/>
                </a:cubicBezTo>
                <a:close/>
              </a:path>
            </a:pathLst>
          </a:custGeom>
          <a:noFill/>
          <a:ln w="18367" cap="rnd">
            <a:solidFill>
              <a:srgbClr val="96CA7D"/>
            </a:solidFill>
            <a:prstDash val="solid"/>
            <a:miter/>
          </a:ln>
        </p:spPr>
      </p:sp>
      <p:grpSp>
        <p:nvGrpSpPr>
          <p:cNvPr id="1242" name="그래픽 1033">
            <a:extLst>
              <a:ext uri="{FF2B5EF4-FFF2-40B4-BE49-F238E27FC236}">
                <a16:creationId xmlns:a16="http://schemas.microsoft.com/office/drawing/2014/main" id="{F204820D-E33E-00D4-B6F2-3CC3EC5CC25D}"/>
              </a:ext>
            </a:extLst>
          </p:cNvPr>
          <p:cNvGrpSpPr/>
          <p:nvPr/>
        </p:nvGrpSpPr>
        <p:grpSpPr>
          <a:xfrm rot="18977569">
            <a:off x="11516813" y="825355"/>
            <a:ext cx="152835" cy="245969"/>
            <a:chOff x="-3451492" y="-1127714"/>
            <a:chExt cx="152835" cy="245969"/>
          </a:xfrm>
          <a:solidFill>
            <a:srgbClr val="FFFFFF"/>
          </a:solidFill>
        </p:grpSpPr>
        <p:sp>
          <p:nvSpPr>
            <p:cNvPr id="1243" name="타원 1242">
              <a:extLst>
                <a:ext uri="{FF2B5EF4-FFF2-40B4-BE49-F238E27FC236}">
                  <a16:creationId xmlns:a16="http://schemas.microsoft.com/office/drawing/2014/main" id="{55530523-1A85-D184-0065-F695CC057A27}"/>
                </a:ext>
              </a:extLst>
            </p:cNvPr>
            <p:cNvSpPr/>
            <p:nvPr/>
          </p:nvSpPr>
          <p:spPr>
            <a:xfrm>
              <a:off x="-3356582" y="-1005005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4" name="타원 1243">
              <a:extLst>
                <a:ext uri="{FF2B5EF4-FFF2-40B4-BE49-F238E27FC236}">
                  <a16:creationId xmlns:a16="http://schemas.microsoft.com/office/drawing/2014/main" id="{B51CD414-AE35-350D-CD95-F2483FB6DA1E}"/>
                </a:ext>
              </a:extLst>
            </p:cNvPr>
            <p:cNvSpPr/>
            <p:nvPr/>
          </p:nvSpPr>
          <p:spPr>
            <a:xfrm>
              <a:off x="-3405139" y="-92313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5" name="타원 1244">
              <a:extLst>
                <a:ext uri="{FF2B5EF4-FFF2-40B4-BE49-F238E27FC236}">
                  <a16:creationId xmlns:a16="http://schemas.microsoft.com/office/drawing/2014/main" id="{46F2616C-CF36-8488-B9DA-7E1859158657}"/>
                </a:ext>
              </a:extLst>
            </p:cNvPr>
            <p:cNvSpPr/>
            <p:nvPr/>
          </p:nvSpPr>
          <p:spPr>
            <a:xfrm>
              <a:off x="-3451492" y="-112771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1228" name="그래픽 1033">
            <a:extLst>
              <a:ext uri="{FF2B5EF4-FFF2-40B4-BE49-F238E27FC236}">
                <a16:creationId xmlns:a16="http://schemas.microsoft.com/office/drawing/2014/main" id="{6DE8FD84-B3AF-300F-727B-0C9186E09BFF}"/>
              </a:ext>
            </a:extLst>
          </p:cNvPr>
          <p:cNvGrpSpPr/>
          <p:nvPr/>
        </p:nvGrpSpPr>
        <p:grpSpPr>
          <a:xfrm>
            <a:off x="10234892" y="496712"/>
            <a:ext cx="183941" cy="245418"/>
            <a:chOff x="-5340810" y="625974"/>
            <a:chExt cx="183941" cy="245418"/>
          </a:xfrm>
          <a:solidFill>
            <a:srgbClr val="FFFFFF"/>
          </a:solidFill>
        </p:grpSpPr>
        <p:sp>
          <p:nvSpPr>
            <p:cNvPr id="1229" name="타원 1228">
              <a:extLst>
                <a:ext uri="{FF2B5EF4-FFF2-40B4-BE49-F238E27FC236}">
                  <a16:creationId xmlns:a16="http://schemas.microsoft.com/office/drawing/2014/main" id="{697FB20A-1EF5-2EB0-0CE7-7ECEBE72505C}"/>
                </a:ext>
              </a:extLst>
            </p:cNvPr>
            <p:cNvSpPr/>
            <p:nvPr/>
          </p:nvSpPr>
          <p:spPr>
            <a:xfrm>
              <a:off x="-5340810" y="779054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30" name="타원 1229">
              <a:extLst>
                <a:ext uri="{FF2B5EF4-FFF2-40B4-BE49-F238E27FC236}">
                  <a16:creationId xmlns:a16="http://schemas.microsoft.com/office/drawing/2014/main" id="{E0C4A3AE-397D-A2A4-8413-CE3511C733EF}"/>
                </a:ext>
              </a:extLst>
            </p:cNvPr>
            <p:cNvSpPr/>
            <p:nvPr/>
          </p:nvSpPr>
          <p:spPr>
            <a:xfrm>
              <a:off x="-5213814" y="625974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BC0211-AE99-6C78-6880-8A9A8D150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46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4" name="그래픽 7">
            <a:extLst>
              <a:ext uri="{FF2B5EF4-FFF2-40B4-BE49-F238E27FC236}">
                <a16:creationId xmlns:a16="http://schemas.microsoft.com/office/drawing/2014/main" id="{7C1D0F7B-D133-961F-84EE-8CC718D49A8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3543A67-4949-63E2-26F2-91FE92CBAE22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33D996C-79DF-6345-51B5-DF7AFFDD0B10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0C6E20F9-A6CA-C12E-BD95-F42D47C8B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8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C4BE35C8-9A8F-46AE-0EDA-A598695D36F3}"/>
              </a:ext>
            </a:extLst>
          </p:cNvPr>
          <p:cNvSpPr/>
          <p:nvPr userDrawn="1"/>
        </p:nvSpPr>
        <p:spPr>
          <a:xfrm>
            <a:off x="393938" y="362024"/>
            <a:ext cx="1302504" cy="523104"/>
          </a:xfrm>
          <a:custGeom>
            <a:avLst/>
            <a:gdLst>
              <a:gd name="csX0" fmla="*/ 383241 w 1908505"/>
              <a:gd name="csY0" fmla="*/ 0 h 766482"/>
              <a:gd name="csX1" fmla="*/ 532416 w 1908505"/>
              <a:gd name="csY1" fmla="*/ 30117 h 766482"/>
              <a:gd name="csX2" fmla="*/ 549784 w 1908505"/>
              <a:gd name="csY2" fmla="*/ 39545 h 766482"/>
              <a:gd name="csX3" fmla="*/ 567153 w 1908505"/>
              <a:gd name="csY3" fmla="*/ 30117 h 766482"/>
              <a:gd name="csX4" fmla="*/ 716328 w 1908505"/>
              <a:gd name="csY4" fmla="*/ 0 h 766482"/>
              <a:gd name="csX5" fmla="*/ 865503 w 1908505"/>
              <a:gd name="csY5" fmla="*/ 30117 h 766482"/>
              <a:gd name="csX6" fmla="*/ 929175 w 1908505"/>
              <a:gd name="csY6" fmla="*/ 64678 h 766482"/>
              <a:gd name="csX7" fmla="*/ 992848 w 1908505"/>
              <a:gd name="csY7" fmla="*/ 30117 h 766482"/>
              <a:gd name="csX8" fmla="*/ 1142023 w 1908505"/>
              <a:gd name="csY8" fmla="*/ 0 h 766482"/>
              <a:gd name="csX9" fmla="*/ 1291198 w 1908505"/>
              <a:gd name="csY9" fmla="*/ 30117 h 766482"/>
              <a:gd name="csX10" fmla="*/ 1333644 w 1908505"/>
              <a:gd name="csY10" fmla="*/ 53156 h 766482"/>
              <a:gd name="csX11" fmla="*/ 1376089 w 1908505"/>
              <a:gd name="csY11" fmla="*/ 30117 h 766482"/>
              <a:gd name="csX12" fmla="*/ 1525264 w 1908505"/>
              <a:gd name="csY12" fmla="*/ 0 h 766482"/>
              <a:gd name="csX13" fmla="*/ 1908505 w 1908505"/>
              <a:gd name="csY13" fmla="*/ 383241 h 766482"/>
              <a:gd name="csX14" fmla="*/ 1525264 w 1908505"/>
              <a:gd name="csY14" fmla="*/ 766482 h 766482"/>
              <a:gd name="csX15" fmla="*/ 1376089 w 1908505"/>
              <a:gd name="csY15" fmla="*/ 736365 h 766482"/>
              <a:gd name="csX16" fmla="*/ 1333644 w 1908505"/>
              <a:gd name="csY16" fmla="*/ 713326 h 766482"/>
              <a:gd name="csX17" fmla="*/ 1291198 w 1908505"/>
              <a:gd name="csY17" fmla="*/ 736365 h 766482"/>
              <a:gd name="csX18" fmla="*/ 1142023 w 1908505"/>
              <a:gd name="csY18" fmla="*/ 766482 h 766482"/>
              <a:gd name="csX19" fmla="*/ 992848 w 1908505"/>
              <a:gd name="csY19" fmla="*/ 736365 h 766482"/>
              <a:gd name="csX20" fmla="*/ 929175 w 1908505"/>
              <a:gd name="csY20" fmla="*/ 701805 h 766482"/>
              <a:gd name="csX21" fmla="*/ 865503 w 1908505"/>
              <a:gd name="csY21" fmla="*/ 736365 h 766482"/>
              <a:gd name="csX22" fmla="*/ 716328 w 1908505"/>
              <a:gd name="csY22" fmla="*/ 766482 h 766482"/>
              <a:gd name="csX23" fmla="*/ 567153 w 1908505"/>
              <a:gd name="csY23" fmla="*/ 736365 h 766482"/>
              <a:gd name="csX24" fmla="*/ 549784 w 1908505"/>
              <a:gd name="csY24" fmla="*/ 726938 h 766482"/>
              <a:gd name="csX25" fmla="*/ 532416 w 1908505"/>
              <a:gd name="csY25" fmla="*/ 736365 h 766482"/>
              <a:gd name="csX26" fmla="*/ 383241 w 1908505"/>
              <a:gd name="csY26" fmla="*/ 766482 h 766482"/>
              <a:gd name="csX27" fmla="*/ 0 w 1908505"/>
              <a:gd name="csY27" fmla="*/ 383241 h 766482"/>
              <a:gd name="csX28" fmla="*/ 383241 w 1908505"/>
              <a:gd name="csY28" fmla="*/ 0 h 766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08505" h="766482">
                <a:moveTo>
                  <a:pt x="383241" y="0"/>
                </a:moveTo>
                <a:cubicBezTo>
                  <a:pt x="436155" y="0"/>
                  <a:pt x="486565" y="10724"/>
                  <a:pt x="532416" y="30117"/>
                </a:cubicBezTo>
                <a:lnTo>
                  <a:pt x="549784" y="39545"/>
                </a:lnTo>
                <a:lnTo>
                  <a:pt x="567153" y="30117"/>
                </a:lnTo>
                <a:cubicBezTo>
                  <a:pt x="613004" y="10724"/>
                  <a:pt x="663413" y="0"/>
                  <a:pt x="716328" y="0"/>
                </a:cubicBezTo>
                <a:cubicBezTo>
                  <a:pt x="769242" y="0"/>
                  <a:pt x="819652" y="10724"/>
                  <a:pt x="865503" y="30117"/>
                </a:cubicBezTo>
                <a:lnTo>
                  <a:pt x="929175" y="64678"/>
                </a:lnTo>
                <a:lnTo>
                  <a:pt x="992848" y="30117"/>
                </a:lnTo>
                <a:cubicBezTo>
                  <a:pt x="1038699" y="10724"/>
                  <a:pt x="1089108" y="0"/>
                  <a:pt x="1142023" y="0"/>
                </a:cubicBezTo>
                <a:cubicBezTo>
                  <a:pt x="1194938" y="0"/>
                  <a:pt x="1245347" y="10724"/>
                  <a:pt x="1291198" y="30117"/>
                </a:cubicBezTo>
                <a:lnTo>
                  <a:pt x="1333644" y="53156"/>
                </a:lnTo>
                <a:lnTo>
                  <a:pt x="1376089" y="30117"/>
                </a:lnTo>
                <a:cubicBezTo>
                  <a:pt x="1421940" y="10724"/>
                  <a:pt x="1472350" y="0"/>
                  <a:pt x="1525264" y="0"/>
                </a:cubicBezTo>
                <a:cubicBezTo>
                  <a:pt x="1736922" y="0"/>
                  <a:pt x="1908505" y="171583"/>
                  <a:pt x="1908505" y="383241"/>
                </a:cubicBezTo>
                <a:cubicBezTo>
                  <a:pt x="1908505" y="594899"/>
                  <a:pt x="1736922" y="766482"/>
                  <a:pt x="1525264" y="766482"/>
                </a:cubicBezTo>
                <a:cubicBezTo>
                  <a:pt x="1472350" y="766482"/>
                  <a:pt x="1421940" y="755758"/>
                  <a:pt x="1376089" y="736365"/>
                </a:cubicBezTo>
                <a:lnTo>
                  <a:pt x="1333644" y="713326"/>
                </a:lnTo>
                <a:lnTo>
                  <a:pt x="1291198" y="736365"/>
                </a:lnTo>
                <a:cubicBezTo>
                  <a:pt x="1245347" y="755758"/>
                  <a:pt x="1194938" y="766482"/>
                  <a:pt x="1142023" y="766482"/>
                </a:cubicBezTo>
                <a:cubicBezTo>
                  <a:pt x="1089108" y="766482"/>
                  <a:pt x="1038699" y="755758"/>
                  <a:pt x="992848" y="736365"/>
                </a:cubicBezTo>
                <a:lnTo>
                  <a:pt x="929175" y="701805"/>
                </a:lnTo>
                <a:lnTo>
                  <a:pt x="865503" y="736365"/>
                </a:lnTo>
                <a:cubicBezTo>
                  <a:pt x="819652" y="755758"/>
                  <a:pt x="769242" y="766482"/>
                  <a:pt x="716328" y="766482"/>
                </a:cubicBezTo>
                <a:cubicBezTo>
                  <a:pt x="663413" y="766482"/>
                  <a:pt x="613004" y="755758"/>
                  <a:pt x="567153" y="736365"/>
                </a:cubicBezTo>
                <a:lnTo>
                  <a:pt x="549784" y="726938"/>
                </a:lnTo>
                <a:lnTo>
                  <a:pt x="532416" y="736365"/>
                </a:lnTo>
                <a:cubicBezTo>
                  <a:pt x="486565" y="755758"/>
                  <a:pt x="436155" y="766482"/>
                  <a:pt x="383241" y="766482"/>
                </a:cubicBezTo>
                <a:cubicBezTo>
                  <a:pt x="171583" y="766482"/>
                  <a:pt x="0" y="594899"/>
                  <a:pt x="0" y="383241"/>
                </a:cubicBezTo>
                <a:cubicBezTo>
                  <a:pt x="0" y="171583"/>
                  <a:pt x="171583" y="0"/>
                  <a:pt x="383241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80" y="381510"/>
            <a:ext cx="121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학습목표 </a:t>
            </a: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35375089-1B4F-E052-17DB-7FFECF23BAE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ACCD112E-C6C0-3183-A8C5-42917031CF77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73034F17-D9D2-0290-77D0-4A05B176F6B7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26E9836-8949-167F-9FA8-CACFA2646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8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 userDrawn="1">
          <p15:clr>
            <a:srgbClr val="FBAE40"/>
          </p15:clr>
        </p15:guide>
        <p15:guide id="4" orient="horz" pos="2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마음 습관과 학습 습관 알아보기 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6DD3D552-E92C-BB01-6C16-6498A9DB0A53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720EA4B-4307-2915-5877-0453F7D234A8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837EDAF4-899F-BC1E-6BB7-8B48DC54BD13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AF2FA6B5-3C3C-97F8-8585-97B72F0F0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79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탐구 학습 기능을 </a:t>
            </a:r>
            <a:r>
              <a:rPr lang="ko-KR" altLang="en-US" sz="2400" spc="-150" dirty="0" err="1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FDAAB8-7705-276E-99D9-0FA2187081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6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3744B6-4D4C-D9FE-CC56-1A7244EE8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38" y="2085616"/>
            <a:ext cx="6410325" cy="2762250"/>
          </a:xfrm>
          <a:prstGeom prst="rect">
            <a:avLst/>
          </a:prstGeom>
        </p:spPr>
      </p:pic>
      <p:grpSp>
        <p:nvGrpSpPr>
          <p:cNvPr id="4" name="그래픽 7">
            <a:extLst>
              <a:ext uri="{FF2B5EF4-FFF2-40B4-BE49-F238E27FC236}">
                <a16:creationId xmlns:a16="http://schemas.microsoft.com/office/drawing/2014/main" id="{AE6D529B-68E9-C165-519F-08E5C72E28AB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9AD1F34-7B58-A2AA-7188-5CA3ED0B24C1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FDE34EB-1FCF-A504-CB37-19E3D70054FE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69048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425241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70063" y="2669611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692978" y="562739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573057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653411" y="5718567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110793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D2FEC-3E21-F2C6-D00A-73565A01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18F4B4-3F31-F031-C62D-B8D2902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C9B42-74E5-88EB-C80D-8B0687C7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907365-7A65-1E5F-2CCD-92DDDE4D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2B2F9A-C1BB-4CE7-79EF-7A9800079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03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F9DFA5-D259-5A12-FBAD-2E6A8ED0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AB42BC-F6EE-87FC-669D-206B3395B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8BC5E5-762E-A09A-9E01-9B4AF277E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0EAF4A-4BCB-A66A-0D88-D3A19E9A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190922-018C-8CC3-36B3-325B9A3E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B4CE2A-32B1-64AC-7CC7-1F750923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78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20BFC4-42BF-5FB6-5227-6F24C9C6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1F58C2-F595-E1C5-FBF6-57C9B647C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CAF54F-37E3-D2A5-8B6A-A67237B57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D83A233-2922-6CF7-274E-7DB550955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D0E6823-DE6B-D495-62A6-6349E2AC2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9B41517-3A4B-B0CC-5F30-D1539B9E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06A56E-571C-78D2-1E92-9C57D3BD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73423B7-811C-1840-D70A-3208DE5E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53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1338DB-5485-3325-8247-ACB69187A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8C8226-2863-07AE-82FE-51C39E56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24875B-E373-3F52-1D07-091C177C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B479AD-F759-F29C-33D3-F41AE2C5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092401B-8A05-47C1-C5E0-A78E0169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A6CBB1E-C9D3-74A7-B821-ADC7625F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B52B58-696E-9230-CE30-B7115D67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617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85654E-CE17-E293-9D8F-247BD5C0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C74059-240C-A9C0-BFA5-DDFD53F8B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69DE66-ED90-A997-3F43-1403CE8ED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39810A-850F-A421-B044-07E74A0B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C02046-AE40-F730-BA0E-DAD13901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9DE8BB-0CDE-590C-B139-997DB257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77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4822A4-EBAB-A2D4-FE0B-7DF3E41EF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32D7883-8C28-DABD-14D7-D42B4929E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492DA6-D9CD-5F0C-12D3-2EABA5296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62BCDB-5FBD-4FB5-2B27-6B006F88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C9A9EA-9DCD-3A63-5761-F389A769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689FEA-273D-DDAB-E24F-E4190671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869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3BB500-2938-434E-58AC-2E57612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A82F06-E4AC-EA26-BA2B-6AF818B05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2FC15B-0981-B586-F1A8-92F0DB0B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EC8C99-03F8-24C8-6688-D5B534CD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1F4C7E-641C-93F7-64E1-FA2DF2B8D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235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6D1222F-E8F2-D7B3-E1B1-98800E9F62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526F9EF-60E6-8E17-4E82-D9728AB09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FFCEE0-ED66-5F56-20A8-B85BEC36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CC3E62-BAA7-B1EC-6F7B-D5F159F7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9D31A0-E367-5F8A-9004-3B0A416D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1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E7196D5-7570-78DD-3368-593D1C4C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AB209E-1E4B-2B46-E114-38B9523E6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18E735-C8D5-16D1-4D83-48DC6A070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5CFD0-81BD-47FC-9F35-8B05EF1D879B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323E30-0692-9BF0-8B01-1ED913581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A673B9-EA0C-22C4-6043-64250BE2C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48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3" r:id="rId4"/>
    <p:sldLayoutId id="2147483664" r:id="rId5"/>
    <p:sldLayoutId id="2147483665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C18420-EA6D-B49E-224B-6C2DD8267AC6}"/>
              </a:ext>
            </a:extLst>
          </p:cNvPr>
          <p:cNvSpPr txBox="1"/>
          <p:nvPr/>
        </p:nvSpPr>
        <p:spPr>
          <a:xfrm rot="20984585">
            <a:off x="1240272" y="1558109"/>
            <a:ext cx="5006418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2516193"/>
              </a:avLst>
            </a:prstTxWarp>
            <a:spAutoFit/>
          </a:bodyPr>
          <a:lstStyle/>
          <a:p>
            <a:r>
              <a:rPr lang="ko-KR" altLang="en-US" sz="6600" dirty="0">
                <a:solidFill>
                  <a:schemeClr val="bg2">
                    <a:lumMod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생각이 보이는 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86BA635-B8B1-70D1-5DFD-785943CC71C9}"/>
              </a:ext>
            </a:extLst>
          </p:cNvPr>
          <p:cNvGrpSpPr/>
          <p:nvPr/>
        </p:nvGrpSpPr>
        <p:grpSpPr>
          <a:xfrm>
            <a:off x="3085160" y="1590493"/>
            <a:ext cx="5133226" cy="2738987"/>
            <a:chOff x="3565220" y="1542172"/>
            <a:chExt cx="5133226" cy="27389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759A7F-1AB3-E753-B438-267CB0D56F9C}"/>
                </a:ext>
              </a:extLst>
            </p:cNvPr>
            <p:cNvSpPr txBox="1"/>
            <p:nvPr/>
          </p:nvSpPr>
          <p:spPr>
            <a:xfrm rot="168085">
              <a:off x="3636884" y="1634281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E7EFA3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9E4DA1-6AF2-DB61-93EF-848E0FDD5327}"/>
                </a:ext>
              </a:extLst>
            </p:cNvPr>
            <p:cNvSpPr txBox="1"/>
            <p:nvPr/>
          </p:nvSpPr>
          <p:spPr>
            <a:xfrm rot="168085">
              <a:off x="3565220" y="1542172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3" name="사다리꼴 12">
              <a:extLst>
                <a:ext uri="{FF2B5EF4-FFF2-40B4-BE49-F238E27FC236}">
                  <a16:creationId xmlns:a16="http://schemas.microsoft.com/office/drawing/2014/main" id="{093A5863-83EC-E463-75F6-BAD866B69A54}"/>
                </a:ext>
              </a:extLst>
            </p:cNvPr>
            <p:cNvSpPr/>
            <p:nvPr/>
          </p:nvSpPr>
          <p:spPr>
            <a:xfrm rot="12956514">
              <a:off x="7165548" y="1610053"/>
              <a:ext cx="315393" cy="458584"/>
            </a:xfrm>
            <a:prstGeom prst="trapezoid">
              <a:avLst/>
            </a:prstGeom>
            <a:solidFill>
              <a:srgbClr val="B94C58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774C7A75-3470-CC40-8F28-1D5298349E25}"/>
                </a:ext>
              </a:extLst>
            </p:cNvPr>
            <p:cNvSpPr/>
            <p:nvPr/>
          </p:nvSpPr>
          <p:spPr>
            <a:xfrm rot="14786053">
              <a:off x="7347150" y="2018990"/>
              <a:ext cx="213602" cy="245572"/>
            </a:xfrm>
            <a:prstGeom prst="trapezoid">
              <a:avLst/>
            </a:prstGeom>
            <a:solidFill>
              <a:srgbClr val="E7EFA3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3F5BE5C-4792-EA1A-98C5-BB4065A2A569}"/>
              </a:ext>
            </a:extLst>
          </p:cNvPr>
          <p:cNvGrpSpPr/>
          <p:nvPr/>
        </p:nvGrpSpPr>
        <p:grpSpPr>
          <a:xfrm>
            <a:off x="1151433" y="821815"/>
            <a:ext cx="1475254" cy="592123"/>
            <a:chOff x="1456233" y="783715"/>
            <a:chExt cx="1475254" cy="592123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580C9CAD-04D2-66DA-888E-7E8EFC74FD42}"/>
                </a:ext>
              </a:extLst>
            </p:cNvPr>
            <p:cNvSpPr/>
            <p:nvPr/>
          </p:nvSpPr>
          <p:spPr>
            <a:xfrm rot="20442558">
              <a:off x="1456233" y="975376"/>
              <a:ext cx="1414668" cy="400462"/>
            </a:xfrm>
            <a:prstGeom prst="roundRect">
              <a:avLst>
                <a:gd name="adj" fmla="val 50000"/>
              </a:avLst>
            </a:prstGeom>
            <a:solidFill>
              <a:srgbClr val="F3E1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259A95-DC25-CD89-1E5C-1FFDFD07732A}"/>
                </a:ext>
              </a:extLst>
            </p:cNvPr>
            <p:cNvSpPr txBox="1"/>
            <p:nvPr/>
          </p:nvSpPr>
          <p:spPr>
            <a:xfrm rot="20442558">
              <a:off x="1547208" y="973891"/>
              <a:ext cx="11479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>
                  <a:solidFill>
                    <a:schemeClr val="bg2">
                      <a:lumMod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초등학교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8C4EBA-5B0F-CBEB-2F9D-95F0E3E4B982}"/>
                </a:ext>
              </a:extLst>
            </p:cNvPr>
            <p:cNvSpPr txBox="1"/>
            <p:nvPr/>
          </p:nvSpPr>
          <p:spPr>
            <a:xfrm rot="20899375">
              <a:off x="2436014" y="783715"/>
              <a:ext cx="4939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dirty="0">
                  <a:ln w="25400">
                    <a:solidFill>
                      <a:schemeClr val="bg1"/>
                    </a:solidFill>
                  </a:ln>
                  <a:solidFill>
                    <a:srgbClr val="B94C58"/>
                  </a:solidFill>
                  <a:latin typeface="고령딸기체" pitchFamily="2" charset="-127"/>
                  <a:ea typeface="고령딸기체" pitchFamily="2" charset="-127"/>
                </a:rPr>
                <a:t>5</a:t>
              </a:r>
              <a:endParaRPr lang="ko-KR" altLang="en-US" sz="3000" dirty="0">
                <a:ln w="25400">
                  <a:solidFill>
                    <a:schemeClr val="bg1"/>
                  </a:solidFill>
                </a:ln>
                <a:solidFill>
                  <a:srgbClr val="B94C58"/>
                </a:solidFill>
                <a:latin typeface="고령딸기체" pitchFamily="2" charset="-127"/>
                <a:ea typeface="고령딸기체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D83FBD-83A5-8D23-E4F6-409B6A22EAB4}"/>
                </a:ext>
              </a:extLst>
            </p:cNvPr>
            <p:cNvSpPr txBox="1"/>
            <p:nvPr/>
          </p:nvSpPr>
          <p:spPr>
            <a:xfrm rot="20899375">
              <a:off x="2437571" y="786255"/>
              <a:ext cx="493916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900" dirty="0">
                  <a:solidFill>
                    <a:srgbClr val="B94C58"/>
                  </a:solidFill>
                  <a:latin typeface="고령딸기체" pitchFamily="2" charset="-127"/>
                  <a:ea typeface="고령딸기체" pitchFamily="2" charset="-127"/>
                </a:rPr>
                <a:t>5</a:t>
              </a:r>
              <a:endParaRPr lang="ko-KR" altLang="en-US" sz="2900" dirty="0">
                <a:solidFill>
                  <a:srgbClr val="B94C58"/>
                </a:solidFill>
                <a:latin typeface="고령딸기체" pitchFamily="2" charset="-127"/>
                <a:ea typeface="고령딸기체" pitchFamily="2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791C1F4-6795-3098-6334-CF32012ACBE1}"/>
              </a:ext>
            </a:extLst>
          </p:cNvPr>
          <p:cNvSpPr txBox="1"/>
          <p:nvPr/>
        </p:nvSpPr>
        <p:spPr>
          <a:xfrm>
            <a:off x="5916393" y="4163879"/>
            <a:ext cx="2435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- 2~3</a:t>
            </a:r>
            <a:r>
              <a:rPr lang="ko-KR" altLang="en-US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차시 </a:t>
            </a:r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</a:t>
            </a:r>
            <a:endParaRPr lang="ko-KR" altLang="en-US" sz="2400" dirty="0">
              <a:latin typeface="메모먼트꾹꾹체" panose="02000503000000000000" pitchFamily="50" charset="-127"/>
              <a:ea typeface="메모먼트꾹꾹체" panose="0200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5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7342D69-8570-9568-4DB6-E203FCAA76AB}"/>
              </a:ext>
            </a:extLst>
          </p:cNvPr>
          <p:cNvSpPr txBox="1"/>
          <p:nvPr/>
        </p:nvSpPr>
        <p:spPr>
          <a:xfrm>
            <a:off x="4893469" y="3894833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  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1768C87-32EF-7388-1330-7F07BAF9B279}"/>
              </a:ext>
            </a:extLst>
          </p:cNvPr>
          <p:cNvGrpSpPr/>
          <p:nvPr/>
        </p:nvGrpSpPr>
        <p:grpSpPr>
          <a:xfrm>
            <a:off x="2246516" y="2448283"/>
            <a:ext cx="7826171" cy="1448325"/>
            <a:chOff x="1694066" y="2228671"/>
            <a:chExt cx="7826171" cy="14483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E813A3-1480-C81E-9F81-11A83DFD5576}"/>
                </a:ext>
              </a:extLst>
            </p:cNvPr>
            <p:cNvSpPr txBox="1"/>
            <p:nvPr/>
          </p:nvSpPr>
          <p:spPr>
            <a:xfrm>
              <a:off x="1704975" y="2228671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ln w="117475">
                    <a:solidFill>
                      <a:srgbClr val="E6C0C5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 학습 기능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3A9F98-3810-205A-F96C-24C544934C47}"/>
                </a:ext>
              </a:extLst>
            </p:cNvPr>
            <p:cNvSpPr txBox="1"/>
            <p:nvPr/>
          </p:nvSpPr>
          <p:spPr>
            <a:xfrm>
              <a:off x="1694066" y="2230446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 학습 기능</a:t>
              </a:r>
              <a:r>
                <a:rPr lang="ko-KR" altLang="en-US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을</a:t>
              </a:r>
              <a:r>
                <a:rPr lang="ko-KR" alt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0DE5603-EDF9-1D82-9C6A-6BB7F7012838}"/>
              </a:ext>
            </a:extLst>
          </p:cNvPr>
          <p:cNvSpPr txBox="1"/>
          <p:nvPr/>
        </p:nvSpPr>
        <p:spPr>
          <a:xfrm>
            <a:off x="4893469" y="1104900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61CBD40-E140-7FE0-D8B2-C2F5F88794CC}"/>
              </a:ext>
            </a:extLst>
          </p:cNvPr>
          <p:cNvSpPr/>
          <p:nvPr/>
        </p:nvSpPr>
        <p:spPr>
          <a:xfrm>
            <a:off x="2647950" y="2499083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9627708-CF71-FCD5-B2E6-F815ABAE6F94}"/>
              </a:ext>
            </a:extLst>
          </p:cNvPr>
          <p:cNvSpPr/>
          <p:nvPr/>
        </p:nvSpPr>
        <p:spPr>
          <a:xfrm>
            <a:off x="3812133" y="2510956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CE923430-FFCA-4B9B-CA2F-A227C63FB47E}"/>
              </a:ext>
            </a:extLst>
          </p:cNvPr>
          <p:cNvSpPr/>
          <p:nvPr/>
        </p:nvSpPr>
        <p:spPr>
          <a:xfrm>
            <a:off x="4976316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1846F73-1523-1D10-90C8-BF3B16514C2F}"/>
              </a:ext>
            </a:extLst>
          </p:cNvPr>
          <p:cNvSpPr/>
          <p:nvPr/>
        </p:nvSpPr>
        <p:spPr>
          <a:xfrm>
            <a:off x="6140499" y="2425231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1778837-1BE2-1220-188F-9363334C0B61}"/>
              </a:ext>
            </a:extLst>
          </p:cNvPr>
          <p:cNvSpPr/>
          <p:nvPr/>
        </p:nvSpPr>
        <p:spPr>
          <a:xfrm>
            <a:off x="7304682" y="2610554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EADE727D-1D2F-80CC-8C07-0D1475F651FD}"/>
              </a:ext>
            </a:extLst>
          </p:cNvPr>
          <p:cNvSpPr/>
          <p:nvPr/>
        </p:nvSpPr>
        <p:spPr>
          <a:xfrm>
            <a:off x="8101138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1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C0CE2C-958B-3C79-E723-4F109BD990CB}"/>
              </a:ext>
            </a:extLst>
          </p:cNvPr>
          <p:cNvSpPr txBox="1"/>
          <p:nvPr/>
        </p:nvSpPr>
        <p:spPr>
          <a:xfrm>
            <a:off x="1009650" y="2446199"/>
            <a:ext cx="10172700" cy="1965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자료를 다루는 다양한 기능들을 알아보고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, </a:t>
            </a:r>
          </a:p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이를 활용할 수 있습니다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.</a:t>
            </a:r>
            <a:endParaRPr lang="ko-KR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9202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46332BBD-3571-DC03-75D9-E92EEA0C061D}"/>
              </a:ext>
            </a:extLst>
          </p:cNvPr>
          <p:cNvGrpSpPr/>
          <p:nvPr/>
        </p:nvGrpSpPr>
        <p:grpSpPr>
          <a:xfrm>
            <a:off x="1374935" y="1409215"/>
            <a:ext cx="3844485" cy="4039570"/>
            <a:chOff x="1374935" y="1409215"/>
            <a:chExt cx="3844485" cy="403957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8213904-959F-57D8-D725-485F51CBFB41}"/>
                </a:ext>
              </a:extLst>
            </p:cNvPr>
            <p:cNvGrpSpPr/>
            <p:nvPr/>
          </p:nvGrpSpPr>
          <p:grpSpPr>
            <a:xfrm>
              <a:off x="1374935" y="1409215"/>
              <a:ext cx="3844485" cy="4039570"/>
              <a:chOff x="1374935" y="1680436"/>
              <a:chExt cx="3844485" cy="4039570"/>
            </a:xfrm>
          </p:grpSpPr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6B860917-17D6-3526-95E7-D028180CEDAC}"/>
                  </a:ext>
                </a:extLst>
              </p:cNvPr>
              <p:cNvSpPr/>
              <p:nvPr/>
            </p:nvSpPr>
            <p:spPr>
              <a:xfrm>
                <a:off x="1374935" y="1868847"/>
                <a:ext cx="3844485" cy="3851159"/>
              </a:xfrm>
              <a:prstGeom prst="roundRect">
                <a:avLst>
                  <a:gd name="adj" fmla="val 5208"/>
                </a:avLst>
              </a:prstGeom>
              <a:solidFill>
                <a:schemeClr val="bg1"/>
              </a:solidFill>
              <a:ln w="82550">
                <a:solidFill>
                  <a:srgbClr val="ED6D5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2D5786FB-7534-281A-1E7B-9AE5466C4B7B}"/>
                  </a:ext>
                </a:extLst>
              </p:cNvPr>
              <p:cNvGrpSpPr/>
              <p:nvPr/>
            </p:nvGrpSpPr>
            <p:grpSpPr>
              <a:xfrm>
                <a:off x="2711012" y="1680436"/>
                <a:ext cx="1172331" cy="376821"/>
                <a:chOff x="2618200" y="1616911"/>
                <a:chExt cx="1172331" cy="376821"/>
              </a:xfrm>
            </p:grpSpPr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id="{95CFACAE-A12A-F848-0779-901BAFA7410A}"/>
                    </a:ext>
                  </a:extLst>
                </p:cNvPr>
                <p:cNvSpPr/>
                <p:nvPr/>
              </p:nvSpPr>
              <p:spPr>
                <a:xfrm>
                  <a:off x="2659856" y="1652608"/>
                  <a:ext cx="995362" cy="305426"/>
                </a:xfrm>
                <a:custGeom>
                  <a:avLst/>
                  <a:gdLst>
                    <a:gd name="csX0" fmla="*/ 147638 w 995362"/>
                    <a:gd name="csY0" fmla="*/ 0 h 305426"/>
                    <a:gd name="csX1" fmla="*/ 295276 w 995362"/>
                    <a:gd name="csY1" fmla="*/ 152713 h 305426"/>
                    <a:gd name="csX2" fmla="*/ 294408 w 995362"/>
                    <a:gd name="csY2" fmla="*/ 157159 h 305426"/>
                    <a:gd name="csX3" fmla="*/ 305141 w 995362"/>
                    <a:gd name="csY3" fmla="*/ 152713 h 305426"/>
                    <a:gd name="csX4" fmla="*/ 978352 w 995362"/>
                    <a:gd name="csY4" fmla="*/ 152713 h 305426"/>
                    <a:gd name="csX5" fmla="*/ 995362 w 995362"/>
                    <a:gd name="csY5" fmla="*/ 169723 h 305426"/>
                    <a:gd name="csX6" fmla="*/ 995362 w 995362"/>
                    <a:gd name="csY6" fmla="*/ 237763 h 305426"/>
                    <a:gd name="csX7" fmla="*/ 978352 w 995362"/>
                    <a:gd name="csY7" fmla="*/ 254773 h 305426"/>
                    <a:gd name="csX8" fmla="*/ 305141 w 995362"/>
                    <a:gd name="csY8" fmla="*/ 254773 h 305426"/>
                    <a:gd name="csX9" fmla="*/ 288131 w 995362"/>
                    <a:gd name="csY9" fmla="*/ 237763 h 305426"/>
                    <a:gd name="csX10" fmla="*/ 288131 w 995362"/>
                    <a:gd name="csY10" fmla="*/ 189320 h 305426"/>
                    <a:gd name="csX11" fmla="*/ 283674 w 995362"/>
                    <a:gd name="csY11" fmla="*/ 212156 h 305426"/>
                    <a:gd name="csX12" fmla="*/ 147638 w 995362"/>
                    <a:gd name="csY12" fmla="*/ 305426 h 305426"/>
                    <a:gd name="csX13" fmla="*/ 0 w 995362"/>
                    <a:gd name="csY13" fmla="*/ 152713 h 305426"/>
                    <a:gd name="csX14" fmla="*/ 147638 w 995362"/>
                    <a:gd name="csY14" fmla="*/ 0 h 3054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995362" h="305426">
                      <a:moveTo>
                        <a:pt x="147638" y="0"/>
                      </a:moveTo>
                      <a:cubicBezTo>
                        <a:pt x="229176" y="0"/>
                        <a:pt x="295276" y="68372"/>
                        <a:pt x="295276" y="152713"/>
                      </a:cubicBezTo>
                      <a:lnTo>
                        <a:pt x="294408" y="157159"/>
                      </a:lnTo>
                      <a:lnTo>
                        <a:pt x="305141" y="152713"/>
                      </a:lnTo>
                      <a:lnTo>
                        <a:pt x="978352" y="152713"/>
                      </a:lnTo>
                      <a:cubicBezTo>
                        <a:pt x="987746" y="152713"/>
                        <a:pt x="995362" y="160329"/>
                        <a:pt x="995362" y="169723"/>
                      </a:cubicBezTo>
                      <a:lnTo>
                        <a:pt x="995362" y="237763"/>
                      </a:lnTo>
                      <a:cubicBezTo>
                        <a:pt x="995362" y="247157"/>
                        <a:pt x="987746" y="254773"/>
                        <a:pt x="978352" y="254773"/>
                      </a:cubicBezTo>
                      <a:lnTo>
                        <a:pt x="305141" y="254773"/>
                      </a:lnTo>
                      <a:cubicBezTo>
                        <a:pt x="295747" y="254773"/>
                        <a:pt x="288131" y="247157"/>
                        <a:pt x="288131" y="237763"/>
                      </a:cubicBezTo>
                      <a:lnTo>
                        <a:pt x="288131" y="189320"/>
                      </a:lnTo>
                      <a:lnTo>
                        <a:pt x="283674" y="212156"/>
                      </a:lnTo>
                      <a:cubicBezTo>
                        <a:pt x="261261" y="266967"/>
                        <a:pt x="208791" y="305426"/>
                        <a:pt x="147638" y="305426"/>
                      </a:cubicBezTo>
                      <a:cubicBezTo>
                        <a:pt x="66100" y="305426"/>
                        <a:pt x="0" y="237054"/>
                        <a:pt x="0" y="152713"/>
                      </a:cubicBezTo>
                      <a:cubicBezTo>
                        <a:pt x="0" y="68372"/>
                        <a:pt x="66100" y="0"/>
                        <a:pt x="1476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3" name="그림 2">
                  <a:extLst>
                    <a:ext uri="{FF2B5EF4-FFF2-40B4-BE49-F238E27FC236}">
                      <a16:creationId xmlns:a16="http://schemas.microsoft.com/office/drawing/2014/main" id="{4A4D529A-83DA-5028-5207-B9E8D18A0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618200" y="1616911"/>
                  <a:ext cx="1172331" cy="376821"/>
                </a:xfrm>
                <a:prstGeom prst="rect">
                  <a:avLst/>
                </a:prstGeom>
              </p:spPr>
            </p:pic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FB3DB2-BF0A-0381-9DE5-040D215506E1}"/>
                </a:ext>
              </a:extLst>
            </p:cNvPr>
            <p:cNvSpPr txBox="1"/>
            <p:nvPr/>
          </p:nvSpPr>
          <p:spPr>
            <a:xfrm>
              <a:off x="1653322" y="2994105"/>
              <a:ext cx="3287711" cy="869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나는 점점 성장하는 사람이라는 것을 이해해요</a:t>
              </a:r>
              <a:r>
                <a:rPr lang="en-US" altLang="ko-KR" dirty="0">
                  <a:latin typeface="+mj-lt"/>
                </a:rPr>
                <a:t>.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FE12050-A703-5E1B-9F97-468F9972D8EE}"/>
              </a:ext>
            </a:extLst>
          </p:cNvPr>
          <p:cNvGrpSpPr/>
          <p:nvPr/>
        </p:nvGrpSpPr>
        <p:grpSpPr>
          <a:xfrm>
            <a:off x="7157039" y="1376371"/>
            <a:ext cx="3914821" cy="4072414"/>
            <a:chOff x="7157039" y="1376371"/>
            <a:chExt cx="3914821" cy="4072414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17FE934-24C2-2BEA-B750-2015E2E2F655}"/>
                </a:ext>
              </a:extLst>
            </p:cNvPr>
            <p:cNvGrpSpPr/>
            <p:nvPr/>
          </p:nvGrpSpPr>
          <p:grpSpPr>
            <a:xfrm>
              <a:off x="7157039" y="1376371"/>
              <a:ext cx="3844485" cy="4072414"/>
              <a:chOff x="7157039" y="1753448"/>
              <a:chExt cx="3844485" cy="407241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25C9FBBA-CF7E-3979-CD29-0D600AA351DC}"/>
                  </a:ext>
                </a:extLst>
              </p:cNvPr>
              <p:cNvSpPr/>
              <p:nvPr/>
            </p:nvSpPr>
            <p:spPr>
              <a:xfrm>
                <a:off x="7157039" y="1974703"/>
                <a:ext cx="3844485" cy="3851159"/>
              </a:xfrm>
              <a:prstGeom prst="roundRect">
                <a:avLst>
                  <a:gd name="adj" fmla="val 5208"/>
                </a:avLst>
              </a:prstGeom>
              <a:solidFill>
                <a:schemeClr val="bg1"/>
              </a:solidFill>
              <a:ln w="82550">
                <a:solidFill>
                  <a:srgbClr val="369AD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105037E4-5877-4446-AEB3-0C43F7702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17" y="1753448"/>
                <a:ext cx="1223728" cy="44250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03DB66-CBFD-EC08-66C6-D3DA8DE2823E}"/>
                </a:ext>
              </a:extLst>
            </p:cNvPr>
            <p:cNvSpPr txBox="1"/>
            <p:nvPr/>
          </p:nvSpPr>
          <p:spPr>
            <a:xfrm>
              <a:off x="7435426" y="2575690"/>
              <a:ext cx="3636434" cy="2116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자료를 정리하고 요약해요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다양한 것을 고려해 보고 체계적으로 정리해요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유연한 생각을 가져요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ko-KR" b="1" dirty="0">
                <a:latin typeface="+mj-lt"/>
              </a:endParaRPr>
            </a:p>
          </p:txBody>
        </p:sp>
      </p:grpSp>
      <p:sp>
        <p:nvSpPr>
          <p:cNvPr id="21" name="텍스트 개체 틀 5">
            <a:extLst>
              <a:ext uri="{FF2B5EF4-FFF2-40B4-BE49-F238E27FC236}">
                <a16:creationId xmlns:a16="http://schemas.microsoft.com/office/drawing/2014/main" id="{331BF234-5DB1-FB6D-B1B1-F618DC1A2460}"/>
              </a:ext>
            </a:extLst>
          </p:cNvPr>
          <p:cNvSpPr txBox="1">
            <a:spLocks/>
          </p:cNvSpPr>
          <p:nvPr/>
        </p:nvSpPr>
        <p:spPr>
          <a:xfrm>
            <a:off x="425459" y="951848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-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오늘 수업에 필요한 마음 습관과 학습 습관을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46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FFE5F1-83EE-FCF0-656E-8FF81674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704"/>
          <a:stretch>
            <a:fillRect/>
          </a:stretch>
        </p:blipFill>
        <p:spPr>
          <a:xfrm>
            <a:off x="5968259" y="1257208"/>
            <a:ext cx="1668367" cy="179079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F909027-90D9-2E77-1C98-B3789864A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41" y="983090"/>
            <a:ext cx="1925166" cy="655119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600D5BB7-3B3F-3D6D-9CC0-583A3A31801E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4165427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어떤 기능을 익혀야 할까요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?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7" name="그림 6" descr="가구, 인간의 얼굴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623514-F768-453F-6804-88E38C5D1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21" y="1705688"/>
            <a:ext cx="4787679" cy="4012479"/>
          </a:xfrm>
          <a:prstGeom prst="rect">
            <a:avLst/>
          </a:prstGeom>
        </p:spPr>
      </p:pic>
      <p:pic>
        <p:nvPicPr>
          <p:cNvPr id="9" name="그림 8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E46335A-E068-02A8-8086-97EECC2767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36" t="24222" b="53522"/>
          <a:stretch>
            <a:fillRect/>
          </a:stretch>
        </p:blipFill>
        <p:spPr>
          <a:xfrm>
            <a:off x="6036839" y="3165375"/>
            <a:ext cx="4996921" cy="454675"/>
          </a:xfrm>
          <a:prstGeom prst="rect">
            <a:avLst/>
          </a:prstGeom>
        </p:spPr>
      </p:pic>
      <p:pic>
        <p:nvPicPr>
          <p:cNvPr id="10" name="그림 9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9AF9FB9-3D96-CE57-1F6F-EC7C8C4163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36" t="49036" b="32122"/>
          <a:stretch>
            <a:fillRect/>
          </a:stretch>
        </p:blipFill>
        <p:spPr>
          <a:xfrm>
            <a:off x="6036841" y="3676603"/>
            <a:ext cx="4996920" cy="384915"/>
          </a:xfrm>
          <a:prstGeom prst="rect">
            <a:avLst/>
          </a:prstGeom>
        </p:spPr>
      </p:pic>
      <p:pic>
        <p:nvPicPr>
          <p:cNvPr id="11" name="그림 10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D2EC927-91CF-1DB9-E754-303532AD1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36" t="67878"/>
          <a:stretch>
            <a:fillRect/>
          </a:stretch>
        </p:blipFill>
        <p:spPr>
          <a:xfrm>
            <a:off x="6055153" y="4092040"/>
            <a:ext cx="4996919" cy="656230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BE7DC49D-D1D7-FE0C-EBCE-92942EAEC7B5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05D3CFA7-D6F5-94E5-AC78-81A74B6CFF6E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FFA4253-7F0C-6C98-2A90-3D67A1075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3D9ED01-9E70-A176-AD14-EB4302FD0075}"/>
                </a:ext>
              </a:extLst>
            </p:cNvPr>
            <p:cNvSpPr txBox="1"/>
            <p:nvPr/>
          </p:nvSpPr>
          <p:spPr>
            <a:xfrm>
              <a:off x="9735941" y="1421065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>
                  <a:latin typeface="나눔고딕 ExtraBold" pitchFamily="2" charset="-127"/>
                  <a:ea typeface="나눔고딕 ExtraBold" pitchFamily="2" charset="-127"/>
                </a:rPr>
                <a:t>자료를 정리하고 요약해요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93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F38FE-F8C8-EDEB-C5BA-9E0F8E667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E2583A88-5647-8FF2-68E6-01E71E22FD85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566529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어떠한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기능이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7" name="그림 6" descr="텍스트, 도표, 폰트, 라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D3CF0D-DC7A-2A3B-FEA8-E13B99521F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55"/>
          <a:stretch>
            <a:fillRect/>
          </a:stretch>
        </p:blipFill>
        <p:spPr>
          <a:xfrm>
            <a:off x="426096" y="2301016"/>
            <a:ext cx="5270739" cy="2394453"/>
          </a:xfrm>
          <a:prstGeom prst="rect">
            <a:avLst/>
          </a:prstGeom>
        </p:spPr>
      </p:pic>
      <p:pic>
        <p:nvPicPr>
          <p:cNvPr id="9" name="그림 8" descr="텍스트, 도표, 라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E6EFA3-B1F3-0FF7-E15F-41D738D744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1481465"/>
            <a:ext cx="5234474" cy="4386931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541E4C5-F16E-9B0E-EA18-70809E915E19}"/>
              </a:ext>
            </a:extLst>
          </p:cNvPr>
          <p:cNvSpPr/>
          <p:nvPr/>
        </p:nvSpPr>
        <p:spPr>
          <a:xfrm>
            <a:off x="9677400" y="1139833"/>
            <a:ext cx="2019300" cy="780407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ED6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27F7E7-513F-E292-89DD-09B7BA6EF095}"/>
              </a:ext>
            </a:extLst>
          </p:cNvPr>
          <p:cNvSpPr txBox="1"/>
          <p:nvPr/>
        </p:nvSpPr>
        <p:spPr>
          <a:xfrm>
            <a:off x="9735941" y="1310649"/>
            <a:ext cx="1902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나눔고딕 ExtraBold" pitchFamily="2" charset="-127"/>
                <a:ea typeface="나눔고딕 ExtraBold" pitchFamily="2" charset="-127"/>
              </a:rPr>
              <a:t>나는 점점 성장하는 </a:t>
            </a:r>
            <a:endParaRPr lang="en-US" altLang="ko-KR" sz="1200" dirty="0">
              <a:latin typeface="나눔고딕 ExtraBold" pitchFamily="2" charset="-127"/>
              <a:ea typeface="나눔고딕 ExtraBold" pitchFamily="2" charset="-127"/>
            </a:endParaRPr>
          </a:p>
          <a:p>
            <a:pPr algn="ctr"/>
            <a:r>
              <a:rPr lang="ko-KR" altLang="en-US" sz="1200" dirty="0">
                <a:latin typeface="나눔고딕 ExtraBold" pitchFamily="2" charset="-127"/>
                <a:ea typeface="나눔고딕 ExtraBold" pitchFamily="2" charset="-127"/>
              </a:rPr>
              <a:t>사람이라는 것을 이해해요</a:t>
            </a:r>
          </a:p>
        </p:txBody>
      </p:sp>
      <p:pic>
        <p:nvPicPr>
          <p:cNvPr id="15" name="그림 14" descr="텍스트, 폰트, 그래픽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EFBA275-614E-79B2-54BA-B05A71602C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13" r="18905" b="61921"/>
          <a:stretch>
            <a:fillRect/>
          </a:stretch>
        </p:blipFill>
        <p:spPr>
          <a:xfrm>
            <a:off x="10163743" y="998015"/>
            <a:ext cx="1048106" cy="28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1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F0E99EA-4299-FB6A-4035-8E54ED87752B}"/>
              </a:ext>
            </a:extLst>
          </p:cNvPr>
          <p:cNvSpPr txBox="1"/>
          <p:nvPr/>
        </p:nvSpPr>
        <p:spPr>
          <a:xfrm>
            <a:off x="646113" y="1714500"/>
            <a:ext cx="110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다양한 자료 중에서 탐구와 관련된 중요한 자료를 고를 수 있어야 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그리고 무슨 자료를 참고하였는지 출처를 밝혀야 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6B10A5-6042-17FA-9248-C46CD9AC5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1027576"/>
            <a:ext cx="2119751" cy="5955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34C6AD-4D85-A17B-B16B-DFE1E0FF9C79}"/>
              </a:ext>
            </a:extLst>
          </p:cNvPr>
          <p:cNvSpPr txBox="1"/>
          <p:nvPr/>
        </p:nvSpPr>
        <p:spPr>
          <a:xfrm>
            <a:off x="7065583" y="2142914"/>
            <a:ext cx="2596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* 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부록 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&lt;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활동 자료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&gt; 3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번 사용하기</a:t>
            </a:r>
          </a:p>
        </p:txBody>
      </p:sp>
      <p:pic>
        <p:nvPicPr>
          <p:cNvPr id="11" name="그림 10" descr="텍스트, 스크린샷, 핑크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C2CF72D-9219-108E-EB25-5C2EF0054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258" y="2504616"/>
            <a:ext cx="2800296" cy="3602143"/>
          </a:xfrm>
          <a:prstGeom prst="roundRect">
            <a:avLst>
              <a:gd name="adj" fmla="val 4727"/>
            </a:avLst>
          </a:prstGeom>
          <a:ln>
            <a:solidFill>
              <a:srgbClr val="6D4C2E"/>
            </a:solidFill>
          </a:ln>
          <a:effectLst/>
        </p:spPr>
      </p:pic>
      <p:pic>
        <p:nvPicPr>
          <p:cNvPr id="13" name="그림 12" descr="텍스트, 스크린샷, 핑크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85235D6-0C6C-B047-4635-E23778F3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19" t="68634" r="3609" b="7686"/>
          <a:stretch>
            <a:fillRect/>
          </a:stretch>
        </p:blipFill>
        <p:spPr>
          <a:xfrm>
            <a:off x="7311000" y="4880711"/>
            <a:ext cx="2962447" cy="1073350"/>
          </a:xfrm>
          <a:prstGeom prst="roundRect">
            <a:avLst>
              <a:gd name="adj" fmla="val 4727"/>
            </a:avLst>
          </a:prstGeom>
          <a:ln>
            <a:solidFill>
              <a:srgbClr val="6D4C2E"/>
            </a:solidFill>
          </a:ln>
          <a:effectLst>
            <a:outerShdw dist="38100" dir="10800000" algn="r" rotWithShape="0">
              <a:schemeClr val="bg1">
                <a:lumMod val="50000"/>
                <a:alpha val="40000"/>
              </a:schemeClr>
            </a:outerShdw>
          </a:effectLst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9D7E4919-28C0-1D40-8F4D-CF77A0F684D5}"/>
              </a:ext>
            </a:extLst>
          </p:cNvPr>
          <p:cNvSpPr/>
          <p:nvPr/>
        </p:nvSpPr>
        <p:spPr>
          <a:xfrm>
            <a:off x="731838" y="2504616"/>
            <a:ext cx="5364162" cy="267698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115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2D786-4742-831B-2E68-D1467CC2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EF74B58-5681-AFFD-3B18-AAB558CF7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1027576"/>
            <a:ext cx="2119751" cy="5955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ADB001E-9EC2-C694-0A1E-BB5841874E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06865">
            <a:off x="6666843" y="2203637"/>
            <a:ext cx="862410" cy="981298"/>
          </a:xfrm>
          <a:prstGeom prst="rect">
            <a:avLst/>
          </a:prstGeom>
        </p:spPr>
      </p:pic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196574CE-7610-009E-EFCB-D9B2638AE2C2}"/>
              </a:ext>
            </a:extLst>
          </p:cNvPr>
          <p:cNvSpPr/>
          <p:nvPr/>
        </p:nvSpPr>
        <p:spPr>
          <a:xfrm>
            <a:off x="6689111" y="3099851"/>
            <a:ext cx="3921739" cy="740463"/>
          </a:xfrm>
          <a:custGeom>
            <a:avLst/>
            <a:gdLst>
              <a:gd name="csX0" fmla="*/ 607563 w 4588063"/>
              <a:gd name="csY0" fmla="*/ 0 h 740463"/>
              <a:gd name="csX1" fmla="*/ 1103132 w 4588063"/>
              <a:gd name="csY1" fmla="*/ 127925 h 740463"/>
              <a:gd name="csX2" fmla="*/ 4322197 w 4588063"/>
              <a:gd name="csY2" fmla="*/ 127925 h 740463"/>
              <a:gd name="csX3" fmla="*/ 4588063 w 4588063"/>
              <a:gd name="csY3" fmla="*/ 393791 h 740463"/>
              <a:gd name="csX4" fmla="*/ 4588063 w 4588063"/>
              <a:gd name="csY4" fmla="*/ 474597 h 740463"/>
              <a:gd name="csX5" fmla="*/ 4322197 w 4588063"/>
              <a:gd name="csY5" fmla="*/ 740463 h 740463"/>
              <a:gd name="csX6" fmla="*/ 265866 w 4588063"/>
              <a:gd name="csY6" fmla="*/ 740463 h 740463"/>
              <a:gd name="csX7" fmla="*/ 0 w 4588063"/>
              <a:gd name="csY7" fmla="*/ 474597 h 740463"/>
              <a:gd name="csX8" fmla="*/ 0 w 4588063"/>
              <a:gd name="csY8" fmla="*/ 393791 h 740463"/>
              <a:gd name="csX9" fmla="*/ 265866 w 4588063"/>
              <a:gd name="csY9" fmla="*/ 127925 h 740463"/>
              <a:gd name="csX10" fmla="*/ 723924 w 4588063"/>
              <a:gd name="csY10" fmla="*/ 127925 h 7404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588063" h="740463">
                <a:moveTo>
                  <a:pt x="607563" y="0"/>
                </a:moveTo>
                <a:lnTo>
                  <a:pt x="1103132" y="127925"/>
                </a:lnTo>
                <a:lnTo>
                  <a:pt x="4322197" y="127925"/>
                </a:lnTo>
                <a:cubicBezTo>
                  <a:pt x="4469031" y="127925"/>
                  <a:pt x="4588063" y="246957"/>
                  <a:pt x="4588063" y="393791"/>
                </a:cubicBezTo>
                <a:lnTo>
                  <a:pt x="4588063" y="474597"/>
                </a:lnTo>
                <a:cubicBezTo>
                  <a:pt x="4588063" y="621431"/>
                  <a:pt x="4469031" y="740463"/>
                  <a:pt x="4322197" y="740463"/>
                </a:cubicBezTo>
                <a:lnTo>
                  <a:pt x="265866" y="740463"/>
                </a:lnTo>
                <a:cubicBezTo>
                  <a:pt x="119032" y="740463"/>
                  <a:pt x="0" y="621431"/>
                  <a:pt x="0" y="474597"/>
                </a:cubicBezTo>
                <a:lnTo>
                  <a:pt x="0" y="393791"/>
                </a:lnTo>
                <a:cubicBezTo>
                  <a:pt x="0" y="246957"/>
                  <a:pt x="119032" y="127925"/>
                  <a:pt x="265866" y="127925"/>
                </a:cubicBezTo>
                <a:lnTo>
                  <a:pt x="723924" y="12792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dist="38100" dir="8100000" algn="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2DBF90D-7BE1-FCF4-5646-90AEBE5B62B5}"/>
              </a:ext>
            </a:extLst>
          </p:cNvPr>
          <p:cNvSpPr/>
          <p:nvPr/>
        </p:nvSpPr>
        <p:spPr>
          <a:xfrm>
            <a:off x="731838" y="2504616"/>
            <a:ext cx="5364162" cy="267698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40C710-930C-36AB-7DAE-5A9B6CDDFCFA}"/>
              </a:ext>
            </a:extLst>
          </p:cNvPr>
          <p:cNvSpPr txBox="1"/>
          <p:nvPr/>
        </p:nvSpPr>
        <p:spPr>
          <a:xfrm>
            <a:off x="646113" y="1714500"/>
            <a:ext cx="110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다양한 자료 중에서 탐구와 관련된 중요한 자료를 고를 수 있어야 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그리고 무슨 자료를 참고하였는지 출처를 밝혀야 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3DE195-76FA-D5D2-FBF9-0EB87BFF46CD}"/>
              </a:ext>
            </a:extLst>
          </p:cNvPr>
          <p:cNvSpPr txBox="1"/>
          <p:nvPr/>
        </p:nvSpPr>
        <p:spPr>
          <a:xfrm>
            <a:off x="6946900" y="3340100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나의 탐구에서 어떻게 활용할 수 있을까요</a:t>
            </a:r>
            <a:r>
              <a:rPr lang="en-US" altLang="ko-KR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? </a:t>
            </a:r>
            <a:endParaRPr lang="ko-KR" altLang="en-US" dirty="0">
              <a:latin typeface="메모먼트꾹꾹체" panose="02000503000000000000" pitchFamily="50" charset="-127"/>
              <a:ea typeface="메모먼트꾹꾹체" panose="02000503000000000000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2ED015-C1B3-476E-A5D0-5E44242B4DEA}"/>
              </a:ext>
            </a:extLst>
          </p:cNvPr>
          <p:cNvSpPr txBox="1"/>
          <p:nvPr/>
        </p:nvSpPr>
        <p:spPr>
          <a:xfrm>
            <a:off x="6524930" y="3938875"/>
            <a:ext cx="4397070" cy="1164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l">
              <a:lnSpc>
                <a:spcPct val="150000"/>
              </a:lnSpc>
              <a:tabLst>
                <a:tab pos="88900" algn="l"/>
              </a:tabLst>
            </a:pP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탐구 주제와 관련 있는 자료인지 판단하거나</a:t>
            </a: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 </a:t>
            </a:r>
            <a:r>
              <a:rPr lang="ko-KR" altLang="en-US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중요한 자료인지 판단해 볼 수 있을 것 같아</a:t>
            </a: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177800" indent="-177800" algn="l">
              <a:lnSpc>
                <a:spcPct val="150000"/>
              </a:lnSpc>
              <a:tabLst>
                <a:tab pos="88900" algn="l"/>
              </a:tabLst>
            </a:pP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조사한 자료가 믿을 만한 자료인지 확인하고</a:t>
            </a: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자료의 출처를 기록하는 습관을 기를 수 있을 것 같아</a:t>
            </a:r>
            <a:r>
              <a:rPr lang="en-US" altLang="ko-KR" sz="1200" b="1" i="0" u="none" strike="noStrike" baseline="0" dirty="0">
                <a:solidFill>
                  <a:srgbClr val="00B3FF"/>
                </a:solidFill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2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220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1C6621-0C09-06DF-79CB-DF325C971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5D53B934-F662-4016-396B-59125D2D83D9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중요한 자료를 골라보고 어떻게 이용할 수 있는지 확인해 볼까요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?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EA4C6E1-0CA9-16C8-AACC-3A4FB6B29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373" y="1552535"/>
            <a:ext cx="6628027" cy="4594208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FEBA38CE-7D7A-A5BA-9B54-DE3A30E0437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0D1BBAF-52E5-B2D7-1B2F-3EEF7F71EE1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5231C260-8ABE-9395-55ED-5B6B0299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6930D-9257-714D-31D8-786C9DDC1C97}"/>
                </a:ext>
              </a:extLst>
            </p:cNvPr>
            <p:cNvSpPr txBox="1"/>
            <p:nvPr/>
          </p:nvSpPr>
          <p:spPr>
            <a:xfrm>
              <a:off x="9735941" y="1357139"/>
              <a:ext cx="1902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다양한 것을 고려해 보고 </a:t>
              </a:r>
              <a:endParaRPr lang="en-US" altLang="ko-KR" sz="1200" dirty="0">
                <a:latin typeface="나눔고딕 ExtraBold" pitchFamily="2" charset="-127"/>
                <a:ea typeface="나눔고딕 ExtraBold" pitchFamily="2" charset="-127"/>
              </a:endParaRPr>
            </a:p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체계적으로 정리해요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096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0CB8B7DB-44CB-DAFF-5DBC-A695F382BFFA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중요한 자료를 골라보고 어떻게 이용할 수 있는지 확인해 볼까요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?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C364164-7D91-55AF-C60B-E53B33570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C140F82-D3AF-F99D-1AAD-7A4B63420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36" y="1706693"/>
            <a:ext cx="6112266" cy="485632"/>
          </a:xfrm>
          <a:prstGeom prst="rect">
            <a:avLst/>
          </a:prstGeom>
        </p:spPr>
      </p:pic>
      <p:pic>
        <p:nvPicPr>
          <p:cNvPr id="9" name="그림 8" descr="의류, 만화 영화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F63DF59-2BA4-F01D-CF46-FC313980A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36" y="2310606"/>
            <a:ext cx="7427133" cy="30991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6A1458-5D63-7955-A70C-2F6B580E6FF6}"/>
              </a:ext>
            </a:extLst>
          </p:cNvPr>
          <p:cNvSpPr txBox="1"/>
          <p:nvPr/>
        </p:nvSpPr>
        <p:spPr>
          <a:xfrm>
            <a:off x="7824716" y="2749874"/>
            <a:ext cx="3548551" cy="1706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더 찾아보고 싶은 내용이 있는 경우 다른 사람들에게도 도움이 될 것 같습니다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출처에 공공기관이나 책이 적혀 있으면 믿을 수 있는 자료라는 생각이 들 것 같습니다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뉴스나 신문 기사의 경우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날짜를 보고 어느 시기의 자료인지 짐작할 수 있습니다</a:t>
            </a:r>
            <a:r>
              <a:rPr lang="en-US" altLang="ko-KR" sz="12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200" dirty="0">
              <a:solidFill>
                <a:srgbClr val="FF0000"/>
              </a:solidFill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353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826E4E5-5B6E-1226-5766-BF8BC6056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49" y="967409"/>
            <a:ext cx="2119686" cy="5981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47FBA0-F1DC-3895-681C-1B02D6687684}"/>
              </a:ext>
            </a:extLst>
          </p:cNvPr>
          <p:cNvSpPr txBox="1"/>
          <p:nvPr/>
        </p:nvSpPr>
        <p:spPr>
          <a:xfrm>
            <a:off x="646113" y="1714500"/>
            <a:ext cx="54498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찾은 정보를 정리하고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분석 또는 해석을 하기 위해 시각화 생각 도구를 사용하면 더 잘 요약할 수 있습니다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자료의 특징과 요약 목적에 따라 알맞은 시각화 생각 도구를 골라 봅시다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그리고 핵심적인 단어들을 사용하여 자신의 생각을 한두 문장으로 요약합니다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9" name="그림 8" descr="텍스트, 전자제품, 스크린샷,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28773C4-E786-5E7E-43F0-9198BE52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698" y="1052513"/>
            <a:ext cx="4021207" cy="4595666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:a16="http://schemas.microsoft.com/office/drawing/2014/main" id="{E9B3947C-3762-CB9F-2632-AB351A5FC67E}"/>
              </a:ext>
            </a:extLst>
          </p:cNvPr>
          <p:cNvSpPr/>
          <p:nvPr/>
        </p:nvSpPr>
        <p:spPr>
          <a:xfrm>
            <a:off x="6706680" y="1052513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04176A4-CC5B-5443-6396-4333D6E46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54" y="5095652"/>
            <a:ext cx="6163535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EB4E9C2-5D52-EC5D-4A11-B77132F7E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69208"/>
            <a:ext cx="1884520" cy="519204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0A97CFED-780C-D849-784A-DB8641FA459C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730265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자료를 정리하고 요약하기 위해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찾은 정보의 특징을 어울리는 시각화 생각 도구를 골라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7DC1D05-892F-A926-DD0B-C7DAAA06503E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4ED8EA04-BE7E-8380-4F03-1131EB760F2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C94AC4E3-D714-1D08-EC68-5B7B2B287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0A7A87-5AA7-9A79-B56B-5892CE71CDE9}"/>
                </a:ext>
              </a:extLst>
            </p:cNvPr>
            <p:cNvSpPr txBox="1"/>
            <p:nvPr/>
          </p:nvSpPr>
          <p:spPr>
            <a:xfrm>
              <a:off x="9735941" y="1391537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>
                  <a:latin typeface="나눔고딕 ExtraBold" pitchFamily="2" charset="-127"/>
                  <a:ea typeface="나눔고딕 ExtraBold" pitchFamily="2" charset="-127"/>
                </a:rPr>
                <a:t>유영한 생각을 가져요</a:t>
              </a:r>
              <a:endParaRPr lang="ko-KR" altLang="en-US" sz="1200" dirty="0">
                <a:latin typeface="나눔고딕 ExtraBold" pitchFamily="2" charset="-127"/>
                <a:ea typeface="나눔고딕 ExtraBold" pitchFamily="2" charset="-127"/>
              </a:endParaRPr>
            </a:p>
          </p:txBody>
        </p:sp>
      </p:grpSp>
      <p:pic>
        <p:nvPicPr>
          <p:cNvPr id="11" name="그림 10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514ECA8-26BA-5FBB-94C4-6CB058FD43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95" b="85746"/>
          <a:stretch>
            <a:fillRect/>
          </a:stretch>
        </p:blipFill>
        <p:spPr>
          <a:xfrm>
            <a:off x="642691" y="1847154"/>
            <a:ext cx="5453309" cy="696021"/>
          </a:xfrm>
          <a:prstGeom prst="rect">
            <a:avLst/>
          </a:prstGeom>
        </p:spPr>
      </p:pic>
      <p:pic>
        <p:nvPicPr>
          <p:cNvPr id="12" name="그림 11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516F99-5B82-6F55-2D36-5E1F3CDE84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61" t="47911" b="19158"/>
          <a:stretch>
            <a:fillRect/>
          </a:stretch>
        </p:blipFill>
        <p:spPr>
          <a:xfrm>
            <a:off x="952818" y="4130862"/>
            <a:ext cx="5143182" cy="1540815"/>
          </a:xfrm>
          <a:prstGeom prst="rect">
            <a:avLst/>
          </a:prstGeom>
        </p:spPr>
      </p:pic>
      <p:pic>
        <p:nvPicPr>
          <p:cNvPr id="13" name="그림 12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42F30BF-AC81-5D2C-4DCC-279277A468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61" t="13941" b="51551"/>
          <a:stretch>
            <a:fillRect/>
          </a:stretch>
        </p:blipFill>
        <p:spPr>
          <a:xfrm>
            <a:off x="952818" y="2613075"/>
            <a:ext cx="5143182" cy="1614611"/>
          </a:xfrm>
          <a:prstGeom prst="rect">
            <a:avLst/>
          </a:prstGeom>
        </p:spPr>
      </p:pic>
      <p:pic>
        <p:nvPicPr>
          <p:cNvPr id="14" name="그림 13" descr="라인, 직사각형, 평행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3DF89D-2620-7805-58A2-BB834D915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148" y="4609941"/>
            <a:ext cx="1527036" cy="927129"/>
          </a:xfrm>
          <a:prstGeom prst="roundRect">
            <a:avLst/>
          </a:prstGeom>
          <a:ln w="38100">
            <a:solidFill>
              <a:srgbClr val="ED6D53"/>
            </a:solidFill>
          </a:ln>
        </p:spPr>
      </p:pic>
      <p:pic>
        <p:nvPicPr>
          <p:cNvPr id="15" name="그림 14" descr="원, 다채로움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3BDE8B5-B63C-69DC-DA1E-E70BC4FC0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3148" y="3343202"/>
            <a:ext cx="1408271" cy="692497"/>
          </a:xfrm>
          <a:prstGeom prst="roundRect">
            <a:avLst/>
          </a:prstGeom>
          <a:ln w="38100">
            <a:solidFill>
              <a:srgbClr val="ED6D53"/>
            </a:solidFill>
          </a:ln>
        </p:spPr>
      </p:pic>
      <p:pic>
        <p:nvPicPr>
          <p:cNvPr id="16" name="그림 15" descr="직사각형, 다채로움, 사각형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CCFB6CF-77A8-F843-C5C6-B1CDAA590F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4775" y="3261395"/>
            <a:ext cx="2012768" cy="620287"/>
          </a:xfrm>
          <a:prstGeom prst="roundRect">
            <a:avLst/>
          </a:prstGeom>
          <a:ln w="38100">
            <a:solidFill>
              <a:srgbClr val="ED6D53"/>
            </a:solidFill>
          </a:ln>
        </p:spPr>
      </p:pic>
      <p:pic>
        <p:nvPicPr>
          <p:cNvPr id="17" name="그림 16" descr="라인, 도표, 직사각형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D0A6BC7-7771-3247-A9C3-9851D0A04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4386" y="4682696"/>
            <a:ext cx="1713545" cy="781617"/>
          </a:xfrm>
          <a:prstGeom prst="roundRect">
            <a:avLst/>
          </a:prstGeom>
          <a:ln w="38100">
            <a:solidFill>
              <a:srgbClr val="ED6D53"/>
            </a:solidFill>
          </a:ln>
        </p:spPr>
      </p:pic>
      <p:pic>
        <p:nvPicPr>
          <p:cNvPr id="19" name="그림 18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6091401-6B0B-91C3-FD2C-7C6302D986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2319" y="2497474"/>
            <a:ext cx="2625541" cy="3369925"/>
          </a:xfrm>
          <a:prstGeom prst="roundRect">
            <a:avLst>
              <a:gd name="adj" fmla="val 5064"/>
            </a:avLst>
          </a:prstGeom>
          <a:ln>
            <a:solidFill>
              <a:srgbClr val="6D4C2E"/>
            </a:solidFill>
          </a:ln>
          <a:effectLst/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0B59DA3-73C6-4D0C-FAF3-D9EA1EDDA15D}"/>
              </a:ext>
            </a:extLst>
          </p:cNvPr>
          <p:cNvSpPr txBox="1"/>
          <p:nvPr/>
        </p:nvSpPr>
        <p:spPr>
          <a:xfrm>
            <a:off x="7065583" y="2142914"/>
            <a:ext cx="2596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* 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부록 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&lt;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활동 자료</a:t>
            </a:r>
            <a:r>
              <a:rPr lang="en-US" altLang="ko-KR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&gt; 4</a:t>
            </a:r>
            <a:r>
              <a:rPr lang="ko-KR" altLang="en-US" sz="1200" b="1" dirty="0">
                <a:solidFill>
                  <a:srgbClr val="C00000"/>
                </a:solidFill>
                <a:latin typeface="나눔고딕" pitchFamily="2" charset="-127"/>
                <a:ea typeface="나눔고딕" pitchFamily="2" charset="-127"/>
                <a:cs typeface="함초롬바탕" panose="02030604000101010101" pitchFamily="18" charset="-127"/>
              </a:rPr>
              <a:t>번 사용하기</a:t>
            </a:r>
          </a:p>
        </p:txBody>
      </p:sp>
      <p:pic>
        <p:nvPicPr>
          <p:cNvPr id="33" name="그림 32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6ACF70D-5CC4-CED9-6E81-26E28C8EC8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672" t="4027" r="5805" b="58876"/>
          <a:stretch>
            <a:fillRect/>
          </a:stretch>
        </p:blipFill>
        <p:spPr>
          <a:xfrm>
            <a:off x="7522389" y="2465016"/>
            <a:ext cx="2427331" cy="1471858"/>
          </a:xfrm>
          <a:prstGeom prst="roundRect">
            <a:avLst>
              <a:gd name="adj" fmla="val 5064"/>
            </a:avLst>
          </a:prstGeom>
          <a:ln>
            <a:solidFill>
              <a:srgbClr val="6D4C2E"/>
            </a:solidFill>
          </a:ln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타원 3">
            <a:extLst>
              <a:ext uri="{FF2B5EF4-FFF2-40B4-BE49-F238E27FC236}">
                <a16:creationId xmlns:a16="http://schemas.microsoft.com/office/drawing/2014/main" id="{C541BCAC-CA04-FA6A-46A5-8458A6255E69}"/>
              </a:ext>
            </a:extLst>
          </p:cNvPr>
          <p:cNvSpPr/>
          <p:nvPr/>
        </p:nvSpPr>
        <p:spPr>
          <a:xfrm>
            <a:off x="910878" y="3176762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48153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텍스트, 의류, 신발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52D900A-5F8B-25A0-B7BC-EFBD8FAB7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002"/>
          <a:stretch>
            <a:fillRect/>
          </a:stretch>
        </p:blipFill>
        <p:spPr>
          <a:xfrm>
            <a:off x="703651" y="1822279"/>
            <a:ext cx="6123869" cy="37288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C153F36-34EE-484E-2A68-3A7129D6E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069208"/>
            <a:ext cx="1884520" cy="519204"/>
          </a:xfrm>
          <a:prstGeom prst="rect">
            <a:avLst/>
          </a:prstGeom>
        </p:spPr>
      </p:pic>
      <p:sp>
        <p:nvSpPr>
          <p:cNvPr id="15" name="텍스트 개체 틀 7">
            <a:extLst>
              <a:ext uri="{FF2B5EF4-FFF2-40B4-BE49-F238E27FC236}">
                <a16:creationId xmlns:a16="http://schemas.microsoft.com/office/drawing/2014/main" id="{56D4EB24-D949-801B-C396-B2D5FCF02559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730265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자료를 정리하고 요약하기 위해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찾은 정보의 특징을 어울리는 시각화 생각 도구를 골라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96A8A96-79CD-0583-AB94-3026EBB88AEF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0B117F53-56AE-27A1-7AE9-80C0ECC51FB7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B1B3199F-10B8-C0E5-0DA3-2AE251EB3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CA0391-FB8C-A7FF-A669-078938AE98A4}"/>
                </a:ext>
              </a:extLst>
            </p:cNvPr>
            <p:cNvSpPr txBox="1"/>
            <p:nvPr/>
          </p:nvSpPr>
          <p:spPr>
            <a:xfrm>
              <a:off x="9735941" y="1391537"/>
              <a:ext cx="1902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>
                  <a:latin typeface="나눔고딕 ExtraBold" pitchFamily="2" charset="-127"/>
                  <a:ea typeface="나눔고딕 ExtraBold" pitchFamily="2" charset="-127"/>
                </a:rPr>
                <a:t>유영한 생각을 가져요</a:t>
              </a:r>
              <a:endParaRPr lang="ko-KR" altLang="en-US" sz="1200" dirty="0">
                <a:latin typeface="나눔고딕 ExtraBold" pitchFamily="2" charset="-127"/>
                <a:ea typeface="나눔고딕 ExtraBold" pitchFamily="2" charset="-127"/>
              </a:endParaRPr>
            </a:p>
          </p:txBody>
        </p:sp>
      </p:grpSp>
      <p:pic>
        <p:nvPicPr>
          <p:cNvPr id="23" name="그림 22" descr="텍스트, 의류, 신발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8C822D2-B355-E77F-4FFA-A9216CD62C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33" t="18666" r="52351"/>
          <a:stretch>
            <a:fillRect/>
          </a:stretch>
        </p:blipFill>
        <p:spPr>
          <a:xfrm>
            <a:off x="587190" y="2618778"/>
            <a:ext cx="4072100" cy="317001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893CC82-DBEA-85DF-D405-A38A803B6E00}"/>
              </a:ext>
            </a:extLst>
          </p:cNvPr>
          <p:cNvSpPr txBox="1"/>
          <p:nvPr/>
        </p:nvSpPr>
        <p:spPr>
          <a:xfrm>
            <a:off x="8630906" y="2761764"/>
            <a:ext cx="2760994" cy="182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그동안 마인드맵으로만 정리하던 것을 더 체계적으로 정리할 수 있을 것 같습니다</a:t>
            </a:r>
            <a:r>
              <a:rPr lang="en-US" altLang="ko-KR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어느 과목에서나 다양하게 사용할 수 있을 것 같습니다</a:t>
            </a:r>
            <a:r>
              <a:rPr lang="en-US" altLang="ko-KR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다른 친구들이 어떤 생각을 하는지 쉽게 이해할 수 있을 것 같습니다</a:t>
            </a:r>
            <a:r>
              <a:rPr lang="en-US" altLang="ko-KR" sz="1100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100" dirty="0">
              <a:solidFill>
                <a:srgbClr val="FF0000"/>
              </a:solidFill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21" name="그림 20" descr="텍스트, 의류, 신발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25FD2F5-599E-8D11-A51C-67E04B3BD14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852" t="18666"/>
          <a:stretch>
            <a:fillRect/>
          </a:stretch>
        </p:blipFill>
        <p:spPr>
          <a:xfrm>
            <a:off x="4450080" y="2618778"/>
            <a:ext cx="4334438" cy="317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FDE54286-57EC-E7E4-D9EA-CE7EEFBEDC44}"/>
              </a:ext>
            </a:extLst>
          </p:cNvPr>
          <p:cNvSpPr txBox="1">
            <a:spLocks/>
          </p:cNvSpPr>
          <p:nvPr/>
        </p:nvSpPr>
        <p:spPr>
          <a:xfrm>
            <a:off x="1612743" y="1220151"/>
            <a:ext cx="8704737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 과정을 되돌아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5F04E8A-7EA6-C9E6-5C89-56E5AA80D2D4}"/>
              </a:ext>
            </a:extLst>
          </p:cNvPr>
          <p:cNvGrpSpPr/>
          <p:nvPr/>
        </p:nvGrpSpPr>
        <p:grpSpPr>
          <a:xfrm>
            <a:off x="554058" y="982980"/>
            <a:ext cx="6713241" cy="982980"/>
            <a:chOff x="554058" y="982980"/>
            <a:chExt cx="6713241" cy="98298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65B5DD91-E34F-32CC-AC30-BA6DF5FA5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4058" y="982980"/>
              <a:ext cx="1127781" cy="98298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196B685A-7DD8-C6CD-BFD7-36A39E9BC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3886" y="1646139"/>
              <a:ext cx="168734" cy="17031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0E309D-EDEF-CBD3-D365-B83E8AD72F03}"/>
                </a:ext>
              </a:extLst>
            </p:cNvPr>
            <p:cNvSpPr txBox="1"/>
            <p:nvPr/>
          </p:nvSpPr>
          <p:spPr>
            <a:xfrm>
              <a:off x="1887579" y="1561783"/>
              <a:ext cx="537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나눔고딕" pitchFamily="2" charset="-127"/>
                  <a:ea typeface="나눔고딕" pitchFamily="2" charset="-127"/>
                </a:rPr>
                <a:t>이번 탐구를 통해 생각이 어떻게 자랐나요</a:t>
              </a:r>
              <a:r>
                <a:rPr lang="en-US" altLang="ko-KR" sz="1400" dirty="0">
                  <a:latin typeface="나눔고딕" pitchFamily="2" charset="-127"/>
                  <a:ea typeface="나눔고딕" pitchFamily="2" charset="-127"/>
                </a:rPr>
                <a:t>?</a:t>
              </a:r>
              <a:endParaRPr lang="ko-KR" altLang="en-US" sz="1400" dirty="0">
                <a:latin typeface="나눔고딕" pitchFamily="2" charset="-127"/>
                <a:ea typeface="나눔고딕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2D5A2648-9CF8-86FC-0372-12E0316B2C47}"/>
                </a:ext>
              </a:extLst>
            </p:cNvPr>
            <p:cNvCxnSpPr>
              <a:cxnSpLocks/>
            </p:cNvCxnSpPr>
            <p:nvPr/>
          </p:nvCxnSpPr>
          <p:spPr>
            <a:xfrm>
              <a:off x="1681839" y="1578195"/>
              <a:ext cx="3628349" cy="0"/>
            </a:xfrm>
            <a:prstGeom prst="line">
              <a:avLst/>
            </a:prstGeom>
            <a:ln w="28575" cap="rnd">
              <a:solidFill>
                <a:srgbClr val="4CC6E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텍스트, 만화 영화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FA1480B-4EF9-D2D0-5168-1DF953FB9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818"/>
          <a:stretch>
            <a:fillRect/>
          </a:stretch>
        </p:blipFill>
        <p:spPr>
          <a:xfrm>
            <a:off x="2863168" y="4161029"/>
            <a:ext cx="3232832" cy="2114721"/>
          </a:xfrm>
          <a:prstGeom prst="rect">
            <a:avLst/>
          </a:prstGeom>
        </p:spPr>
      </p:pic>
      <p:pic>
        <p:nvPicPr>
          <p:cNvPr id="18" name="그림 17" descr="텍스트, 만화 영화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7208B15-A890-7FCB-76AD-0906EC7F33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818"/>
          <a:stretch>
            <a:fillRect/>
          </a:stretch>
        </p:blipFill>
        <p:spPr>
          <a:xfrm>
            <a:off x="731838" y="2118521"/>
            <a:ext cx="3232832" cy="2114721"/>
          </a:xfrm>
          <a:prstGeom prst="rect">
            <a:avLst/>
          </a:prstGeom>
        </p:spPr>
      </p:pic>
      <p:pic>
        <p:nvPicPr>
          <p:cNvPr id="20" name="그림 19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7EFC735-D58D-2570-42E4-7C8D48405E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866"/>
          <a:stretch>
            <a:fillRect/>
          </a:stretch>
        </p:blipFill>
        <p:spPr>
          <a:xfrm>
            <a:off x="5965111" y="1195991"/>
            <a:ext cx="5569208" cy="2447515"/>
          </a:xfrm>
          <a:prstGeom prst="rect">
            <a:avLst/>
          </a:prstGeom>
        </p:spPr>
      </p:pic>
      <p:pic>
        <p:nvPicPr>
          <p:cNvPr id="22" name="그림 21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3C84127-20A0-FEE1-272B-35D06F915C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9866"/>
          <a:stretch>
            <a:fillRect/>
          </a:stretch>
        </p:blipFill>
        <p:spPr>
          <a:xfrm>
            <a:off x="5965111" y="3487212"/>
            <a:ext cx="5569208" cy="2447514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5519FCE6-30BF-D272-6C6E-6FE7DB3D8CFE}"/>
              </a:ext>
            </a:extLst>
          </p:cNvPr>
          <p:cNvSpPr/>
          <p:nvPr/>
        </p:nvSpPr>
        <p:spPr>
          <a:xfrm>
            <a:off x="5852382" y="1659797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DA6469-B92D-6E94-29D2-12F3A645448D}"/>
              </a:ext>
            </a:extLst>
          </p:cNvPr>
          <p:cNvSpPr txBox="1"/>
          <p:nvPr/>
        </p:nvSpPr>
        <p:spPr>
          <a:xfrm>
            <a:off x="6195892" y="1485934"/>
            <a:ext cx="5036210" cy="1969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l">
              <a:lnSpc>
                <a:spcPct val="200000"/>
              </a:lnSpc>
              <a:tabLst>
                <a:tab pos="177800" algn="l"/>
                <a:tab pos="3590925" algn="l"/>
              </a:tabLst>
            </a:pP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친구들과 함께 모둠 학습을 할 때 서로 어떻게 표현하면 기분이 상하지 않고 잘 전달할 수 있을지 알게 되었다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그리고 그동안 나의 입장에서만 </a:t>
            </a:r>
            <a:r>
              <a:rPr lang="ko-KR" altLang="en-US" sz="1050" i="0" u="none" strike="noStrike" baseline="0" dirty="0" err="1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생각했었는데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,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 다른 친구들의 입장에서 생각할 수 있게 된 것 같다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marL="177800" indent="-177800" algn="l">
              <a:lnSpc>
                <a:spcPct val="200000"/>
              </a:lnSpc>
              <a:tabLst>
                <a:tab pos="177800" algn="l"/>
                <a:tab pos="3590925" algn="l"/>
              </a:tabLst>
            </a:pP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자료를 모은 후 어떻게 정리할지 막막했던 이유는 모든 것을 똑같이 공책에 옮겨 적어야 한다고 생각했기 때문이다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그런데 시각화 생각 도구를 활용하면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모든 글씨를 똑같이 옮겨 적지 않고도 잘 정리할 수 있을 것 같다</a:t>
            </a:r>
            <a:r>
              <a:rPr lang="en-US" altLang="ko-KR" sz="105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050" dirty="0">
              <a:solidFill>
                <a:srgbClr val="0070C0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139D58EA-E7AF-8A15-DDC9-B6E6950B7ED4}"/>
              </a:ext>
            </a:extLst>
          </p:cNvPr>
          <p:cNvSpPr/>
          <p:nvPr/>
        </p:nvSpPr>
        <p:spPr>
          <a:xfrm>
            <a:off x="5852382" y="3893876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9D556C-8B21-BE31-6802-A6E0E4DEFB8F}"/>
              </a:ext>
            </a:extLst>
          </p:cNvPr>
          <p:cNvSpPr txBox="1"/>
          <p:nvPr/>
        </p:nvSpPr>
        <p:spPr>
          <a:xfrm>
            <a:off x="6208729" y="4097073"/>
            <a:ext cx="5522705" cy="1381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ko-KR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앞으로 친구들과 같이 활동할 때 공감해 주고 힘을 주는 말을 해 보도록 하겠다</a:t>
            </a:r>
            <a:r>
              <a:rPr lang="en-US" altLang="ko-KR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  <a:p>
            <a:pPr algn="l">
              <a:lnSpc>
                <a:spcPct val="200000"/>
              </a:lnSpc>
            </a:pPr>
            <a:endParaRPr lang="en-US" altLang="ko-KR" sz="1100" i="0" u="none" strike="noStrike" baseline="0" dirty="0">
              <a:solidFill>
                <a:srgbClr val="0070C0"/>
              </a:solidFill>
              <a:latin typeface="나눔고딕" pitchFamily="2" charset="-127"/>
              <a:ea typeface="나눔고딕" pitchFamily="2" charset="-127"/>
            </a:endParaRPr>
          </a:p>
          <a:p>
            <a:pPr marL="177800" indent="-177800" algn="l">
              <a:lnSpc>
                <a:spcPct val="200000"/>
              </a:lnSpc>
              <a:tabLst>
                <a:tab pos="177800" algn="l"/>
              </a:tabLst>
            </a:pPr>
            <a:r>
              <a:rPr lang="en-US" altLang="ko-KR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• </a:t>
            </a:r>
            <a:r>
              <a:rPr lang="ko-KR" altLang="en-US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자료의 출처를 표기하는 것이 중요한 이유를 몰랐는데</a:t>
            </a:r>
            <a:r>
              <a:rPr lang="en-US" altLang="ko-KR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앞으로 출처를 표기하여 </a:t>
            </a:r>
            <a:endParaRPr lang="en-US" altLang="ko-KR" sz="1100" i="0" u="none" strike="noStrike" baseline="0" dirty="0">
              <a:solidFill>
                <a:srgbClr val="0070C0"/>
              </a:solidFill>
              <a:latin typeface="나눔고딕" pitchFamily="2" charset="-127"/>
              <a:ea typeface="나눔고딕" pitchFamily="2" charset="-127"/>
            </a:endParaRPr>
          </a:p>
          <a:p>
            <a:pPr marL="177800" indent="-177800" algn="l">
              <a:lnSpc>
                <a:spcPct val="200000"/>
              </a:lnSpc>
              <a:tabLst>
                <a:tab pos="177800" algn="l"/>
              </a:tabLst>
            </a:pPr>
            <a:r>
              <a:rPr lang="ko-KR" altLang="en-US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다른 친구들에게도 믿을 만한 자료라는 것을 알게 하겠다</a:t>
            </a:r>
            <a:r>
              <a:rPr lang="en-US" altLang="ko-KR" sz="1100" i="0" u="none" strike="noStrike" baseline="0" dirty="0">
                <a:solidFill>
                  <a:srgbClr val="0070C0"/>
                </a:solidFill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100" dirty="0">
              <a:solidFill>
                <a:srgbClr val="0070C0"/>
              </a:solidFill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866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DC02C5A-226C-5E0A-EB1F-3F14AB149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52" y="981567"/>
            <a:ext cx="1855229" cy="622924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A9015D3B-11E8-CE6E-AD34-0A5655965D7C}"/>
              </a:ext>
            </a:extLst>
          </p:cNvPr>
          <p:cNvSpPr txBox="1">
            <a:spLocks/>
          </p:cNvSpPr>
          <p:nvPr/>
        </p:nvSpPr>
        <p:spPr>
          <a:xfrm>
            <a:off x="2396681" y="1026255"/>
            <a:ext cx="8676800" cy="45461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정보를 정리할 때 활용할 수 있는 시각화 생각 도구와 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T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차트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(T-Chart)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를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D15D34C-336A-795F-A101-3108E4DBAD8B}"/>
              </a:ext>
            </a:extLst>
          </p:cNvPr>
          <p:cNvGrpSpPr/>
          <p:nvPr/>
        </p:nvGrpSpPr>
        <p:grpSpPr>
          <a:xfrm>
            <a:off x="812042" y="1592263"/>
            <a:ext cx="5076967" cy="4189864"/>
            <a:chOff x="812042" y="1549020"/>
            <a:chExt cx="5076967" cy="4189864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017CBAF4-3453-7EA3-03E1-8E77FD489991}"/>
                </a:ext>
              </a:extLst>
            </p:cNvPr>
            <p:cNvSpPr/>
            <p:nvPr/>
          </p:nvSpPr>
          <p:spPr>
            <a:xfrm>
              <a:off x="812042" y="1746913"/>
              <a:ext cx="5076967" cy="3991971"/>
            </a:xfrm>
            <a:prstGeom prst="roundRect">
              <a:avLst>
                <a:gd name="adj" fmla="val 6069"/>
              </a:avLst>
            </a:prstGeom>
            <a:solidFill>
              <a:schemeClr val="bg1"/>
            </a:solidFill>
            <a:ln w="34925">
              <a:solidFill>
                <a:srgbClr val="4CC6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8" name="그림 7" descr="텍스트, 스크린샷, 번호, 폰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B15A6BE-04F7-86C0-EBDB-1CA2ED0B8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2255" t="3189" r="26007" b="91362"/>
            <a:stretch>
              <a:fillRect/>
            </a:stretch>
          </p:blipFill>
          <p:spPr>
            <a:xfrm>
              <a:off x="2149522" y="1549020"/>
              <a:ext cx="2402006" cy="395785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BC7CA28-4563-48AE-E10F-044AB72C8506}"/>
              </a:ext>
            </a:extLst>
          </p:cNvPr>
          <p:cNvSpPr txBox="1"/>
          <p:nvPr/>
        </p:nvSpPr>
        <p:spPr>
          <a:xfrm>
            <a:off x="955343" y="2129051"/>
            <a:ext cx="485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자료를 정리할 때 사용할 수 있는 생각 도구의 종류는 몇 가지 더 있어요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정리하는 목적에 다라 특징을 설명하는 데 유용한 </a:t>
            </a:r>
            <a:r>
              <a:rPr lang="ko-KR" altLang="en-US" sz="1200" dirty="0" err="1">
                <a:latin typeface="나눔고딕" pitchFamily="2" charset="-127"/>
                <a:ea typeface="나눔고딕" pitchFamily="2" charset="-127"/>
              </a:rPr>
              <a:t>버블맵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부분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-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전체의 관계를 파악하는데 사용할 수 있는 </a:t>
            </a:r>
            <a:r>
              <a:rPr lang="ko-KR" altLang="en-US" sz="1200" dirty="0" err="1">
                <a:latin typeface="나눔고딕" pitchFamily="2" charset="-127"/>
                <a:ea typeface="나눔고딕" pitchFamily="2" charset="-127"/>
              </a:rPr>
              <a:t>브레이스맵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유추한 것을 표현하기 좋은 </a:t>
            </a:r>
            <a:r>
              <a:rPr lang="ko-KR" altLang="en-US" sz="1200" dirty="0" err="1">
                <a:latin typeface="나눔고딕" pitchFamily="2" charset="-127"/>
                <a:ea typeface="나눔고딕" pitchFamily="2" charset="-127"/>
              </a:rPr>
              <a:t>브릿지맵이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 있어요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200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12" name="그림 11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EC9F6B5-35D6-9A17-F149-FA3A67774E6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36" t="21472" r="8458" b="46538"/>
          <a:stretch>
            <a:fillRect/>
          </a:stretch>
        </p:blipFill>
        <p:spPr>
          <a:xfrm>
            <a:off x="924636" y="3132857"/>
            <a:ext cx="4851779" cy="2323809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0F23E198-A76F-7B12-6FDF-A7EA38FC61C2}"/>
              </a:ext>
            </a:extLst>
          </p:cNvPr>
          <p:cNvGrpSpPr/>
          <p:nvPr/>
        </p:nvGrpSpPr>
        <p:grpSpPr>
          <a:xfrm>
            <a:off x="6159598" y="1618042"/>
            <a:ext cx="5076967" cy="4164084"/>
            <a:chOff x="6159598" y="1618042"/>
            <a:chExt cx="5076967" cy="4164084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4C9C5A91-2852-4E58-A0ED-4AB89ED3CA5B}"/>
                </a:ext>
              </a:extLst>
            </p:cNvPr>
            <p:cNvSpPr/>
            <p:nvPr/>
          </p:nvSpPr>
          <p:spPr>
            <a:xfrm>
              <a:off x="6159598" y="1790155"/>
              <a:ext cx="5076967" cy="3991971"/>
            </a:xfrm>
            <a:prstGeom prst="roundRect">
              <a:avLst>
                <a:gd name="adj" fmla="val 6069"/>
              </a:avLst>
            </a:prstGeom>
            <a:solidFill>
              <a:schemeClr val="bg1"/>
            </a:solidFill>
            <a:ln w="34925">
              <a:solidFill>
                <a:srgbClr val="4CC6E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 descr="텍스트, 스크린샷, 번호, 폰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02B081B-54AE-F3CB-9D20-AC9849286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0434" t="56440" r="27946" b="38073"/>
            <a:stretch>
              <a:fillRect/>
            </a:stretch>
          </p:blipFill>
          <p:spPr>
            <a:xfrm>
              <a:off x="7500490" y="1618042"/>
              <a:ext cx="2395182" cy="398590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60309E5-ACF3-4E55-0304-8A632BE4CF37}"/>
              </a:ext>
            </a:extLst>
          </p:cNvPr>
          <p:cNvSpPr txBox="1"/>
          <p:nvPr/>
        </p:nvSpPr>
        <p:spPr>
          <a:xfrm>
            <a:off x="6221702" y="2129051"/>
            <a:ext cx="48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T 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차트는 기준을 정해두고 비교하는 데 적합한 방법이에요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그리기도 간단해서 손쉽게 활용할 수 있어요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아래 그림에서 몇 가지 비교 기준을 살펴볼 수 있는데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sz="1200" dirty="0">
                <a:latin typeface="나눔고딕" pitchFamily="2" charset="-127"/>
                <a:ea typeface="나눔고딕" pitchFamily="2" charset="-127"/>
              </a:rPr>
              <a:t>다른 비교 기준을 세워도 돼요</a:t>
            </a:r>
            <a:r>
              <a:rPr lang="en-US" altLang="ko-KR" sz="1200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200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4" name="그림 3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4B12731-5F61-EEF1-F6C8-779CF25F5F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911" t="71349" r="10676" b="4854"/>
          <a:stretch>
            <a:fillRect/>
          </a:stretch>
        </p:blipFill>
        <p:spPr>
          <a:xfrm>
            <a:off x="6490067" y="3079974"/>
            <a:ext cx="4416029" cy="215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51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06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576</Words>
  <Application>Microsoft Office PowerPoint</Application>
  <PresentationFormat>와이드스크린</PresentationFormat>
  <Paragraphs>60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5" baseType="lpstr">
      <vt:lpstr>나눔고딕 ExtraBold</vt:lpstr>
      <vt:lpstr>Cafe24 Ssurround OTF Bold</vt:lpstr>
      <vt:lpstr>메모먼트꾹꾹체</vt:lpstr>
      <vt:lpstr>배스킨라빈스 B</vt:lpstr>
      <vt:lpstr>나눔고딕</vt:lpstr>
      <vt:lpstr>맑은 고딕</vt:lpstr>
      <vt:lpstr>고령딸기체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현지 권</dc:creator>
  <cp:lastModifiedBy>현지 권</cp:lastModifiedBy>
  <cp:revision>6</cp:revision>
  <dcterms:created xsi:type="dcterms:W3CDTF">2026-09-07T07:26:01Z</dcterms:created>
  <dcterms:modified xsi:type="dcterms:W3CDTF">2026-09-15T02:07:05Z</dcterms:modified>
</cp:coreProperties>
</file>