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50" r:id="rId2"/>
    <p:sldMasterId id="2147483653" r:id="rId3"/>
    <p:sldMasterId id="2147483656" r:id="rId4"/>
  </p:sldMasterIdLst>
  <p:notesMasterIdLst>
    <p:notesMasterId r:id="rId19"/>
  </p:notesMasterIdLst>
  <p:handoutMasterIdLst>
    <p:handoutMasterId r:id="rId20"/>
  </p:handoutMasterIdLst>
  <p:sldIdLst>
    <p:sldId id="300" r:id="rId5"/>
    <p:sldId id="305" r:id="rId6"/>
    <p:sldId id="304" r:id="rId7"/>
    <p:sldId id="373" r:id="rId8"/>
    <p:sldId id="372" r:id="rId9"/>
    <p:sldId id="377" r:id="rId10"/>
    <p:sldId id="375" r:id="rId11"/>
    <p:sldId id="378" r:id="rId12"/>
    <p:sldId id="376" r:id="rId13"/>
    <p:sldId id="379" r:id="rId14"/>
    <p:sldId id="380" r:id="rId15"/>
    <p:sldId id="381" r:id="rId16"/>
    <p:sldId id="316" r:id="rId17"/>
    <p:sldId id="295" r:id="rId18"/>
  </p:sldIdLst>
  <p:sldSz cx="12192000" cy="6858000"/>
  <p:notesSz cx="6858000" cy="9144000"/>
  <p:embeddedFontLst>
    <p:embeddedFont>
      <p:font typeface="NanumGothicExtraBold" panose="020D0904000000000000" pitchFamily="50" charset="-127"/>
      <p:bold r:id="rId21"/>
    </p:embeddedFont>
    <p:embeddedFont>
      <p:font typeface="나눔고딕" panose="020D0604000000000000" pitchFamily="50" charset="-127"/>
      <p:regular r:id="rId22"/>
      <p:bold r:id="rId23"/>
    </p:embeddedFont>
    <p:embeddedFont>
      <p:font typeface="나눔고딕" panose="020D0604000000000000" pitchFamily="50" charset="-127"/>
      <p:regular r:id="rId22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AE00"/>
    <a:srgbClr val="DADF00"/>
    <a:srgbClr val="5F3F00"/>
    <a:srgbClr val="BABF00"/>
    <a:srgbClr val="002FDF"/>
    <a:srgbClr val="0089DF"/>
    <a:srgbClr val="89DF00"/>
    <a:srgbClr val="DF9300"/>
    <a:srgbClr val="C6CA00"/>
    <a:srgbClr val="EDF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7"/>
    <p:restoredTop sz="94663"/>
  </p:normalViewPr>
  <p:slideViewPr>
    <p:cSldViewPr snapToGrid="0" showGuides="1">
      <p:cViewPr varScale="1">
        <p:scale>
          <a:sx n="101" d="100"/>
          <a:sy n="10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41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27B2EC68-176D-79D7-51DD-9F732F940D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07535C5-C835-8E9C-62E8-C377301863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E6BA0-A435-E34C-9552-9AB74CCDD803}" type="datetimeFigureOut">
              <a:rPr kumimoji="1" lang="ko-KR" altLang="en-US" smtClean="0"/>
              <a:t>2025-11-13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08A3D57-17BB-3DDF-9EC0-1AABAAC68B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4E7920E-541B-5C48-1E9B-547D6C036F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35E08-DC54-7F49-8F14-188924E9ED7A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5645726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34788-15F2-CA41-8A51-AC4F28D6D271}" type="datetimeFigureOut">
              <a:rPr kumimoji="1" lang="ko-KR" altLang="en-US" smtClean="0"/>
              <a:t>2025-11-13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07D66-029A-D34F-8D49-8D811C6AC703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812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5">
            <a:extLst>
              <a:ext uri="{FF2B5EF4-FFF2-40B4-BE49-F238E27FC236}">
                <a16:creationId xmlns:a16="http://schemas.microsoft.com/office/drawing/2014/main" id="{A964C97C-25A9-A799-165F-E49436229E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16000" y="3346680"/>
            <a:ext cx="5760000" cy="792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4800" b="1" i="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표지 제목 입력란</a:t>
            </a:r>
            <a:endParaRPr kumimoji="1" lang="en-US" altLang="ko-KR" dirty="0"/>
          </a:p>
        </p:txBody>
      </p:sp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FF410403-5AAB-022F-1229-C6E3DB54425A}"/>
              </a:ext>
            </a:extLst>
          </p:cNvPr>
          <p:cNvSpPr/>
          <p:nvPr userDrawn="1"/>
        </p:nvSpPr>
        <p:spPr>
          <a:xfrm>
            <a:off x="3862800" y="2844000"/>
            <a:ext cx="4464000" cy="432000"/>
          </a:xfrm>
          <a:prstGeom prst="roundRect">
            <a:avLst>
              <a:gd name="adj" fmla="val 50000"/>
            </a:avLst>
          </a:prstGeom>
          <a:solidFill>
            <a:srgbClr val="DAD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2000" b="1" i="0" dirty="0">
              <a:latin typeface="NanumGothic" panose="020D0604000000000000" pitchFamily="34" charset="-127"/>
              <a:ea typeface="NanumGothic" panose="020D0604000000000000" pitchFamily="34" charset="-127"/>
            </a:endParaRPr>
          </a:p>
        </p:txBody>
      </p:sp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8995A555-EC56-9414-2165-D49C50950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16000" y="2931672"/>
            <a:ext cx="3960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kumimoji="1" lang="ko-KR" altLang="en-US" dirty="0"/>
              <a:t>교과 과목 입력란 </a:t>
            </a:r>
            <a:r>
              <a:rPr kumimoji="1" lang="en-US" altLang="ko-KR" dirty="0"/>
              <a:t>|</a:t>
            </a:r>
            <a:r>
              <a:rPr kumimoji="1" lang="ko-KR" altLang="en-US" dirty="0"/>
              <a:t> 학년 구분 입력란</a:t>
            </a:r>
          </a:p>
        </p:txBody>
      </p:sp>
    </p:spTree>
    <p:extLst>
      <p:ext uri="{BB962C8B-B14F-4D97-AF65-F5344CB8AC3E}">
        <p14:creationId xmlns:p14="http://schemas.microsoft.com/office/powerpoint/2010/main" val="2937557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pos="7469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  <p15:guide id="6" orient="horz" pos="411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자유형 93">
            <a:extLst>
              <a:ext uri="{FF2B5EF4-FFF2-40B4-BE49-F238E27FC236}">
                <a16:creationId xmlns:a16="http://schemas.microsoft.com/office/drawing/2014/main" id="{C1486CC4-6B29-0A8D-3CD2-0BFA6AA822AD}"/>
              </a:ext>
            </a:extLst>
          </p:cNvPr>
          <p:cNvSpPr>
            <a:spLocks/>
          </p:cNvSpPr>
          <p:nvPr userDrawn="1"/>
        </p:nvSpPr>
        <p:spPr>
          <a:xfrm>
            <a:off x="-36000" y="0"/>
            <a:ext cx="5436000" cy="6858000"/>
          </a:xfrm>
          <a:custGeom>
            <a:avLst/>
            <a:gdLst>
              <a:gd name="connsiteX0" fmla="*/ 0 w 5436000"/>
              <a:gd name="connsiteY0" fmla="*/ 0 h 6858000"/>
              <a:gd name="connsiteX1" fmla="*/ 4196380 w 5436000"/>
              <a:gd name="connsiteY1" fmla="*/ 0 h 6858000"/>
              <a:gd name="connsiteX2" fmla="*/ 4223422 w 5436000"/>
              <a:gd name="connsiteY2" fmla="*/ 24578 h 6858000"/>
              <a:gd name="connsiteX3" fmla="*/ 5436000 w 5436000"/>
              <a:gd name="connsiteY3" fmla="*/ 2952000 h 6858000"/>
              <a:gd name="connsiteX4" fmla="*/ 2719471 w 5436000"/>
              <a:gd name="connsiteY4" fmla="*/ 6840786 h 6858000"/>
              <a:gd name="connsiteX5" fmla="*/ 2668596 w 5436000"/>
              <a:gd name="connsiteY5" fmla="*/ 6858000 h 6858000"/>
              <a:gd name="connsiteX6" fmla="*/ 0 w 5436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6000" h="6858000">
                <a:moveTo>
                  <a:pt x="0" y="0"/>
                </a:moveTo>
                <a:lnTo>
                  <a:pt x="4196380" y="0"/>
                </a:lnTo>
                <a:lnTo>
                  <a:pt x="4223422" y="24578"/>
                </a:lnTo>
                <a:cubicBezTo>
                  <a:pt x="4972615" y="773771"/>
                  <a:pt x="5436000" y="1808771"/>
                  <a:pt x="5436000" y="2952000"/>
                </a:cubicBezTo>
                <a:cubicBezTo>
                  <a:pt x="5436000" y="4738296"/>
                  <a:pt x="4304689" y="6260360"/>
                  <a:pt x="2719471" y="6840786"/>
                </a:cubicBezTo>
                <a:lnTo>
                  <a:pt x="2668596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">
            <a:solidFill>
              <a:srgbClr val="DAD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R" altLang="en-US" dirty="0"/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9895E58C-5B7E-C797-C059-3AD811B3A7AD}"/>
              </a:ext>
            </a:extLst>
          </p:cNvPr>
          <p:cNvSpPr>
            <a:spLocks/>
          </p:cNvSpPr>
          <p:nvPr userDrawn="1"/>
        </p:nvSpPr>
        <p:spPr>
          <a:xfrm>
            <a:off x="468000" y="2088000"/>
            <a:ext cx="1800000" cy="1800000"/>
          </a:xfrm>
          <a:prstGeom prst="ellipse">
            <a:avLst/>
          </a:prstGeom>
          <a:solidFill>
            <a:srgbClr val="DAD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BCE6A404-44F4-0F62-B454-3580EBBBB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0000" y="2952000"/>
            <a:ext cx="3616325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000" b="1" i="0">
                <a:solidFill>
                  <a:srgbClr val="5F3F00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CONTENT</a:t>
            </a:r>
            <a:endParaRPr kumimoji="1" lang="ko-KR" altLang="en-US" dirty="0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81C8A17A-1C2F-FD05-810D-3821F930BED7}"/>
              </a:ext>
            </a:extLst>
          </p:cNvPr>
          <p:cNvSpPr/>
          <p:nvPr userDrawn="1"/>
        </p:nvSpPr>
        <p:spPr>
          <a:xfrm>
            <a:off x="5071439" y="2865429"/>
            <a:ext cx="648000" cy="648000"/>
          </a:xfrm>
          <a:prstGeom prst="ellipse">
            <a:avLst/>
          </a:prstGeom>
          <a:solidFill>
            <a:srgbClr val="DAD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61" name="텍스트 개체 틀 12">
            <a:extLst>
              <a:ext uri="{FF2B5EF4-FFF2-40B4-BE49-F238E27FC236}">
                <a16:creationId xmlns:a16="http://schemas.microsoft.com/office/drawing/2014/main" id="{5EF0AD64-8A99-A4CD-AFB8-C0F175BBE8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54439" y="3072429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62" name="텍스트 개체 틀 14">
            <a:extLst>
              <a:ext uri="{FF2B5EF4-FFF2-40B4-BE49-F238E27FC236}">
                <a16:creationId xmlns:a16="http://schemas.microsoft.com/office/drawing/2014/main" id="{0D7B0B3B-CD24-02DD-636B-8459E7F681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5866" y="3045429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02	</a:t>
            </a:r>
            <a:endParaRPr kumimoji="1" lang="ko-KR" altLang="en-US" dirty="0"/>
          </a:p>
        </p:txBody>
      </p:sp>
      <p:sp>
        <p:nvSpPr>
          <p:cNvPr id="63" name="텍스트 개체 틀 16">
            <a:extLst>
              <a:ext uri="{FF2B5EF4-FFF2-40B4-BE49-F238E27FC236}">
                <a16:creationId xmlns:a16="http://schemas.microsoft.com/office/drawing/2014/main" id="{0878C768-12F3-EC33-D228-7EB19FE944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77497" y="3430800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sp>
        <p:nvSpPr>
          <p:cNvPr id="72" name="타원 71">
            <a:extLst>
              <a:ext uri="{FF2B5EF4-FFF2-40B4-BE49-F238E27FC236}">
                <a16:creationId xmlns:a16="http://schemas.microsoft.com/office/drawing/2014/main" id="{64D861A8-CAF1-9D86-D1F9-01807F97DCE6}"/>
              </a:ext>
            </a:extLst>
          </p:cNvPr>
          <p:cNvSpPr/>
          <p:nvPr userDrawn="1"/>
        </p:nvSpPr>
        <p:spPr>
          <a:xfrm>
            <a:off x="4811307" y="4044896"/>
            <a:ext cx="648000" cy="648000"/>
          </a:xfrm>
          <a:prstGeom prst="ellipse">
            <a:avLst/>
          </a:prstGeom>
          <a:solidFill>
            <a:srgbClr val="DAD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73" name="텍스트 개체 틀 12">
            <a:extLst>
              <a:ext uri="{FF2B5EF4-FFF2-40B4-BE49-F238E27FC236}">
                <a16:creationId xmlns:a16="http://schemas.microsoft.com/office/drawing/2014/main" id="{928927FC-81C7-68F8-A269-F2C139AF68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94307" y="4251896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74" name="텍스트 개체 틀 14">
            <a:extLst>
              <a:ext uri="{FF2B5EF4-FFF2-40B4-BE49-F238E27FC236}">
                <a16:creationId xmlns:a16="http://schemas.microsoft.com/office/drawing/2014/main" id="{0B07924A-6FF8-ECC4-F726-11B775937C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55734" y="4224896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03</a:t>
            </a:r>
            <a:endParaRPr kumimoji="1" lang="ko-KR" altLang="en-US" dirty="0"/>
          </a:p>
        </p:txBody>
      </p:sp>
      <p:sp>
        <p:nvSpPr>
          <p:cNvPr id="75" name="텍스트 개체 틀 16">
            <a:extLst>
              <a:ext uri="{FF2B5EF4-FFF2-40B4-BE49-F238E27FC236}">
                <a16:creationId xmlns:a16="http://schemas.microsoft.com/office/drawing/2014/main" id="{0EA02FB4-39DB-A904-D404-C9EFC0F6E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7365" y="4610132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E28A8772-BBD5-4EF8-4F52-4C9A051949AD}"/>
              </a:ext>
            </a:extLst>
          </p:cNvPr>
          <p:cNvSpPr/>
          <p:nvPr userDrawn="1"/>
        </p:nvSpPr>
        <p:spPr>
          <a:xfrm>
            <a:off x="4151850" y="5214051"/>
            <a:ext cx="648000" cy="648000"/>
          </a:xfrm>
          <a:prstGeom prst="ellipse">
            <a:avLst/>
          </a:prstGeom>
          <a:solidFill>
            <a:srgbClr val="DAD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77" name="텍스트 개체 틀 12">
            <a:extLst>
              <a:ext uri="{FF2B5EF4-FFF2-40B4-BE49-F238E27FC236}">
                <a16:creationId xmlns:a16="http://schemas.microsoft.com/office/drawing/2014/main" id="{457CE378-F1E9-6CE3-A5D3-4FFEB9E8C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34850" y="5421051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78" name="텍스트 개체 틀 14">
            <a:extLst>
              <a:ext uri="{FF2B5EF4-FFF2-40B4-BE49-F238E27FC236}">
                <a16:creationId xmlns:a16="http://schemas.microsoft.com/office/drawing/2014/main" id="{2F0C93CE-9B47-0093-CB6B-F6AE0960AD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96277" y="5394051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04</a:t>
            </a:r>
            <a:endParaRPr kumimoji="1" lang="ko-KR" altLang="en-US" dirty="0"/>
          </a:p>
        </p:txBody>
      </p:sp>
      <p:sp>
        <p:nvSpPr>
          <p:cNvPr id="79" name="텍스트 개체 틀 16">
            <a:extLst>
              <a:ext uri="{FF2B5EF4-FFF2-40B4-BE49-F238E27FC236}">
                <a16:creationId xmlns:a16="http://schemas.microsoft.com/office/drawing/2014/main" id="{E634DD0D-0F61-9FEB-FB0E-0ACC03AF42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57908" y="5778664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88DDC53F-2EAA-1FA8-3410-0C0EE4E37DBA}"/>
              </a:ext>
            </a:extLst>
          </p:cNvPr>
          <p:cNvSpPr/>
          <p:nvPr userDrawn="1"/>
        </p:nvSpPr>
        <p:spPr>
          <a:xfrm>
            <a:off x="4970307" y="1674977"/>
            <a:ext cx="648000" cy="648000"/>
          </a:xfrm>
          <a:prstGeom prst="ellipse">
            <a:avLst/>
          </a:prstGeom>
          <a:solidFill>
            <a:srgbClr val="DAD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kumimoji="1" lang="ko-KR" altLang="en-US"/>
          </a:p>
        </p:txBody>
      </p:sp>
      <p:sp>
        <p:nvSpPr>
          <p:cNvPr id="81" name="텍스트 개체 틀 12">
            <a:extLst>
              <a:ext uri="{FF2B5EF4-FFF2-40B4-BE49-F238E27FC236}">
                <a16:creationId xmlns:a16="http://schemas.microsoft.com/office/drawing/2014/main" id="{AFB24356-325B-4445-EBE0-D728DC6B97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53307" y="1881977"/>
            <a:ext cx="3156611" cy="23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목차 제목 입력</a:t>
            </a:r>
          </a:p>
        </p:txBody>
      </p:sp>
      <p:sp>
        <p:nvSpPr>
          <p:cNvPr id="82" name="텍스트 개체 틀 14">
            <a:extLst>
              <a:ext uri="{FF2B5EF4-FFF2-40B4-BE49-F238E27FC236}">
                <a16:creationId xmlns:a16="http://schemas.microsoft.com/office/drawing/2014/main" id="{C1CC5BB4-DFC5-50B1-1A13-C44710AE08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24161" y="1854977"/>
            <a:ext cx="378000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en-US" altLang="ko-KR" dirty="0"/>
              <a:t>01</a:t>
            </a:r>
            <a:endParaRPr kumimoji="1" lang="ko-KR" altLang="en-US" dirty="0"/>
          </a:p>
        </p:txBody>
      </p:sp>
      <p:sp>
        <p:nvSpPr>
          <p:cNvPr id="83" name="텍스트 개체 틀 16">
            <a:extLst>
              <a:ext uri="{FF2B5EF4-FFF2-40B4-BE49-F238E27FC236}">
                <a16:creationId xmlns:a16="http://schemas.microsoft.com/office/drawing/2014/main" id="{E171C7E9-FB02-80C7-AB89-75C767648D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876365" y="2240668"/>
            <a:ext cx="2880000" cy="50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목차 소제목 입력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목차 소제목 입력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3E1DDE8-D99D-C23D-9138-1B90E6CCC710}"/>
              </a:ext>
            </a:extLst>
          </p:cNvPr>
          <p:cNvGrpSpPr/>
          <p:nvPr userDrawn="1"/>
        </p:nvGrpSpPr>
        <p:grpSpPr>
          <a:xfrm>
            <a:off x="10535160" y="-1405647"/>
            <a:ext cx="2822944" cy="2679979"/>
            <a:chOff x="10535160" y="-1405647"/>
            <a:chExt cx="2822944" cy="2679979"/>
          </a:xfrm>
        </p:grpSpPr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4ACA2533-187C-B800-2A6D-3697058C39AD}"/>
                </a:ext>
              </a:extLst>
            </p:cNvPr>
            <p:cNvSpPr/>
            <p:nvPr userDrawn="1"/>
          </p:nvSpPr>
          <p:spPr>
            <a:xfrm>
              <a:off x="10535160" y="225375"/>
              <a:ext cx="216000" cy="216000"/>
            </a:xfrm>
            <a:prstGeom prst="ellipse">
              <a:avLst/>
            </a:prstGeom>
            <a:solidFill>
              <a:srgbClr val="DADF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E50B4503-7347-C368-34BE-7A3A5A78C4DD}"/>
                </a:ext>
              </a:extLst>
            </p:cNvPr>
            <p:cNvSpPr/>
            <p:nvPr userDrawn="1"/>
          </p:nvSpPr>
          <p:spPr>
            <a:xfrm>
              <a:off x="10841062" y="-1242710"/>
              <a:ext cx="2517042" cy="2517042"/>
            </a:xfrm>
            <a:prstGeom prst="ellipse">
              <a:avLst/>
            </a:prstGeom>
            <a:solidFill>
              <a:srgbClr val="DADF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kumimoji="1" lang="ko-KR" altLang="en-US"/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7BCDFA25-52FD-F1BE-B6F7-724B8DEB1483}"/>
                </a:ext>
              </a:extLst>
            </p:cNvPr>
            <p:cNvSpPr/>
            <p:nvPr userDrawn="1"/>
          </p:nvSpPr>
          <p:spPr>
            <a:xfrm>
              <a:off x="10555480" y="-1405647"/>
              <a:ext cx="2555810" cy="2555810"/>
            </a:xfrm>
            <a:prstGeom prst="ellipse">
              <a:avLst/>
            </a:prstGeom>
            <a:noFill/>
            <a:ln w="6350">
              <a:solidFill>
                <a:srgbClr val="DAD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kumimoji="1"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2357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>
            <a:extLst>
              <a:ext uri="{FF2B5EF4-FFF2-40B4-BE49-F238E27FC236}">
                <a16:creationId xmlns:a16="http://schemas.microsoft.com/office/drawing/2014/main" id="{9771C88C-1866-4E07-717F-E381D16AC510}"/>
              </a:ext>
            </a:extLst>
          </p:cNvPr>
          <p:cNvSpPr/>
          <p:nvPr userDrawn="1"/>
        </p:nvSpPr>
        <p:spPr>
          <a:xfrm>
            <a:off x="180000" y="180000"/>
            <a:ext cx="11829600" cy="576000"/>
          </a:xfrm>
          <a:prstGeom prst="roundRect">
            <a:avLst>
              <a:gd name="adj" fmla="val 32129"/>
            </a:avLst>
          </a:prstGeom>
          <a:gradFill>
            <a:gsLst>
              <a:gs pos="60000">
                <a:srgbClr val="DADF00"/>
              </a:gs>
              <a:gs pos="0">
                <a:srgbClr val="EDF3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55E45D2B-60AB-B1CF-7871-CD59DC469C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2000" y="360000"/>
            <a:ext cx="7200000" cy="251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ko-KR" altLang="en-US" dirty="0" err="1"/>
              <a:t>중제</a:t>
            </a:r>
            <a:r>
              <a:rPr kumimoji="1" lang="ko-KR" altLang="en-US" dirty="0"/>
              <a:t> 입력란</a:t>
            </a:r>
          </a:p>
        </p:txBody>
      </p:sp>
      <p:sp>
        <p:nvSpPr>
          <p:cNvPr id="10" name="텍스트 개체 틀 17">
            <a:extLst>
              <a:ext uri="{FF2B5EF4-FFF2-40B4-BE49-F238E27FC236}">
                <a16:creationId xmlns:a16="http://schemas.microsoft.com/office/drawing/2014/main" id="{B8914D4D-6E4D-61D0-28DF-4FCE12D36F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000" y="828000"/>
            <a:ext cx="8653822" cy="252000"/>
          </a:xfrm>
          <a:prstGeom prst="rect">
            <a:avLst/>
          </a:prstGeom>
        </p:spPr>
        <p:txBody>
          <a:bodyPr lIns="0" tIns="0" rIns="0" bIns="0"/>
          <a:lstStyle>
            <a:lvl1pPr marL="0" indent="1440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소제목 입력란</a:t>
            </a:r>
          </a:p>
        </p:txBody>
      </p:sp>
      <p:pic>
        <p:nvPicPr>
          <p:cNvPr id="6" name="그림 5" descr="블랙, 어둠이(가) 표시된 사진&#10;&#10;자동 생성된 설명">
            <a:extLst>
              <a:ext uri="{FF2B5EF4-FFF2-40B4-BE49-F238E27FC236}">
                <a16:creationId xmlns:a16="http://schemas.microsoft.com/office/drawing/2014/main" id="{FE95D8B8-1BE3-D2FF-600E-6D86CD1E83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282" y="6408000"/>
            <a:ext cx="642191" cy="25199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D4E1D11-5853-72BE-7184-FF3B66F371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000" y="28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4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>
            <a:extLst>
              <a:ext uri="{FF2B5EF4-FFF2-40B4-BE49-F238E27FC236}">
                <a16:creationId xmlns:a16="http://schemas.microsoft.com/office/drawing/2014/main" id="{A3DB08F2-E3F4-7291-2B5A-1404464D24EB}"/>
              </a:ext>
            </a:extLst>
          </p:cNvPr>
          <p:cNvSpPr/>
          <p:nvPr userDrawn="1"/>
        </p:nvSpPr>
        <p:spPr>
          <a:xfrm>
            <a:off x="180000" y="180000"/>
            <a:ext cx="576000" cy="6480000"/>
          </a:xfrm>
          <a:prstGeom prst="roundRect">
            <a:avLst>
              <a:gd name="adj" fmla="val 32129"/>
            </a:avLst>
          </a:prstGeom>
          <a:gradFill>
            <a:gsLst>
              <a:gs pos="60000">
                <a:srgbClr val="DADF00"/>
              </a:gs>
              <a:gs pos="0">
                <a:srgbClr val="EDF3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" name="텍스트 개체 틀 10">
            <a:extLst>
              <a:ext uri="{FF2B5EF4-FFF2-40B4-BE49-F238E27FC236}">
                <a16:creationId xmlns:a16="http://schemas.microsoft.com/office/drawing/2014/main" id="{067831E6-C6C6-2D73-EEB4-E6B50A8230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0000" y="720000"/>
            <a:ext cx="7200000" cy="251999"/>
          </a:xfrm>
          <a:prstGeom prst="rect">
            <a:avLst/>
          </a:prstGeom>
        </p:spPr>
        <p:txBody>
          <a:bodyPr lIns="0" tIns="0" rIns="0" bIns="0"/>
          <a:lstStyle>
            <a:lvl1pPr marL="0" indent="-144000">
              <a:lnSpc>
                <a:spcPct val="120000"/>
              </a:lnSpc>
              <a:spcBef>
                <a:spcPts val="0"/>
              </a:spcBef>
              <a:defRPr sz="1400" b="1" i="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kumimoji="1" lang="ko-KR" altLang="en-US" dirty="0"/>
              <a:t>소제목 입력란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CA2E0769-BAAA-4DE1-A2E6-E36D52989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0000" y="360000"/>
            <a:ext cx="7200000" cy="25199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ko-KR" altLang="en-US" dirty="0" err="1"/>
              <a:t>중제</a:t>
            </a:r>
            <a:r>
              <a:rPr kumimoji="1" lang="ko-KR" altLang="en-US" dirty="0"/>
              <a:t> 입력란</a:t>
            </a:r>
          </a:p>
        </p:txBody>
      </p:sp>
      <p:pic>
        <p:nvPicPr>
          <p:cNvPr id="8" name="그림 7" descr="블랙, 어둠이(가) 표시된 사진&#10;&#10;자동 생성된 설명">
            <a:extLst>
              <a:ext uri="{FF2B5EF4-FFF2-40B4-BE49-F238E27FC236}">
                <a16:creationId xmlns:a16="http://schemas.microsoft.com/office/drawing/2014/main" id="{21781AA9-ABD6-6FD4-1041-3D76E704C9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282" y="6408000"/>
            <a:ext cx="642191" cy="25199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D9920606-4E78-A8D1-4F74-8BF53F43AF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8000" y="28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73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뒤표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5">
            <a:extLst>
              <a:ext uri="{FF2B5EF4-FFF2-40B4-BE49-F238E27FC236}">
                <a16:creationId xmlns:a16="http://schemas.microsoft.com/office/drawing/2014/main" id="{55AAAC17-5FB4-339A-BAE7-3AD4FC0628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96000" y="3181920"/>
            <a:ext cx="72000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4000" b="1" i="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</a:defRPr>
            </a:lvl1pPr>
          </a:lstStyle>
          <a:p>
            <a:pPr lvl="0"/>
            <a:r>
              <a:rPr kumimoji="1" lang="ko-KR" altLang="en-US" dirty="0"/>
              <a:t>마무리 문구 입력란</a:t>
            </a:r>
          </a:p>
        </p:txBody>
      </p:sp>
      <p:sp>
        <p:nvSpPr>
          <p:cNvPr id="3" name="텍스트 개체 틀 12">
            <a:extLst>
              <a:ext uri="{FF2B5EF4-FFF2-40B4-BE49-F238E27FC236}">
                <a16:creationId xmlns:a16="http://schemas.microsoft.com/office/drawing/2014/main" id="{0CFE9FFD-B6B4-B1F4-8CA6-95571DAA83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6000" y="2821920"/>
            <a:ext cx="5040000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 b="1" i="0">
                <a:solidFill>
                  <a:schemeClr val="tx1"/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kumimoji="1" lang="ko-KR" altLang="en-US" dirty="0"/>
              <a:t>교과 과목 입력란 </a:t>
            </a:r>
            <a:r>
              <a:rPr kumimoji="1" lang="en-US" altLang="ko-KR" dirty="0"/>
              <a:t>|</a:t>
            </a:r>
            <a:r>
              <a:rPr kumimoji="1" lang="ko-KR" altLang="en-US" dirty="0"/>
              <a:t> 학년 구분 입력란 </a:t>
            </a:r>
          </a:p>
        </p:txBody>
      </p:sp>
    </p:spTree>
    <p:extLst>
      <p:ext uri="{BB962C8B-B14F-4D97-AF65-F5344CB8AC3E}">
        <p14:creationId xmlns:p14="http://schemas.microsoft.com/office/powerpoint/2010/main" val="57979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벽, 만화 영화, 화이트보드, 디자인이(가) 표시된 사진&#10;&#10;자동 생성된 설명">
            <a:extLst>
              <a:ext uri="{FF2B5EF4-FFF2-40B4-BE49-F238E27FC236}">
                <a16:creationId xmlns:a16="http://schemas.microsoft.com/office/drawing/2014/main" id="{57C9967B-E093-103C-25E4-82DD0C3A06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그림 1" descr="블랙, 어둠이(가) 표시된 사진&#10;&#10;자동 생성된 설명">
            <a:extLst>
              <a:ext uri="{FF2B5EF4-FFF2-40B4-BE49-F238E27FC236}">
                <a16:creationId xmlns:a16="http://schemas.microsoft.com/office/drawing/2014/main" id="{AF886594-4A3B-612E-051A-04216514F7E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61" y="6264000"/>
            <a:ext cx="82567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3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210" userDrawn="1">
          <p15:clr>
            <a:srgbClr val="F26B43"/>
          </p15:clr>
        </p15:guide>
        <p15:guide id="7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5840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411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6">
            <a:extLst>
              <a:ext uri="{FF2B5EF4-FFF2-40B4-BE49-F238E27FC236}">
                <a16:creationId xmlns:a16="http://schemas.microsoft.com/office/drawing/2014/main" id="{DF767F04-069A-716B-B886-CF0806666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695105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i="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</a:defRPr>
            </a:lvl1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‹#›</a:t>
            </a:fld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5401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5D3BA84B-9758-7728-4020-E94004F4F4C9}"/>
              </a:ext>
            </a:extLst>
          </p:cNvPr>
          <p:cNvSpPr/>
          <p:nvPr userDrawn="1"/>
        </p:nvSpPr>
        <p:spPr>
          <a:xfrm>
            <a:off x="179400" y="180000"/>
            <a:ext cx="11833200" cy="6498000"/>
          </a:xfrm>
          <a:prstGeom prst="roundRect">
            <a:avLst>
              <a:gd name="adj" fmla="val 2925"/>
            </a:avLst>
          </a:prstGeom>
          <a:gradFill flip="none" rotWithShape="1">
            <a:gsLst>
              <a:gs pos="50000">
                <a:srgbClr val="DADF00"/>
              </a:gs>
              <a:gs pos="100000">
                <a:srgbClr val="C6CA0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D26DD2A-AC78-9835-674C-B18337C43293}"/>
              </a:ext>
            </a:extLst>
          </p:cNvPr>
          <p:cNvSpPr/>
          <p:nvPr userDrawn="1"/>
        </p:nvSpPr>
        <p:spPr>
          <a:xfrm>
            <a:off x="5370898" y="5958000"/>
            <a:ext cx="1440000" cy="1440000"/>
          </a:xfrm>
          <a:prstGeom prst="ellipse">
            <a:avLst/>
          </a:prstGeom>
          <a:gradFill flip="none" rotWithShape="1">
            <a:gsLst>
              <a:gs pos="39000">
                <a:srgbClr val="C6CA00"/>
              </a:gs>
              <a:gs pos="85000">
                <a:srgbClr val="DADF0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471004DE-7BB2-00FC-5229-53882DDBC011}"/>
              </a:ext>
            </a:extLst>
          </p:cNvPr>
          <p:cNvSpPr/>
          <p:nvPr userDrawn="1"/>
        </p:nvSpPr>
        <p:spPr>
          <a:xfrm>
            <a:off x="5415898" y="6003000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 descr="블랙, 어둠이(가) 표시된 사진&#10;&#10;자동 생성된 설명">
            <a:extLst>
              <a:ext uri="{FF2B5EF4-FFF2-40B4-BE49-F238E27FC236}">
                <a16:creationId xmlns:a16="http://schemas.microsoft.com/office/drawing/2014/main" id="{FA377B7D-D0BB-7EEA-DB9C-67545E9731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161" y="6264000"/>
            <a:ext cx="825677" cy="324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2AD94CE3-0ECD-AE19-913D-8D792B6D2316}"/>
              </a:ext>
            </a:extLst>
          </p:cNvPr>
          <p:cNvSpPr/>
          <p:nvPr userDrawn="1"/>
        </p:nvSpPr>
        <p:spPr>
          <a:xfrm>
            <a:off x="4248539" y="6678000"/>
            <a:ext cx="3782008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332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1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3.xml"/><Relationship Id="rId5" Type="http://schemas.microsoft.com/office/2007/relationships/media" Target="../media/media3.mp3"/><Relationship Id="rId15" Type="http://schemas.openxmlformats.org/officeDocument/2006/relationships/image" Target="../media/image13.png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7.mp3"/><Relationship Id="rId7" Type="http://schemas.openxmlformats.org/officeDocument/2006/relationships/slideLayout" Target="../slideLayouts/slideLayout3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21.png"/><Relationship Id="rId5" Type="http://schemas.microsoft.com/office/2007/relationships/media" Target="../media/media8.mp3"/><Relationship Id="rId10" Type="http://schemas.openxmlformats.org/officeDocument/2006/relationships/image" Target="../media/image11.png"/><Relationship Id="rId4" Type="http://schemas.openxmlformats.org/officeDocument/2006/relationships/audio" Target="../media/media7.mp3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slideLayout" Target="../slideLayouts/slideLayout3.xml"/><Relationship Id="rId3" Type="http://schemas.microsoft.com/office/2007/relationships/media" Target="../media/media10.mp3"/><Relationship Id="rId7" Type="http://schemas.microsoft.com/office/2007/relationships/media" Target="../media/media12.mp3"/><Relationship Id="rId12" Type="http://schemas.openxmlformats.org/officeDocument/2006/relationships/audio" Target="../media/media14.mp3"/><Relationship Id="rId2" Type="http://schemas.openxmlformats.org/officeDocument/2006/relationships/audio" Target="../media/media9.mp3"/><Relationship Id="rId16" Type="http://schemas.openxmlformats.org/officeDocument/2006/relationships/image" Target="../media/image11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microsoft.com/office/2007/relationships/media" Target="../media/media14.mp3"/><Relationship Id="rId5" Type="http://schemas.microsoft.com/office/2007/relationships/media" Target="../media/media11.mp3"/><Relationship Id="rId15" Type="http://schemas.openxmlformats.org/officeDocument/2006/relationships/image" Target="../media/image23.png"/><Relationship Id="rId10" Type="http://schemas.openxmlformats.org/officeDocument/2006/relationships/audio" Target="../media/media13.mp3"/><Relationship Id="rId4" Type="http://schemas.openxmlformats.org/officeDocument/2006/relationships/audio" Target="../media/media10.mp3"/><Relationship Id="rId9" Type="http://schemas.microsoft.com/office/2007/relationships/media" Target="../media/media13.mp3"/><Relationship Id="rId1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E3D7BF-946A-3901-8485-25AEF4CA3E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/>
              <a:t>초등 음악 </a:t>
            </a:r>
            <a:r>
              <a:rPr kumimoji="1" lang="en-US" altLang="ko-KR" dirty="0"/>
              <a:t>6</a:t>
            </a:r>
            <a:r>
              <a:rPr kumimoji="1" lang="ko-KR" altLang="en-US" dirty="0"/>
              <a:t>학년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08432BC-2C94-F619-7AD6-2E305F8EC8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빌헬름 텔 서곡</a:t>
            </a:r>
          </a:p>
        </p:txBody>
      </p:sp>
    </p:spTree>
    <p:extLst>
      <p:ext uri="{BB962C8B-B14F-4D97-AF65-F5344CB8AC3E}">
        <p14:creationId xmlns:p14="http://schemas.microsoft.com/office/powerpoint/2010/main" val="120437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E0DD638-6AC7-80F9-4D54-47A94D4BE7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724400" y="6516000"/>
            <a:ext cx="2743200" cy="156714"/>
          </a:xfrm>
          <a:prstGeom prst="rect">
            <a:avLst/>
          </a:prstGeom>
        </p:spPr>
        <p:txBody>
          <a:bodyPr/>
          <a:lstStyle/>
          <a:p>
            <a:pPr algn="ctr"/>
            <a:fld id="{50DACC5B-AA33-6149-9013-642E7806161A}" type="slidenum">
              <a:rPr kumimoji="1" lang="ko-KR" altLang="en-US" smtClean="0"/>
              <a:pPr algn="ctr"/>
              <a:t>2</a:t>
            </a:fld>
            <a:endParaRPr kumimoji="1"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9FC860-8BE5-DF2B-DB71-80C3E8484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000" y="298437"/>
            <a:ext cx="3431857" cy="251999"/>
          </a:xfrm>
        </p:spPr>
        <p:txBody>
          <a:bodyPr/>
          <a:lstStyle/>
          <a:p>
            <a:r>
              <a:rPr kumimoji="1" lang="ko-KR" altLang="en-US" dirty="0"/>
              <a:t>도입</a:t>
            </a:r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C547B79C-2DC9-F7F2-D3D5-11F997C7D01A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10" name="텍스트 개체 틀 3">
            <a:extLst>
              <a:ext uri="{FF2B5EF4-FFF2-40B4-BE49-F238E27FC236}">
                <a16:creationId xmlns:a16="http://schemas.microsoft.com/office/drawing/2014/main" id="{7F56D705-5941-BB71-8A28-07EF881DA186}"/>
              </a:ext>
            </a:extLst>
          </p:cNvPr>
          <p:cNvSpPr txBox="1">
            <a:spLocks/>
          </p:cNvSpPr>
          <p:nvPr/>
        </p:nvSpPr>
        <p:spPr>
          <a:xfrm>
            <a:off x="0" y="1489139"/>
            <a:ext cx="12192000" cy="1469457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Font typeface="Arial" panose="020B0604020202020204" pitchFamily="34" charset="0"/>
              <a:buNone/>
            </a:pPr>
            <a:r>
              <a:rPr kumimoji="1" lang="ko-KR" altLang="en-US" sz="3200" dirty="0"/>
              <a:t>선생님이 들려주는 음악을 듣고 제목 맞히기</a:t>
            </a:r>
          </a:p>
        </p:txBody>
      </p:sp>
      <p:sp>
        <p:nvSpPr>
          <p:cNvPr id="12" name="텍스트 개체 틀 1">
            <a:extLst>
              <a:ext uri="{FF2B5EF4-FFF2-40B4-BE49-F238E27FC236}">
                <a16:creationId xmlns:a16="http://schemas.microsoft.com/office/drawing/2014/main" id="{E21FEBDE-BD9B-706F-6DAC-8FA638B9A795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95698FF3-B921-F5F1-32BF-364BF701E47D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25295EE-EB47-14C1-E9B9-37D020ECF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016" y="3586543"/>
            <a:ext cx="247685" cy="257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211BB9-C7F9-9824-CE39-47ADB00F2613}"/>
              </a:ext>
            </a:extLst>
          </p:cNvPr>
          <p:cNvSpPr txBox="1"/>
          <p:nvPr/>
        </p:nvSpPr>
        <p:spPr>
          <a:xfrm>
            <a:off x="3707279" y="3546978"/>
            <a:ext cx="5617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곡의 제목은 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달리기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 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같아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indent="0">
              <a:buFont typeface="Arial" panose="020B0604020202020204" pitchFamily="34" charset="0"/>
              <a:buNone/>
            </a:pPr>
            <a:r>
              <a:rPr kumimoji="1" lang="ko-KR" altLang="en-US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 이유는 빠르게 달리는 듯한 느낌이 들기 때문이야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1800" i="0" u="none" strike="noStrike" baseline="0" dirty="0">
              <a:solidFill>
                <a:srgbClr val="211D1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F356B9A-5164-4CFD-2CD4-F4166A34F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0529" y="5073651"/>
            <a:ext cx="495369" cy="44773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86EFB9-13F2-0F6A-C6AD-7312D3AB9D98}"/>
              </a:ext>
            </a:extLst>
          </p:cNvPr>
          <p:cNvSpPr txBox="1"/>
          <p:nvPr/>
        </p:nvSpPr>
        <p:spPr>
          <a:xfrm>
            <a:off x="4406339" y="2749862"/>
            <a:ext cx="3684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buFont typeface="Arial" panose="020B0604020202020204" pitchFamily="34" charset="0"/>
              <a:buNone/>
            </a:pPr>
            <a:r>
              <a:rPr kumimoji="1" lang="ko-KR" altLang="en-US" sz="18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림스키코르사코프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kumimoji="1" lang="ko-KR" altLang="en-US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왕벌의 비행</a:t>
            </a:r>
            <a:r>
              <a:rPr kumimoji="1" lang="en-US" altLang="ko-KR" sz="18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endParaRPr lang="en-US" altLang="ko-KR" sz="1800" i="0" u="none" strike="noStrike" baseline="0" dirty="0">
              <a:solidFill>
                <a:srgbClr val="211D1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7C63275-1C32-197C-F3AC-4B33139F1586}"/>
              </a:ext>
            </a:extLst>
          </p:cNvPr>
          <p:cNvSpPr/>
          <p:nvPr/>
        </p:nvSpPr>
        <p:spPr>
          <a:xfrm>
            <a:off x="3707279" y="2490143"/>
            <a:ext cx="4903321" cy="909748"/>
          </a:xfrm>
          <a:prstGeom prst="roundRect">
            <a:avLst/>
          </a:prstGeom>
          <a:noFill/>
          <a:ln>
            <a:solidFill>
              <a:srgbClr val="DFA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클립아트, 만화 영화, 일러스트레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CCE17B6-1B35-8D81-CBDF-686C4ACE4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113" y="4541590"/>
            <a:ext cx="1600423" cy="685896"/>
          </a:xfrm>
          <a:prstGeom prst="rect">
            <a:avLst/>
          </a:prstGeom>
        </p:spPr>
      </p:pic>
      <p:pic>
        <p:nvPicPr>
          <p:cNvPr id="19" name="그림 18" descr="아동 미술, 그림, 클립아트, 만화 영화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A22D41F-15A1-E23C-DDC5-E181CB683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859" y="5073651"/>
            <a:ext cx="3366767" cy="174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3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4AC3F5D-10AB-771E-5152-B840A6737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E0DD638-6AC7-80F9-4D54-47A94D4BE7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724400" y="6516000"/>
            <a:ext cx="2743200" cy="156714"/>
          </a:xfrm>
          <a:prstGeom prst="rect">
            <a:avLst/>
          </a:prstGeom>
        </p:spPr>
        <p:txBody>
          <a:bodyPr/>
          <a:lstStyle/>
          <a:p>
            <a:pPr algn="ctr"/>
            <a:fld id="{50DACC5B-AA33-6149-9013-642E7806161A}" type="slidenum">
              <a:rPr kumimoji="1" lang="ko-KR" altLang="en-US" smtClean="0"/>
              <a:pPr algn="ctr"/>
              <a:t>3</a:t>
            </a:fld>
            <a:endParaRPr kumimoji="1"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9FC860-8BE5-DF2B-DB71-80C3E8484D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2000" y="298437"/>
            <a:ext cx="3431857" cy="251999"/>
          </a:xfrm>
        </p:spPr>
        <p:txBody>
          <a:bodyPr/>
          <a:lstStyle/>
          <a:p>
            <a:r>
              <a:rPr kumimoji="1" lang="ko-KR" altLang="en-US" dirty="0"/>
              <a:t>학습 목표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F805C92-E267-A7EB-C64F-EDCCBD8BDB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2043279"/>
            <a:ext cx="12192000" cy="1552375"/>
          </a:xfrm>
        </p:spPr>
        <p:txBody>
          <a:bodyPr/>
          <a:lstStyle/>
          <a:p>
            <a:pPr indent="0" algn="ctr">
              <a:buNone/>
            </a:pPr>
            <a:r>
              <a:rPr kumimoji="1" lang="ko-KR" altLang="en-US" sz="3200" dirty="0"/>
              <a:t>이야기를 표현한 음악을 듣고 </a:t>
            </a:r>
            <a:endParaRPr kumimoji="1" lang="en-US" altLang="ko-KR" sz="3200" dirty="0"/>
          </a:p>
          <a:p>
            <a:pPr indent="0" algn="ctr">
              <a:buNone/>
            </a:pPr>
            <a:r>
              <a:rPr kumimoji="1" lang="ko-KR" altLang="en-US" sz="3200" dirty="0"/>
              <a:t>각 장면의 음악적 특징을 이야기할 수 있어요</a:t>
            </a:r>
            <a:r>
              <a:rPr kumimoji="1" lang="en-US" altLang="ko-KR" sz="3200" dirty="0"/>
              <a:t>.</a:t>
            </a:r>
            <a:endParaRPr kumimoji="1" lang="ko-KR" altLang="en-US" sz="3200" dirty="0"/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FA2E487A-FCC9-1C80-9F6E-0CDFFF80F7C1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E9E8D831-7D0E-DEED-604F-06198A461905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BD9CA67F-B24F-BEE4-7010-15ECA7A65004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33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EDA39-0D0E-8984-BF14-4DEA05E8E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217ADDC1-C601-3A30-3CDD-10F096724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F46CE83A-5528-E736-04FB-F3D65B00A09B}"/>
              </a:ext>
            </a:extLst>
          </p:cNvPr>
          <p:cNvSpPr txBox="1">
            <a:spLocks/>
          </p:cNvSpPr>
          <p:nvPr/>
        </p:nvSpPr>
        <p:spPr>
          <a:xfrm>
            <a:off x="791999" y="271537"/>
            <a:ext cx="8263511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1: </a:t>
            </a:r>
            <a:r>
              <a:rPr lang="ko-KR" altLang="en-US" b="0" dirty="0"/>
              <a:t>빌헬름 텔 이야기를 알아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6576CB-4281-6F1A-4E8C-E38DA50036B6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4</a:t>
            </a:fld>
            <a:endParaRPr kumimoji="1" lang="ko-KR" altLang="en-US" dirty="0"/>
          </a:p>
        </p:txBody>
      </p:sp>
      <p:sp>
        <p:nvSpPr>
          <p:cNvPr id="2" name="텍스트 개체 틀 3">
            <a:extLst>
              <a:ext uri="{FF2B5EF4-FFF2-40B4-BE49-F238E27FC236}">
                <a16:creationId xmlns:a16="http://schemas.microsoft.com/office/drawing/2014/main" id="{DC65BA49-2E78-F7D6-F726-9C28189411A4}"/>
              </a:ext>
            </a:extLst>
          </p:cNvPr>
          <p:cNvSpPr txBox="1">
            <a:spLocks/>
          </p:cNvSpPr>
          <p:nvPr/>
        </p:nvSpPr>
        <p:spPr>
          <a:xfrm>
            <a:off x="792000" y="997549"/>
            <a:ext cx="7093471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NanumGothicExtraBold" pitchFamily="2" charset="-127"/>
                <a:ea typeface="NanumGothicExtraBold" pitchFamily="2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빌헬름 텔 서곡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756BFA8E-2906-512A-B14C-8642331CB10E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FEA894CA-01EF-07AA-F4F5-1E1444EEFA75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86A496B1-56E1-A5FE-2FD3-406A6332663C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13" name="그림 12" descr="텍스트, 폰트, 스크린샷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836B12C-D26F-5BB1-07C6-060A25D57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200" y="1764691"/>
            <a:ext cx="7344800" cy="1676634"/>
          </a:xfrm>
          <a:prstGeom prst="rect">
            <a:avLst/>
          </a:prstGeom>
        </p:spPr>
      </p:pic>
      <p:pic>
        <p:nvPicPr>
          <p:cNvPr id="15" name="그림 14" descr="텍스트, 폰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AF52E46-48E6-A093-124C-B418BEDEA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7779" y="3618658"/>
            <a:ext cx="7316221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96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08AF4-9292-EC05-11AA-15D38116F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4EABAED-62C9-5FA0-A357-2AD5485230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D0AE4F8-418A-7D09-B982-2ECD2D3FFC74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5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AC2E5A1C-84C7-EC41-4CE4-5A3CBBBCFB84}"/>
              </a:ext>
            </a:extLst>
          </p:cNvPr>
          <p:cNvSpPr txBox="1">
            <a:spLocks/>
          </p:cNvSpPr>
          <p:nvPr/>
        </p:nvSpPr>
        <p:spPr>
          <a:xfrm>
            <a:off x="792000" y="249277"/>
            <a:ext cx="8371665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2: </a:t>
            </a:r>
            <a:r>
              <a:rPr lang="ko-KR" altLang="en-US" b="0" dirty="0"/>
              <a:t>음악을 감상하며 장면의 느낌을 자유롭게 표현해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28350473-A6D8-7DEE-4A0E-32970D6CBCD4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17" name="텍스트 개체 틀 3">
            <a:extLst>
              <a:ext uri="{FF2B5EF4-FFF2-40B4-BE49-F238E27FC236}">
                <a16:creationId xmlns:a16="http://schemas.microsoft.com/office/drawing/2014/main" id="{9697DB67-AEAA-E24E-4BC3-38BE4B4ACD23}"/>
              </a:ext>
            </a:extLst>
          </p:cNvPr>
          <p:cNvSpPr txBox="1">
            <a:spLocks/>
          </p:cNvSpPr>
          <p:nvPr/>
        </p:nvSpPr>
        <p:spPr>
          <a:xfrm>
            <a:off x="1955506" y="1924438"/>
            <a:ext cx="1787819" cy="181531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kumimoji="1" lang="en-US" altLang="ko-KR" sz="1200" dirty="0">
                <a:solidFill>
                  <a:schemeClr val="tx1"/>
                </a:solidFill>
              </a:rPr>
              <a:t>‘</a:t>
            </a:r>
            <a:r>
              <a:rPr kumimoji="1" lang="ko-KR" altLang="en-US" sz="1200" dirty="0">
                <a:solidFill>
                  <a:schemeClr val="tx1"/>
                </a:solidFill>
              </a:rPr>
              <a:t>빌헬름 텔 서곡</a:t>
            </a:r>
            <a:r>
              <a:rPr kumimoji="1" lang="en-US" altLang="ko-KR" sz="1200" dirty="0">
                <a:solidFill>
                  <a:schemeClr val="tx1"/>
                </a:solidFill>
              </a:rPr>
              <a:t>’(</a:t>
            </a:r>
            <a:r>
              <a:rPr kumimoji="1" lang="ko-KR" altLang="en-US" sz="1200" dirty="0">
                <a:solidFill>
                  <a:schemeClr val="tx1"/>
                </a:solidFill>
              </a:rPr>
              <a:t>전체</a:t>
            </a:r>
            <a:r>
              <a:rPr kumimoji="1" lang="en-US" altLang="ko-KR" sz="1200" dirty="0">
                <a:solidFill>
                  <a:schemeClr val="tx1"/>
                </a:solidFill>
              </a:rPr>
              <a:t>) </a:t>
            </a:r>
            <a:r>
              <a:rPr kumimoji="1" lang="ko-KR" altLang="en-US" sz="1200" dirty="0">
                <a:solidFill>
                  <a:schemeClr val="tx1"/>
                </a:solidFill>
              </a:rPr>
              <a:t>감상</a:t>
            </a:r>
            <a:endParaRPr kumimoji="1" lang="en-US" altLang="ko-KR" sz="1200" dirty="0">
              <a:solidFill>
                <a:schemeClr val="tx1"/>
              </a:solidFill>
            </a:endParaRPr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A92435B1-B43E-3B72-6A95-102BF24D651A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F8EFBF20-932F-33A2-2D2C-7EF8781E62C9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sp>
        <p:nvSpPr>
          <p:cNvPr id="9" name="텍스트 개체 틀 3">
            <a:extLst>
              <a:ext uri="{FF2B5EF4-FFF2-40B4-BE49-F238E27FC236}">
                <a16:creationId xmlns:a16="http://schemas.microsoft.com/office/drawing/2014/main" id="{98EC0255-73F1-8591-1100-DFFE634A9870}"/>
              </a:ext>
            </a:extLst>
          </p:cNvPr>
          <p:cNvSpPr txBox="1">
            <a:spLocks/>
          </p:cNvSpPr>
          <p:nvPr/>
        </p:nvSpPr>
        <p:spPr>
          <a:xfrm>
            <a:off x="792000" y="997549"/>
            <a:ext cx="4341975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NanumGothicExtraBold" pitchFamily="2" charset="-127"/>
                <a:ea typeface="NanumGothicExtraBold" pitchFamily="2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빌헬름 텔 서곡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감상하기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" name="6-3-5-01 [빌헬름 텔 서곡] “빌헬름 텔 서곡“ 전체(감상)">
            <a:hlinkClick r:id="" action="ppaction://media"/>
            <a:extLst>
              <a:ext uri="{FF2B5EF4-FFF2-40B4-BE49-F238E27FC236}">
                <a16:creationId xmlns:a16="http://schemas.microsoft.com/office/drawing/2014/main" id="{BBD050FE-E87E-A99F-F9F3-9FECA69FB3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368425" y="1815247"/>
            <a:ext cx="450850" cy="450850"/>
          </a:xfrm>
          <a:prstGeom prst="rect">
            <a:avLst/>
          </a:prstGeom>
        </p:spPr>
      </p:pic>
      <p:sp>
        <p:nvSpPr>
          <p:cNvPr id="19" name="텍스트 개체 틀 3">
            <a:extLst>
              <a:ext uri="{FF2B5EF4-FFF2-40B4-BE49-F238E27FC236}">
                <a16:creationId xmlns:a16="http://schemas.microsoft.com/office/drawing/2014/main" id="{3A827DAF-11ED-EBB7-C76A-0F6C9FD82373}"/>
              </a:ext>
            </a:extLst>
          </p:cNvPr>
          <p:cNvSpPr txBox="1">
            <a:spLocks/>
          </p:cNvSpPr>
          <p:nvPr/>
        </p:nvSpPr>
        <p:spPr>
          <a:xfrm>
            <a:off x="829751" y="2819467"/>
            <a:ext cx="5075749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>
                <a:latin typeface="NanumGothicExtraBold" pitchFamily="2" charset="-127"/>
                <a:ea typeface="NanumGothicExtraBold" pitchFamily="2" charset="-127"/>
              </a:rPr>
              <a:t>▶</a:t>
            </a:r>
            <a:r>
              <a:rPr kumimoji="1" lang="ko-KR" altLang="en-US" sz="280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장면의 느낌 자유롭게 표현하기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22" name="그림 21" descr="텍스트, 아동 미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17DAA3A-6714-D747-4CD1-68715F42543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52661"/>
          <a:stretch>
            <a:fillRect/>
          </a:stretch>
        </p:blipFill>
        <p:spPr>
          <a:xfrm>
            <a:off x="6359610" y="3882449"/>
            <a:ext cx="5608109" cy="2061909"/>
          </a:xfrm>
          <a:prstGeom prst="rect">
            <a:avLst/>
          </a:prstGeom>
        </p:spPr>
      </p:pic>
      <p:pic>
        <p:nvPicPr>
          <p:cNvPr id="24" name="그림 23" descr="아동 미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1B31C5C-9230-5204-A135-0CBDC1CAB18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6437" y="3505619"/>
            <a:ext cx="5468113" cy="2429214"/>
          </a:xfrm>
          <a:prstGeom prst="rect">
            <a:avLst/>
          </a:prstGeom>
        </p:spPr>
      </p:pic>
      <p:pic>
        <p:nvPicPr>
          <p:cNvPr id="27" name="6-3-5-02 [빌헬름 텔 서곡] “빌헬름 텔 서곡“ 중 '새벽'(감상)">
            <a:hlinkClick r:id="" action="ppaction://media"/>
            <a:extLst>
              <a:ext uri="{FF2B5EF4-FFF2-40B4-BE49-F238E27FC236}">
                <a16:creationId xmlns:a16="http://schemas.microsoft.com/office/drawing/2014/main" id="{CE9F066F-F915-422E-0979-58D646ED768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268440" y="3428880"/>
            <a:ext cx="446963" cy="446963"/>
          </a:xfrm>
          <a:prstGeom prst="rect">
            <a:avLst/>
          </a:prstGeom>
        </p:spPr>
      </p:pic>
      <p:pic>
        <p:nvPicPr>
          <p:cNvPr id="28" name="6-3-5-03 [빌헬름 텔 서곡] “빌헬름 텔 서곡“ 중 '폭풍우'(감상)">
            <a:hlinkClick r:id="" action="ppaction://media"/>
            <a:extLst>
              <a:ext uri="{FF2B5EF4-FFF2-40B4-BE49-F238E27FC236}">
                <a16:creationId xmlns:a16="http://schemas.microsoft.com/office/drawing/2014/main" id="{6B68F3DD-8E64-EA30-3A5A-D5852C6A1C3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21331" y="3458929"/>
            <a:ext cx="446963" cy="446963"/>
          </a:xfrm>
          <a:prstGeom prst="rect">
            <a:avLst/>
          </a:prstGeom>
        </p:spPr>
      </p:pic>
      <p:pic>
        <p:nvPicPr>
          <p:cNvPr id="29" name="6-3-5-04 [빌헬름 텔 서곡] “빌헬름 텔 서곡“ 중 '고요함'(감상)">
            <a:hlinkClick r:id="" action="ppaction://media"/>
            <a:extLst>
              <a:ext uri="{FF2B5EF4-FFF2-40B4-BE49-F238E27FC236}">
                <a16:creationId xmlns:a16="http://schemas.microsoft.com/office/drawing/2014/main" id="{B5F6F5CE-F81A-B1D3-CFAE-EF76C09CBC9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67600" y="3428881"/>
            <a:ext cx="446963" cy="446963"/>
          </a:xfrm>
          <a:prstGeom prst="rect">
            <a:avLst/>
          </a:prstGeom>
        </p:spPr>
      </p:pic>
      <p:pic>
        <p:nvPicPr>
          <p:cNvPr id="30" name="6-3-5-05 [빌헬름 텔 서곡] “빌헬름 텔 서곡“ 중 '스위스 군대의 행진'(감상)">
            <a:hlinkClick r:id="" action="ppaction://media"/>
            <a:extLst>
              <a:ext uri="{FF2B5EF4-FFF2-40B4-BE49-F238E27FC236}">
                <a16:creationId xmlns:a16="http://schemas.microsoft.com/office/drawing/2014/main" id="{1BB8842B-676E-EBE9-A7F3-D934D89D583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0013869" y="3428880"/>
            <a:ext cx="446963" cy="44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0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1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8312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105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276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9344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C0B5-D98E-58E4-0EE1-0A68D6319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921819E-6FA5-9714-B5FD-285072475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84AFBEE9-6417-22E1-6801-390A772176F9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6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6ADAA28-F561-00A1-6259-96B4C1A1E2A7}"/>
              </a:ext>
            </a:extLst>
          </p:cNvPr>
          <p:cNvSpPr txBox="1">
            <a:spLocks/>
          </p:cNvSpPr>
          <p:nvPr/>
        </p:nvSpPr>
        <p:spPr>
          <a:xfrm>
            <a:off x="792000" y="249277"/>
            <a:ext cx="8371665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2: </a:t>
            </a:r>
            <a:r>
              <a:rPr lang="ko-KR" altLang="en-US" b="0" dirty="0"/>
              <a:t>음악을 감상하며 장면의 느낌을 자유롭게 표현해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FACACCE3-DFF4-7756-1638-367FC81BBEDF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A70D6E7A-7724-3467-A565-D4114E851244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32814534-C170-3C15-CAF0-BDAA8D34D2C2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sp>
        <p:nvSpPr>
          <p:cNvPr id="9" name="텍스트 개체 틀 3">
            <a:extLst>
              <a:ext uri="{FF2B5EF4-FFF2-40B4-BE49-F238E27FC236}">
                <a16:creationId xmlns:a16="http://schemas.microsoft.com/office/drawing/2014/main" id="{D2E699C9-3F02-B44B-A126-C7AB584CF4AE}"/>
              </a:ext>
            </a:extLst>
          </p:cNvPr>
          <p:cNvSpPr txBox="1">
            <a:spLocks/>
          </p:cNvSpPr>
          <p:nvPr/>
        </p:nvSpPr>
        <p:spPr>
          <a:xfrm>
            <a:off x="792000" y="997549"/>
            <a:ext cx="6599400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NanumGothicExtraBold" pitchFamily="2" charset="-127"/>
                <a:ea typeface="NanumGothicExtraBold" pitchFamily="2" charset="-127"/>
              </a:rPr>
              <a:t>▶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 음악의 느낌이나 분위기 이야기 나누기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텍스트 개체 틀 3">
            <a:extLst>
              <a:ext uri="{FF2B5EF4-FFF2-40B4-BE49-F238E27FC236}">
                <a16:creationId xmlns:a16="http://schemas.microsoft.com/office/drawing/2014/main" id="{2D01CF65-7117-024D-05D5-899078E2509B}"/>
              </a:ext>
            </a:extLst>
          </p:cNvPr>
          <p:cNvSpPr txBox="1">
            <a:spLocks/>
          </p:cNvSpPr>
          <p:nvPr/>
        </p:nvSpPr>
        <p:spPr>
          <a:xfrm>
            <a:off x="829751" y="3164695"/>
            <a:ext cx="6904549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NanumGothicExtraBold" pitchFamily="2" charset="-127"/>
                <a:ea typeface="NanumGothicExtraBold" pitchFamily="2" charset="-127"/>
              </a:rPr>
              <a:t>▶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음악별로 어떤 장면을 표현했는지 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" name="그림 7" descr="텍스트, 폰트, 화이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659DE46-3BF1-44A8-9BBF-5087AEE68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936" y="1610407"/>
            <a:ext cx="4518039" cy="1311380"/>
          </a:xfrm>
          <a:prstGeom prst="rect">
            <a:avLst/>
          </a:prstGeom>
        </p:spPr>
      </p:pic>
      <p:pic>
        <p:nvPicPr>
          <p:cNvPr id="13" name="그림 12" descr="텍스트, 폰트, 스크린샷, 라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D75E624-EEE9-E9E1-1600-4FACBE651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286" y="3744018"/>
            <a:ext cx="7392432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D1BD6-4C58-292A-8DA0-7892D8D73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F4D3080-2798-AEE9-5DE5-9D66FB805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6389FADD-3BEE-031B-1A52-1A63B3888900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7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69E94C05-4E3F-9DBB-CF48-B52307C669C0}"/>
              </a:ext>
            </a:extLst>
          </p:cNvPr>
          <p:cNvSpPr txBox="1">
            <a:spLocks/>
          </p:cNvSpPr>
          <p:nvPr/>
        </p:nvSpPr>
        <p:spPr>
          <a:xfrm>
            <a:off x="792001" y="211177"/>
            <a:ext cx="7685250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3: </a:t>
            </a:r>
            <a:r>
              <a:rPr lang="ko-KR" altLang="en-US" b="0" dirty="0"/>
              <a:t>음악을 감상하며 장면을 표현한 악기를 찾아보고 장면의 특징을 어떻게 표현했는지 적어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8AB13C61-7E69-1D05-9A08-05544252DEAD}"/>
              </a:ext>
            </a:extLst>
          </p:cNvPr>
          <p:cNvSpPr txBox="1">
            <a:spLocks/>
          </p:cNvSpPr>
          <p:nvPr/>
        </p:nvSpPr>
        <p:spPr>
          <a:xfrm>
            <a:off x="792000" y="1026448"/>
            <a:ext cx="4723897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장면을 표현한 악기 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74D8B47A-ADEB-4D6A-5878-FD705AC32EC3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A84B51A8-1284-7D39-7270-BE4A3688CB96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195CD3BB-87C2-AE69-42D9-6AD0F9482F49}"/>
              </a:ext>
            </a:extLst>
          </p:cNvPr>
          <p:cNvSpPr txBox="1">
            <a:spLocks/>
          </p:cNvSpPr>
          <p:nvPr/>
        </p:nvSpPr>
        <p:spPr>
          <a:xfrm>
            <a:off x="4354386" y="601127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13" name="그림 12" descr="악기, 음악, 바이올린, 찰현악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011FCF3-3189-CB74-3C5A-FA403B44C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19" y="1657141"/>
            <a:ext cx="7596706" cy="306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4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D4917-9D41-D846-3E00-2360360FD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4AA0E18-9E60-F271-F921-DAE9005E6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C14444A9-9B19-C2FD-AEFF-67FAF9A132EB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8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84042090-8D4E-B34D-1DB1-8482D08458DD}"/>
              </a:ext>
            </a:extLst>
          </p:cNvPr>
          <p:cNvSpPr txBox="1">
            <a:spLocks/>
          </p:cNvSpPr>
          <p:nvPr/>
        </p:nvSpPr>
        <p:spPr>
          <a:xfrm>
            <a:off x="792001" y="211177"/>
            <a:ext cx="7685250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3: </a:t>
            </a:r>
            <a:r>
              <a:rPr lang="ko-KR" altLang="en-US" b="0" dirty="0"/>
              <a:t>음악을 감상하며 장면을 표현한 악기를 찾아보고 장면의 특징을 어떻게 표현했는지 적어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8E960F83-596F-DD77-6FE9-F9D4D07CCDE8}"/>
              </a:ext>
            </a:extLst>
          </p:cNvPr>
          <p:cNvSpPr txBox="1">
            <a:spLocks/>
          </p:cNvSpPr>
          <p:nvPr/>
        </p:nvSpPr>
        <p:spPr>
          <a:xfrm>
            <a:off x="792000" y="1026448"/>
            <a:ext cx="4723897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장면별 음악의 특징 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D3B9DB08-FA93-DEFB-9F4F-1CAFB537BF8A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453903E3-447F-638A-A708-09C2D89067A1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488F0266-F244-E156-B9E2-09F01B8A9C92}"/>
              </a:ext>
            </a:extLst>
          </p:cNvPr>
          <p:cNvSpPr txBox="1">
            <a:spLocks/>
          </p:cNvSpPr>
          <p:nvPr/>
        </p:nvSpPr>
        <p:spPr>
          <a:xfrm>
            <a:off x="4354386" y="601127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5" name="그림 4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3279CA3-8CD3-9B9C-70DB-E709C76B5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672" y="1719024"/>
            <a:ext cx="7382905" cy="34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61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0914B-D7E4-30F6-B65E-DCFE9C237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D4C43A2-BE87-7DD0-AC2B-3A45C09BA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7D2FEE0A-0CE0-448B-C8A4-4BE3DA72E3E5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9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0C2F02FF-045F-CB8A-6147-D77BFC9BF50B}"/>
              </a:ext>
            </a:extLst>
          </p:cNvPr>
          <p:cNvSpPr txBox="1">
            <a:spLocks/>
          </p:cNvSpPr>
          <p:nvPr/>
        </p:nvSpPr>
        <p:spPr>
          <a:xfrm>
            <a:off x="792000" y="249277"/>
            <a:ext cx="8371665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4: </a:t>
            </a:r>
            <a:r>
              <a:rPr lang="ko-KR" altLang="en-US" b="0" dirty="0"/>
              <a:t>이야기를 표현한 다양한 음악을 찾아 감상해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262D2C4E-9D0B-2DCB-BD8C-4FE79C06D76A}"/>
              </a:ext>
            </a:extLst>
          </p:cNvPr>
          <p:cNvSpPr txBox="1">
            <a:spLocks/>
          </p:cNvSpPr>
          <p:nvPr/>
        </p:nvSpPr>
        <p:spPr>
          <a:xfrm>
            <a:off x="792000" y="1026448"/>
            <a:ext cx="4723897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셰에라자드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85D15201-96C3-8E41-5A83-9F5EC175DEF8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CB6C3272-1647-B305-95FE-8FA3FFB4D17E}"/>
              </a:ext>
            </a:extLst>
          </p:cNvPr>
          <p:cNvSpPr txBox="1">
            <a:spLocks/>
          </p:cNvSpPr>
          <p:nvPr/>
        </p:nvSpPr>
        <p:spPr>
          <a:xfrm>
            <a:off x="791999" y="3373032"/>
            <a:ext cx="4723897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셰에라자드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줄거리 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FE0DA96A-5A9B-3470-F808-B6FAA5B30F40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6B8579C6-854A-72B4-D188-C5DD8E3E4C38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13" name="그림 12" descr="텍스트, 스크린샷, 폰트, 라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43CE96D-B40C-A7AF-9946-59D30927D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25" y="1614302"/>
            <a:ext cx="7344800" cy="1409897"/>
          </a:xfrm>
          <a:prstGeom prst="rect">
            <a:avLst/>
          </a:prstGeom>
        </p:spPr>
      </p:pic>
      <p:pic>
        <p:nvPicPr>
          <p:cNvPr id="15" name="그림 14" descr="텍스트, 폰트, 스크린샷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FB83022-D651-AE9E-8988-50031F905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725" y="3990908"/>
            <a:ext cx="7344800" cy="20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4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15882-64F6-45FD-F39A-C7BA490DE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3CECA3-B20B-3451-C85B-F18BAEE19F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8D8B1560-A77A-ACE7-2109-B688F9D1A2A4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10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84CE0A27-72B9-464D-7A43-940098036371}"/>
              </a:ext>
            </a:extLst>
          </p:cNvPr>
          <p:cNvSpPr txBox="1">
            <a:spLocks/>
          </p:cNvSpPr>
          <p:nvPr/>
        </p:nvSpPr>
        <p:spPr>
          <a:xfrm>
            <a:off x="792000" y="249277"/>
            <a:ext cx="8371665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4: </a:t>
            </a:r>
            <a:r>
              <a:rPr lang="ko-KR" altLang="en-US" b="0" dirty="0"/>
              <a:t>이야기를 표현한 다양한 음악을 찾아 감상해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6981DFBB-F873-6E50-CA5C-FBCB9DDB4EFF}"/>
              </a:ext>
            </a:extLst>
          </p:cNvPr>
          <p:cNvSpPr txBox="1">
            <a:spLocks/>
          </p:cNvSpPr>
          <p:nvPr/>
        </p:nvSpPr>
        <p:spPr>
          <a:xfrm>
            <a:off x="792000" y="1026448"/>
            <a:ext cx="4723897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셰에라자드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감상하기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1573615C-912E-B502-15D2-CDA3C4FABFDA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6E3D8BDF-2152-A9D3-C9BF-932B9DBBD512}"/>
              </a:ext>
            </a:extLst>
          </p:cNvPr>
          <p:cNvSpPr txBox="1">
            <a:spLocks/>
          </p:cNvSpPr>
          <p:nvPr/>
        </p:nvSpPr>
        <p:spPr>
          <a:xfrm>
            <a:off x="788462" y="2604236"/>
            <a:ext cx="4723897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음악적 특징 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D860514E-FAB4-7976-20E2-DDAB247318F6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CA1B5FDE-4025-F799-8102-795549A76865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24EFFB6-F119-2D4D-47CA-48938964F1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57744" y="1814760"/>
            <a:ext cx="4133481" cy="308766"/>
          </a:xfrm>
          <a:prstGeom prst="rect">
            <a:avLst/>
          </a:prstGeom>
        </p:spPr>
      </p:pic>
      <p:pic>
        <p:nvPicPr>
          <p:cNvPr id="10" name="6-3-5-06 [빌헬름 텔 서곡] '셰에라자드'(감상)">
            <a:hlinkClick r:id="" action="ppaction://media"/>
            <a:extLst>
              <a:ext uri="{FF2B5EF4-FFF2-40B4-BE49-F238E27FC236}">
                <a16:creationId xmlns:a16="http://schemas.microsoft.com/office/drawing/2014/main" id="{4C5B30C1-4D23-FE67-19E7-61A805A1A1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8144" y="1703922"/>
            <a:ext cx="528610" cy="528610"/>
          </a:xfrm>
          <a:prstGeom prst="rect">
            <a:avLst/>
          </a:prstGeom>
        </p:spPr>
      </p:pic>
      <p:pic>
        <p:nvPicPr>
          <p:cNvPr id="16" name="그림 15" descr="텍스트, 악보, 음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A0E4663-452F-8E9C-DA43-C921C761DA2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104" b="70736"/>
          <a:stretch>
            <a:fillRect/>
          </a:stretch>
        </p:blipFill>
        <p:spPr>
          <a:xfrm>
            <a:off x="1052403" y="3281711"/>
            <a:ext cx="5586522" cy="1300045"/>
          </a:xfrm>
          <a:prstGeom prst="rect">
            <a:avLst/>
          </a:prstGeom>
        </p:spPr>
      </p:pic>
      <p:pic>
        <p:nvPicPr>
          <p:cNvPr id="17" name="그림 16" descr="텍스트, 악보, 음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A12345A-E1A6-3CF4-BC19-B0600657A05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30727" r="4655" b="36543"/>
          <a:stretch>
            <a:fillRect/>
          </a:stretch>
        </p:blipFill>
        <p:spPr>
          <a:xfrm>
            <a:off x="6792438" y="3132845"/>
            <a:ext cx="5246049" cy="1373284"/>
          </a:xfrm>
          <a:prstGeom prst="rect">
            <a:avLst/>
          </a:prstGeom>
        </p:spPr>
      </p:pic>
      <p:pic>
        <p:nvPicPr>
          <p:cNvPr id="18" name="그림 17" descr="텍스트, 악보, 음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08F83E2-24E0-F715-39E6-84D573813C4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32"/>
          <a:stretch>
            <a:fillRect/>
          </a:stretch>
        </p:blipFill>
        <p:spPr>
          <a:xfrm>
            <a:off x="2404547" y="4710849"/>
            <a:ext cx="7382905" cy="1490175"/>
          </a:xfrm>
          <a:prstGeom prst="rect">
            <a:avLst/>
          </a:prstGeom>
        </p:spPr>
      </p:pic>
      <p:pic>
        <p:nvPicPr>
          <p:cNvPr id="19" name="6-3-5-07 [빌헬름 텔 서곡] '셰에라자드' 중 샤리아르 왕의 주제 가락(감상)">
            <a:hlinkClick r:id="" action="ppaction://media"/>
            <a:extLst>
              <a:ext uri="{FF2B5EF4-FFF2-40B4-BE49-F238E27FC236}">
                <a16:creationId xmlns:a16="http://schemas.microsoft.com/office/drawing/2014/main" id="{66CC1909-C117-3855-5F48-F8F7C6A9A9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920222" y="3195123"/>
            <a:ext cx="460375" cy="460375"/>
          </a:xfrm>
          <a:prstGeom prst="rect">
            <a:avLst/>
          </a:prstGeom>
        </p:spPr>
      </p:pic>
      <p:pic>
        <p:nvPicPr>
          <p:cNvPr id="20" name="6-3-5-08 [빌헬름 텔 서곡] '셰에라자드' 중 셰에라자드의 주제 가락(감상)">
            <a:hlinkClick r:id="" action="ppaction://media"/>
            <a:extLst>
              <a:ext uri="{FF2B5EF4-FFF2-40B4-BE49-F238E27FC236}">
                <a16:creationId xmlns:a16="http://schemas.microsoft.com/office/drawing/2014/main" id="{A235499D-77AB-51DF-3557-2BB03F987D3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37261" y="3048732"/>
            <a:ext cx="465957" cy="46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9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5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11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21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F84941-43A0-8E60-3DEA-B90383FDD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0081C91-9378-5CBC-D4CD-554052FAA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1440D91C-127E-B76D-D6C5-3100F8DB712B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11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8B26E929-88D9-2A44-AAA0-EAFCB3CAE40E}"/>
              </a:ext>
            </a:extLst>
          </p:cNvPr>
          <p:cNvSpPr txBox="1">
            <a:spLocks/>
          </p:cNvSpPr>
          <p:nvPr/>
        </p:nvSpPr>
        <p:spPr>
          <a:xfrm>
            <a:off x="792000" y="249277"/>
            <a:ext cx="8371665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4: </a:t>
            </a:r>
            <a:r>
              <a:rPr lang="ko-KR" altLang="en-US" b="0" dirty="0"/>
              <a:t>이야기를 표현한 다양한 음악을 찾아 감상해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B31B5587-E075-F1C7-FA93-A765C7AC8C62}"/>
              </a:ext>
            </a:extLst>
          </p:cNvPr>
          <p:cNvSpPr txBox="1">
            <a:spLocks/>
          </p:cNvSpPr>
          <p:nvPr/>
        </p:nvSpPr>
        <p:spPr>
          <a:xfrm>
            <a:off x="792000" y="1026448"/>
            <a:ext cx="5586522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마법사의 제자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줄거리 알아보기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77D13C71-14F9-D08F-526D-A608EF6AE334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71011BCB-E6C3-48E5-C5F9-B109113A6652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07B20035-83F2-6FB6-64AA-52251D01604F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F2B26A8E-CAE1-CE32-6A0D-846B11AEA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286" y="1653558"/>
            <a:ext cx="6487340" cy="209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269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129A0-05BE-28DD-B448-2117E0889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5B8C6D-47BD-0EA2-93B8-5C6D12559C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3" name="슬라이드 번호 개체 틀 1">
            <a:extLst>
              <a:ext uri="{FF2B5EF4-FFF2-40B4-BE49-F238E27FC236}">
                <a16:creationId xmlns:a16="http://schemas.microsoft.com/office/drawing/2014/main" id="{717A4A63-46D5-14DF-B722-E244525045C9}"/>
              </a:ext>
            </a:extLst>
          </p:cNvPr>
          <p:cNvSpPr txBox="1">
            <a:spLocks/>
          </p:cNvSpPr>
          <p:nvPr/>
        </p:nvSpPr>
        <p:spPr>
          <a:xfrm>
            <a:off x="4724400" y="6584059"/>
            <a:ext cx="2743200" cy="1567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b="0" i="0" kern="1200">
                <a:solidFill>
                  <a:schemeClr val="bg2">
                    <a:lumMod val="75000"/>
                  </a:schemeClr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0DACC5B-AA33-6149-9013-642E7806161A}" type="slidenum">
              <a:rPr kumimoji="1" lang="ko-KR" altLang="en-US" smtClean="0"/>
              <a:pPr algn="ctr"/>
              <a:t>12</a:t>
            </a:fld>
            <a:endParaRPr kumimoji="1"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069B4A3E-0769-C933-AE6E-EA79EC6FE7FA}"/>
              </a:ext>
            </a:extLst>
          </p:cNvPr>
          <p:cNvSpPr txBox="1">
            <a:spLocks/>
          </p:cNvSpPr>
          <p:nvPr/>
        </p:nvSpPr>
        <p:spPr>
          <a:xfrm>
            <a:off x="792000" y="249277"/>
            <a:ext cx="8371665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활동 </a:t>
            </a:r>
            <a:r>
              <a:rPr kumimoji="1" lang="en-US" altLang="ko-KR" dirty="0"/>
              <a:t>4: </a:t>
            </a:r>
            <a:r>
              <a:rPr lang="ko-KR" altLang="en-US" b="0" dirty="0"/>
              <a:t>이야기를 표현한 다양한 음악을 찾아 감상해 </a:t>
            </a:r>
            <a:r>
              <a:rPr kumimoji="1" lang="ko-KR" altLang="en-US" dirty="0"/>
              <a:t>봅시다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3C85A9B1-2BCB-DF0A-79AD-28EDC460BA34}"/>
              </a:ext>
            </a:extLst>
          </p:cNvPr>
          <p:cNvSpPr txBox="1">
            <a:spLocks/>
          </p:cNvSpPr>
          <p:nvPr/>
        </p:nvSpPr>
        <p:spPr>
          <a:xfrm>
            <a:off x="792000" y="1026448"/>
            <a:ext cx="5586522" cy="528609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r>
              <a:rPr kumimoji="1" lang="ko-KR" altLang="en-US" sz="28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마법사의 제자</a:t>
            </a:r>
            <a:r>
              <a:rPr kumimoji="1" lang="en-US" altLang="ko-KR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kumimoji="1" lang="ko-KR" altLang="en-US" sz="2800" dirty="0">
                <a:solidFill>
                  <a:schemeClr val="tx2">
                    <a:lumMod val="90000"/>
                    <a:lumOff val="1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감상하기</a:t>
            </a:r>
            <a:endParaRPr kumimoji="1" lang="en-US" altLang="ko-KR" sz="2800" dirty="0">
              <a:solidFill>
                <a:schemeClr val="tx2">
                  <a:lumMod val="90000"/>
                  <a:lumOff val="1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395601E3-7F6F-7517-9CF9-36F1C6B99358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E899B488-7EA0-548C-6E68-28520BC8A650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9" name="텍스트 개체 틀 1">
            <a:extLst>
              <a:ext uri="{FF2B5EF4-FFF2-40B4-BE49-F238E27FC236}">
                <a16:creationId xmlns:a16="http://schemas.microsoft.com/office/drawing/2014/main" id="{ED3CE622-A7F8-0CE6-3421-4D462F5F2FFA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  <p:pic>
        <p:nvPicPr>
          <p:cNvPr id="8" name="그림 7" descr="텍스트, 스크린샷, 폰트, 번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D12EA0A-C8D3-9965-BDB3-C07397EC9D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98381" y="2178917"/>
            <a:ext cx="6134956" cy="3905795"/>
          </a:xfrm>
          <a:prstGeom prst="rect">
            <a:avLst/>
          </a:prstGeom>
        </p:spPr>
      </p:pic>
      <p:pic>
        <p:nvPicPr>
          <p:cNvPr id="10" name="6-3-5-09 [빌헬름 텔 서곡] '마법사의 제자' 전체(감상)">
            <a:hlinkClick r:id="" action="ppaction://media"/>
            <a:extLst>
              <a:ext uri="{FF2B5EF4-FFF2-40B4-BE49-F238E27FC236}">
                <a16:creationId xmlns:a16="http://schemas.microsoft.com/office/drawing/2014/main" id="{23B2DCCB-6451-1EDE-FB79-D86CDB7A3D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0650" y="1601449"/>
            <a:ext cx="525172" cy="525172"/>
          </a:xfrm>
          <a:prstGeom prst="rect">
            <a:avLst/>
          </a:prstGeom>
        </p:spPr>
      </p:pic>
      <p:sp>
        <p:nvSpPr>
          <p:cNvPr id="14" name="텍스트 개체 틀 3">
            <a:extLst>
              <a:ext uri="{FF2B5EF4-FFF2-40B4-BE49-F238E27FC236}">
                <a16:creationId xmlns:a16="http://schemas.microsoft.com/office/drawing/2014/main" id="{93D5A3EC-CE73-FBE4-8175-62663CE64A11}"/>
              </a:ext>
            </a:extLst>
          </p:cNvPr>
          <p:cNvSpPr txBox="1">
            <a:spLocks/>
          </p:cNvSpPr>
          <p:nvPr/>
        </p:nvSpPr>
        <p:spPr>
          <a:xfrm>
            <a:off x="2098381" y="1770002"/>
            <a:ext cx="1787819" cy="181531"/>
          </a:xfrm>
          <a:prstGeom prst="rect">
            <a:avLst/>
          </a:prstGeom>
        </p:spPr>
        <p:txBody>
          <a:bodyPr lIns="0" tIns="0" rIns="0" bIns="0"/>
          <a:lstStyle>
            <a:lvl1pPr marL="0" indent="144000" algn="l" defTabSz="914400" rtl="0" eaLnBrk="1" latin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="1" i="0" kern="1200">
                <a:solidFill>
                  <a:srgbClr val="DFAE00"/>
                </a:solidFill>
                <a:latin typeface="NanumGothic" panose="020D0604000000000000" pitchFamily="34" charset="-127"/>
                <a:ea typeface="NanumGothic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kumimoji="1" lang="en-US" altLang="ko-KR" sz="1200" dirty="0">
                <a:solidFill>
                  <a:schemeClr val="tx1"/>
                </a:solidFill>
              </a:rPr>
              <a:t>‘</a:t>
            </a:r>
            <a:r>
              <a:rPr kumimoji="1" lang="ko-KR" altLang="en-US" sz="1200" dirty="0">
                <a:solidFill>
                  <a:schemeClr val="tx1"/>
                </a:solidFill>
              </a:rPr>
              <a:t>마법사의 제자</a:t>
            </a:r>
            <a:r>
              <a:rPr kumimoji="1" lang="en-US" altLang="ko-KR" sz="1200" dirty="0">
                <a:solidFill>
                  <a:schemeClr val="tx1"/>
                </a:solidFill>
              </a:rPr>
              <a:t>’(</a:t>
            </a:r>
            <a:r>
              <a:rPr kumimoji="1" lang="ko-KR" altLang="en-US" sz="1200" dirty="0">
                <a:solidFill>
                  <a:schemeClr val="tx1"/>
                </a:solidFill>
              </a:rPr>
              <a:t>전체</a:t>
            </a:r>
            <a:r>
              <a:rPr kumimoji="1" lang="en-US" altLang="ko-KR" sz="1200" dirty="0">
                <a:solidFill>
                  <a:schemeClr val="tx1"/>
                </a:solidFill>
              </a:rPr>
              <a:t>) </a:t>
            </a:r>
            <a:r>
              <a:rPr kumimoji="1" lang="ko-KR" altLang="en-US" sz="1200" dirty="0">
                <a:solidFill>
                  <a:schemeClr val="tx1"/>
                </a:solidFill>
              </a:rPr>
              <a:t>감상</a:t>
            </a:r>
            <a:endParaRPr kumimoji="1" lang="en-US" altLang="ko-KR" sz="1200" dirty="0">
              <a:solidFill>
                <a:schemeClr val="tx1"/>
              </a:solidFill>
            </a:endParaRPr>
          </a:p>
        </p:txBody>
      </p:sp>
      <p:pic>
        <p:nvPicPr>
          <p:cNvPr id="15" name="6-3-5-10 [빌헬름 텔 서곡] '마법사의 제자' 장면 1(감상)">
            <a:hlinkClick r:id="" action="ppaction://media"/>
            <a:extLst>
              <a:ext uri="{FF2B5EF4-FFF2-40B4-BE49-F238E27FC236}">
                <a16:creationId xmlns:a16="http://schemas.microsoft.com/office/drawing/2014/main" id="{7432899B-23DC-E5EE-C084-E31C04B7802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0650" y="2655230"/>
            <a:ext cx="525172" cy="525172"/>
          </a:xfrm>
          <a:prstGeom prst="rect">
            <a:avLst/>
          </a:prstGeom>
        </p:spPr>
      </p:pic>
      <p:pic>
        <p:nvPicPr>
          <p:cNvPr id="16" name="6-3-5-11 [빌헬름 텔 서곡] '마법사의 제자' 장면 2(감상)">
            <a:hlinkClick r:id="" action="ppaction://media"/>
            <a:extLst>
              <a:ext uri="{FF2B5EF4-FFF2-40B4-BE49-F238E27FC236}">
                <a16:creationId xmlns:a16="http://schemas.microsoft.com/office/drawing/2014/main" id="{D63876D7-2A45-FB9F-7DDC-1D7F041F9B0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0650" y="3241059"/>
            <a:ext cx="525172" cy="525172"/>
          </a:xfrm>
          <a:prstGeom prst="rect">
            <a:avLst/>
          </a:prstGeom>
        </p:spPr>
      </p:pic>
      <p:pic>
        <p:nvPicPr>
          <p:cNvPr id="17" name="6-3-5-12 [빌헬름 텔 서곡] '마법사의 제자' 장면 3(감상)">
            <a:hlinkClick r:id="" action="ppaction://media"/>
            <a:extLst>
              <a:ext uri="{FF2B5EF4-FFF2-40B4-BE49-F238E27FC236}">
                <a16:creationId xmlns:a16="http://schemas.microsoft.com/office/drawing/2014/main" id="{A68C65AB-ACF5-BBF5-2F3C-75BBCA4A6AE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0650" y="3847365"/>
            <a:ext cx="525172" cy="525172"/>
          </a:xfrm>
          <a:prstGeom prst="rect">
            <a:avLst/>
          </a:prstGeom>
        </p:spPr>
      </p:pic>
      <p:pic>
        <p:nvPicPr>
          <p:cNvPr id="18" name="6-3-5-13 [빌헬름 텔 서곡] '마법사의 제자' 장면 4(감상)">
            <a:hlinkClick r:id="" action="ppaction://media"/>
            <a:extLst>
              <a:ext uri="{FF2B5EF4-FFF2-40B4-BE49-F238E27FC236}">
                <a16:creationId xmlns:a16="http://schemas.microsoft.com/office/drawing/2014/main" id="{59A7C979-1E98-2A5A-C018-58B255C0381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0650" y="4543302"/>
            <a:ext cx="525172" cy="525172"/>
          </a:xfrm>
          <a:prstGeom prst="rect">
            <a:avLst/>
          </a:prstGeom>
        </p:spPr>
      </p:pic>
      <p:pic>
        <p:nvPicPr>
          <p:cNvPr id="21" name="6-3-5-14 [빌헬름 텔 서곡] '마법사의 제자' 장면 5(감상)">
            <a:hlinkClick r:id="" action="ppaction://media"/>
            <a:extLst>
              <a:ext uri="{FF2B5EF4-FFF2-40B4-BE49-F238E27FC236}">
                <a16:creationId xmlns:a16="http://schemas.microsoft.com/office/drawing/2014/main" id="{4AB0932E-BFA2-751A-0A1A-B3CAB166BCBE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90650" y="5328059"/>
            <a:ext cx="525172" cy="5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73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093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44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8019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052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A08F37C6-8050-8227-EDB4-878E78BB1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38533"/>
            <a:ext cx="12192000" cy="2839132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E0DD638-6AC7-80F9-4D54-47A94D4BE7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4724400" y="6516000"/>
            <a:ext cx="2743200" cy="156714"/>
          </a:xfrm>
          <a:prstGeom prst="rect">
            <a:avLst/>
          </a:prstGeom>
        </p:spPr>
        <p:txBody>
          <a:bodyPr/>
          <a:lstStyle/>
          <a:p>
            <a:pPr algn="ctr"/>
            <a:fld id="{50DACC5B-AA33-6149-9013-642E7806161A}" type="slidenum">
              <a:rPr kumimoji="1" lang="ko-KR" altLang="en-US" smtClean="0"/>
              <a:pPr algn="ctr"/>
              <a:t>13</a:t>
            </a:fld>
            <a:endParaRPr kumimoji="1"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FE3660F0-5DA2-75DB-4E6E-9F9DFA91B1A8}"/>
              </a:ext>
            </a:extLst>
          </p:cNvPr>
          <p:cNvSpPr txBox="1">
            <a:spLocks/>
          </p:cNvSpPr>
          <p:nvPr/>
        </p:nvSpPr>
        <p:spPr>
          <a:xfrm>
            <a:off x="792000" y="298437"/>
            <a:ext cx="8251332" cy="2519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dirty="0"/>
              <a:t>정리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1B044E2-CD4E-8447-3D38-19092989D1C4}"/>
              </a:ext>
            </a:extLst>
          </p:cNvPr>
          <p:cNvSpPr/>
          <p:nvPr/>
        </p:nvSpPr>
        <p:spPr>
          <a:xfrm>
            <a:off x="1425675" y="2045110"/>
            <a:ext cx="9517627" cy="1583915"/>
          </a:xfrm>
          <a:prstGeom prst="roundRect">
            <a:avLst/>
          </a:prstGeom>
          <a:solidFill>
            <a:schemeClr val="bg1"/>
          </a:solidFill>
          <a:ln>
            <a:solidFill>
              <a:srgbClr val="DAD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332D25-A798-AC1E-2D2A-AB8487BCC4A4}"/>
              </a:ext>
            </a:extLst>
          </p:cNvPr>
          <p:cNvSpPr txBox="1"/>
          <p:nvPr/>
        </p:nvSpPr>
        <p:spPr>
          <a:xfrm>
            <a:off x="1622331" y="2360013"/>
            <a:ext cx="7891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/>
              <a:t>∙ 이야기를 표현한 음악을 듣고 </a:t>
            </a:r>
            <a:endParaRPr lang="en-US" altLang="ko-KR" sz="2800" dirty="0"/>
          </a:p>
          <a:p>
            <a:r>
              <a:rPr lang="en-US" altLang="ko-KR" sz="2800" dirty="0"/>
              <a:t>  </a:t>
            </a:r>
            <a:r>
              <a:rPr lang="ko-KR" altLang="en-US" sz="2800" dirty="0"/>
              <a:t>각 장면의 음악적 특징을 이야기할 수 있나요</a:t>
            </a:r>
            <a:r>
              <a:rPr lang="en-US" altLang="ko-KR" sz="2800" dirty="0"/>
              <a:t>?</a:t>
            </a:r>
            <a:endParaRPr lang="ko-KR" altLang="en-US" sz="2800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2656C05-B74C-F199-85CC-35890A3936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917" t="-1147"/>
          <a:stretch/>
        </p:blipFill>
        <p:spPr>
          <a:xfrm>
            <a:off x="9690514" y="2626843"/>
            <a:ext cx="1075811" cy="420445"/>
          </a:xfrm>
          <a:prstGeom prst="rect">
            <a:avLst/>
          </a:prstGeom>
        </p:spPr>
      </p:pic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A52F5610-35A3-B746-8E62-B942B7C54BA3}"/>
              </a:ext>
            </a:extLst>
          </p:cNvPr>
          <p:cNvSpPr txBox="1">
            <a:spLocks/>
          </p:cNvSpPr>
          <p:nvPr/>
        </p:nvSpPr>
        <p:spPr>
          <a:xfrm>
            <a:off x="8967019" y="241661"/>
            <a:ext cx="29079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sz="1800" dirty="0">
                <a:solidFill>
                  <a:schemeClr val="bg1"/>
                </a:solidFill>
              </a:rPr>
              <a:t>3.</a:t>
            </a:r>
            <a:r>
              <a:rPr kumimoji="1" lang="ko-KR" altLang="en-US" sz="1800" dirty="0">
                <a:solidFill>
                  <a:schemeClr val="bg1"/>
                </a:solidFill>
              </a:rPr>
              <a:t> 아름다운 가을</a:t>
            </a:r>
            <a:r>
              <a:rPr kumimoji="1" lang="en-US" altLang="ko-KR" sz="1800" dirty="0">
                <a:solidFill>
                  <a:schemeClr val="bg1"/>
                </a:solidFill>
              </a:rPr>
              <a:t>, </a:t>
            </a:r>
            <a:r>
              <a:rPr kumimoji="1" lang="ko-KR" altLang="en-US" sz="1800" dirty="0">
                <a:solidFill>
                  <a:schemeClr val="bg1"/>
                </a:solidFill>
              </a:rPr>
              <a:t>행복한 음악</a:t>
            </a:r>
          </a:p>
        </p:txBody>
      </p:sp>
      <p:sp>
        <p:nvSpPr>
          <p:cNvPr id="3" name="텍스트 개체 틀 1">
            <a:extLst>
              <a:ext uri="{FF2B5EF4-FFF2-40B4-BE49-F238E27FC236}">
                <a16:creationId xmlns:a16="http://schemas.microsoft.com/office/drawing/2014/main" id="{11E8661B-2417-E2C9-AF9D-3B9F4D378823}"/>
              </a:ext>
            </a:extLst>
          </p:cNvPr>
          <p:cNvSpPr txBox="1">
            <a:spLocks/>
          </p:cNvSpPr>
          <p:nvPr/>
        </p:nvSpPr>
        <p:spPr>
          <a:xfrm>
            <a:off x="10028903" y="535702"/>
            <a:ext cx="1810097" cy="252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kumimoji="1" lang="ko-KR" altLang="en-US" sz="1400" dirty="0">
                <a:solidFill>
                  <a:schemeClr val="bg1"/>
                </a:solidFill>
              </a:rPr>
              <a:t>빌헬름 텔 서곡</a:t>
            </a:r>
          </a:p>
        </p:txBody>
      </p:sp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2F80EF73-D9D7-F79F-312D-4524377BC415}"/>
              </a:ext>
            </a:extLst>
          </p:cNvPr>
          <p:cNvSpPr txBox="1">
            <a:spLocks/>
          </p:cNvSpPr>
          <p:nvPr/>
        </p:nvSpPr>
        <p:spPr>
          <a:xfrm>
            <a:off x="829751" y="593856"/>
            <a:ext cx="1363071" cy="16516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rgbClr val="5836FE"/>
                </a:solidFill>
                <a:latin typeface="NanumGothicExtraBold" panose="020D0604000000000000" pitchFamily="34" charset="-127"/>
                <a:ea typeface="NanumGothicExtraBold" panose="020D0604000000000000" pitchFamily="34" charset="-127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ko-KR" altLang="en-US" sz="900" b="0" dirty="0">
                <a:solidFill>
                  <a:schemeClr val="bg1"/>
                </a:solidFill>
              </a:rPr>
              <a:t>교과서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56~57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쪽</a:t>
            </a:r>
            <a:r>
              <a:rPr kumimoji="1" lang="en-US" altLang="ko-KR" sz="900" b="0" dirty="0">
                <a:solidFill>
                  <a:schemeClr val="bg1"/>
                </a:solidFill>
              </a:rPr>
              <a:t>, </a:t>
            </a:r>
            <a:r>
              <a:rPr kumimoji="1" lang="ko-KR" altLang="en-US" sz="900" b="0" dirty="0">
                <a:solidFill>
                  <a:schemeClr val="bg1"/>
                </a:solidFill>
              </a:rPr>
              <a:t>차시</a:t>
            </a:r>
            <a:r>
              <a:rPr kumimoji="1" lang="en-US" altLang="ko-KR" sz="900" b="0" dirty="0">
                <a:solidFill>
                  <a:schemeClr val="bg1"/>
                </a:solidFill>
              </a:rPr>
              <a:t>: 2</a:t>
            </a:r>
            <a:endParaRPr kumimoji="1" lang="ko-KR" altLang="en-US" sz="9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777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1EC478A-3CD7-A02B-8D55-90F2D6D614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ko-KR" altLang="en-US" dirty="0"/>
              <a:t>감사합니다</a:t>
            </a:r>
            <a:r>
              <a:rPr kumimoji="1" lang="en-US" altLang="ko-KR" dirty="0"/>
              <a:t>.</a:t>
            </a:r>
            <a:endParaRPr kumimoji="1"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46706F-102F-5CDF-7ED5-A86108431D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ko-KR" altLang="en-US" dirty="0">
                <a:solidFill>
                  <a:schemeClr val="bg1"/>
                </a:solidFill>
              </a:rPr>
              <a:t>초등 음악 </a:t>
            </a:r>
            <a:r>
              <a:rPr kumimoji="1" lang="en-US" altLang="ko-KR" dirty="0">
                <a:solidFill>
                  <a:schemeClr val="bg1"/>
                </a:solidFill>
              </a:rPr>
              <a:t>6</a:t>
            </a:r>
            <a:r>
              <a:rPr kumimoji="1" lang="ko-KR" altLang="en-US" dirty="0">
                <a:solidFill>
                  <a:schemeClr val="bg1"/>
                </a:solidFill>
              </a:rPr>
              <a:t>학년</a:t>
            </a:r>
          </a:p>
        </p:txBody>
      </p:sp>
    </p:spTree>
    <p:extLst>
      <p:ext uri="{BB962C8B-B14F-4D97-AF65-F5344CB8AC3E}">
        <p14:creationId xmlns:p14="http://schemas.microsoft.com/office/powerpoint/2010/main" val="2612256123"/>
      </p:ext>
    </p:extLst>
  </p:cSld>
  <p:clrMapOvr>
    <a:masterClrMapping/>
  </p:clrMapOvr>
</p:sld>
</file>

<file path=ppt/theme/theme1.xml><?xml version="1.0" encoding="utf-8"?>
<a:theme xmlns:a="http://schemas.openxmlformats.org/drawingml/2006/main" name="표지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목차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내지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뒤표지 마스터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4785</TotalTime>
  <Words>495</Words>
  <Application>Microsoft Office PowerPoint</Application>
  <PresentationFormat>와이드스크린</PresentationFormat>
  <Paragraphs>87</Paragraphs>
  <Slides>14</Slides>
  <Notes>0</Notes>
  <HiddenSlides>0</HiddenSlides>
  <MMClips>14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4</vt:i4>
      </vt:variant>
      <vt:variant>
        <vt:lpstr>슬라이드 제목</vt:lpstr>
      </vt:variant>
      <vt:variant>
        <vt:i4>14</vt:i4>
      </vt:variant>
    </vt:vector>
  </HeadingPairs>
  <TitlesOfParts>
    <vt:vector size="23" baseType="lpstr">
      <vt:lpstr>나눔고딕</vt:lpstr>
      <vt:lpstr>나눔고딕</vt:lpstr>
      <vt:lpstr>NanumGothicExtraBold</vt:lpstr>
      <vt:lpstr>Arial</vt:lpstr>
      <vt:lpstr>맑은 고딕</vt:lpstr>
      <vt:lpstr>표지 마스터</vt:lpstr>
      <vt:lpstr>목차 마스터</vt:lpstr>
      <vt:lpstr>내지 마스터</vt:lpstr>
      <vt:lpstr>뒤표지 마스터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배예담</dc:creator>
  <cp:lastModifiedBy>USER</cp:lastModifiedBy>
  <cp:revision>252</cp:revision>
  <dcterms:created xsi:type="dcterms:W3CDTF">2024-07-03T01:17:18Z</dcterms:created>
  <dcterms:modified xsi:type="dcterms:W3CDTF">2025-11-13T06:40:51Z</dcterms:modified>
</cp:coreProperties>
</file>