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1"/>
  </p:notesMasterIdLst>
  <p:handoutMasterIdLst>
    <p:handoutMasterId r:id="rId22"/>
  </p:handoutMasterIdLst>
  <p:sldIdLst>
    <p:sldId id="300" r:id="rId5"/>
    <p:sldId id="305" r:id="rId6"/>
    <p:sldId id="304" r:id="rId7"/>
    <p:sldId id="383" r:id="rId8"/>
    <p:sldId id="385" r:id="rId9"/>
    <p:sldId id="387" r:id="rId10"/>
    <p:sldId id="388" r:id="rId11"/>
    <p:sldId id="389" r:id="rId12"/>
    <p:sldId id="386" r:id="rId13"/>
    <p:sldId id="382" r:id="rId14"/>
    <p:sldId id="390" r:id="rId15"/>
    <p:sldId id="391" r:id="rId16"/>
    <p:sldId id="373" r:id="rId17"/>
    <p:sldId id="384" r:id="rId18"/>
    <p:sldId id="316" r:id="rId19"/>
    <p:sldId id="295" r:id="rId20"/>
  </p:sldIdLst>
  <p:sldSz cx="12192000" cy="6858000"/>
  <p:notesSz cx="6858000" cy="9144000"/>
  <p:embeddedFontLst>
    <p:embeddedFont>
      <p:font typeface="NanumGothicExtraBold" panose="020D0904000000000000" pitchFamily="50" charset="-127"/>
      <p:bold r:id="rId23"/>
    </p:embeddedFont>
    <p:embeddedFont>
      <p:font typeface="나눔고딕" panose="020D0604000000000000" pitchFamily="50" charset="-127"/>
      <p:regular r:id="rId24"/>
      <p:bold r:id="rId25"/>
    </p:embeddedFont>
    <p:embeddedFont>
      <p:font typeface="나눔고딕" panose="020D0604000000000000" pitchFamily="50" charset="-127"/>
      <p:regular r:id="rId24"/>
      <p:bold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2025-12-01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군밤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14B84-3938-9EFB-78CE-53048939F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6308998-2EA0-0D64-8920-C51B42F6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BC96161-9AAA-B3F8-9019-A8F29D27347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B1CDA13-BC55-0966-5B47-46090CFAA4F8}"/>
              </a:ext>
            </a:extLst>
          </p:cNvPr>
          <p:cNvSpPr txBox="1">
            <a:spLocks/>
          </p:cNvSpPr>
          <p:nvPr/>
        </p:nvSpPr>
        <p:spPr>
          <a:xfrm>
            <a:off x="792001" y="200117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노랫말에서 소리로 표현할 수 있는 부분을 찾아보고 다양한 방법으로 표현해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B49A7457-520A-8A54-8AB1-DE88C8F826AD}"/>
              </a:ext>
            </a:extLst>
          </p:cNvPr>
          <p:cNvSpPr txBox="1">
            <a:spLocks/>
          </p:cNvSpPr>
          <p:nvPr/>
        </p:nvSpPr>
        <p:spPr>
          <a:xfrm>
            <a:off x="792001" y="1026448"/>
            <a:ext cx="817501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소리로 표현할 부분 찾기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095696E-E006-0DCA-CD35-3BFE59089B8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80237C4-65A5-0746-48BA-29AEB5777D36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2DBC0EF-0668-B541-8F65-4963820F317A}"/>
              </a:ext>
            </a:extLst>
          </p:cNvPr>
          <p:cNvSpPr txBox="1">
            <a:spLocks/>
          </p:cNvSpPr>
          <p:nvPr/>
        </p:nvSpPr>
        <p:spPr>
          <a:xfrm>
            <a:off x="2442241" y="594895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 descr="텍스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8C1726-ED95-9E85-72A6-E2CFA2AD2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203" y="1604217"/>
            <a:ext cx="4782217" cy="19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3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FD3DE-98A0-2521-3EB2-C31EC6892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D6E82BB-BF9E-DF1D-C3EF-E5DA4F0E4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C786266-8547-3DD0-6E76-044F02168C1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B552B05-0C14-B532-57C1-6A83BAF42E1B}"/>
              </a:ext>
            </a:extLst>
          </p:cNvPr>
          <p:cNvSpPr txBox="1">
            <a:spLocks/>
          </p:cNvSpPr>
          <p:nvPr/>
        </p:nvSpPr>
        <p:spPr>
          <a:xfrm>
            <a:off x="792001" y="200117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노랫말에서 소리로 표현할 수 있는 부분을 찾아보고 다양한 방법으로 표현해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5989494-58BA-AC87-EA3A-C547660152C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C611F58A-FE9F-21F9-DBD3-C3EF145703F0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81BFFAF-77D8-1A50-1F06-71D33A7D2435}"/>
              </a:ext>
            </a:extLst>
          </p:cNvPr>
          <p:cNvSpPr txBox="1">
            <a:spLocks/>
          </p:cNvSpPr>
          <p:nvPr/>
        </p:nvSpPr>
        <p:spPr>
          <a:xfrm>
            <a:off x="2442241" y="594895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D1D7658A-AE0C-0317-1EB1-7EE7BFC83817}"/>
              </a:ext>
            </a:extLst>
          </p:cNvPr>
          <p:cNvSpPr txBox="1">
            <a:spLocks/>
          </p:cNvSpPr>
          <p:nvPr/>
        </p:nvSpPr>
        <p:spPr>
          <a:xfrm>
            <a:off x="792001" y="1026141"/>
            <a:ext cx="817501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표현할 악기 선택하기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 descr="텍스트, 폰트, 영수증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E8EBB-4FF3-C4DB-9A02-89499D8FF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87" y="2225989"/>
            <a:ext cx="5753903" cy="971686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7271088B-5C5F-B35E-C969-B483D49C2ED7}"/>
              </a:ext>
            </a:extLst>
          </p:cNvPr>
          <p:cNvSpPr txBox="1">
            <a:spLocks/>
          </p:cNvSpPr>
          <p:nvPr/>
        </p:nvSpPr>
        <p:spPr>
          <a:xfrm>
            <a:off x="1176167" y="1728074"/>
            <a:ext cx="4044761" cy="35868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 </a:t>
            </a:r>
            <a:r>
              <a:rPr kumimoji="1" lang="ko-KR" altLang="en-US" sz="1800" dirty="0">
                <a:solidFill>
                  <a:schemeClr val="tx1"/>
                </a:solidFill>
              </a:rPr>
              <a:t>선택한 단어를 소리로 표현할 악기 탐색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8F991DB5-5713-FCD6-16CE-94B91E4A24D4}"/>
              </a:ext>
            </a:extLst>
          </p:cNvPr>
          <p:cNvSpPr txBox="1">
            <a:spLocks/>
          </p:cNvSpPr>
          <p:nvPr/>
        </p:nvSpPr>
        <p:spPr>
          <a:xfrm>
            <a:off x="1176167" y="3987790"/>
            <a:ext cx="4044761" cy="35868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 </a:t>
            </a:r>
            <a:r>
              <a:rPr kumimoji="1" lang="ko-KR" altLang="en-US" sz="1800" dirty="0">
                <a:solidFill>
                  <a:schemeClr val="tx1"/>
                </a:solidFill>
              </a:rPr>
              <a:t>소리에 어울리는 악기 선택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6F0D6497-B106-390A-C4CC-C821440FA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713" y="4412466"/>
            <a:ext cx="4143953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4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ACF58-BA45-2C93-7D38-7606C6FE8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6BFA549-F9CA-C007-63B6-3001FAA83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F3476EF-EA97-7AB4-D949-DF2051AE310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1A2ACC5-22E2-5AA0-F73F-8075AAE4DFE9}"/>
              </a:ext>
            </a:extLst>
          </p:cNvPr>
          <p:cNvSpPr txBox="1">
            <a:spLocks/>
          </p:cNvSpPr>
          <p:nvPr/>
        </p:nvSpPr>
        <p:spPr>
          <a:xfrm>
            <a:off x="792001" y="200117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노랫말에서 소리로 표현할 수 있는 부분을 찾아보고 다양한 방법으로 표현해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6D9F6E0-4CBA-9BFB-F0C8-9FEBF61ADBF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C00C5D5-FF1E-BF55-B2F1-E21FC33BFDBB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BB135C8-D7C5-A180-030F-7210AD61BC36}"/>
              </a:ext>
            </a:extLst>
          </p:cNvPr>
          <p:cNvSpPr txBox="1">
            <a:spLocks/>
          </p:cNvSpPr>
          <p:nvPr/>
        </p:nvSpPr>
        <p:spPr>
          <a:xfrm>
            <a:off x="2442241" y="594895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ADE980C0-13A0-0C74-F519-7BD088BE974C}"/>
              </a:ext>
            </a:extLst>
          </p:cNvPr>
          <p:cNvSpPr txBox="1">
            <a:spLocks/>
          </p:cNvSpPr>
          <p:nvPr/>
        </p:nvSpPr>
        <p:spPr>
          <a:xfrm>
            <a:off x="792001" y="1026141"/>
            <a:ext cx="817501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만든 소리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그림 11" descr="텍스트, 편지, 친필, 일러스트레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DF1C29-EEF8-CA69-CD64-9A3A39959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74" y="1860521"/>
            <a:ext cx="7015793" cy="18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76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8EA394B0-C09A-2DBE-381E-DCFD8986C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>
                <a:highlight>
                  <a:srgbClr val="00FF00"/>
                </a:highlight>
              </a:rPr>
              <a:t>임시표</a:t>
            </a:r>
            <a:r>
              <a:rPr lang="ko-KR" altLang="en-US" b="0" dirty="0"/>
              <a:t>에 유의하며 가락 악기로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24624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계이름 읽기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B63D040-34B1-DD8B-36EF-9B50E96673E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8CEF7DA-99B0-638D-D562-0CC00D47749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FA27AE6-9E15-2A84-D151-DA3293AB4CC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B8EBD97B-1306-A46A-E475-7AD27713F6E8}"/>
              </a:ext>
            </a:extLst>
          </p:cNvPr>
          <p:cNvSpPr txBox="1">
            <a:spLocks/>
          </p:cNvSpPr>
          <p:nvPr/>
        </p:nvSpPr>
        <p:spPr>
          <a:xfrm>
            <a:off x="791999" y="2007775"/>
            <a:ext cx="580544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연주하고 싶은 가락 악기 선택하기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C3DD92F-621A-5C0D-0E24-D5AB2906F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059" y="2619684"/>
            <a:ext cx="2029419" cy="326339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327C025F-9EC8-187E-782C-2DF9FEDCB626}"/>
              </a:ext>
            </a:extLst>
          </p:cNvPr>
          <p:cNvSpPr txBox="1">
            <a:spLocks/>
          </p:cNvSpPr>
          <p:nvPr/>
        </p:nvSpPr>
        <p:spPr>
          <a:xfrm>
            <a:off x="792000" y="3429000"/>
            <a:ext cx="48615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임시표에 유의하며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6" name="그림 15" descr="피아노, 악기, 음악, 뮤지컬 키보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4922770-2F3D-89DE-6A01-C43002B0E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4924" y="4038533"/>
            <a:ext cx="6325483" cy="2210108"/>
          </a:xfrm>
          <a:prstGeom prst="rect">
            <a:avLst/>
          </a:prstGeom>
        </p:spPr>
      </p:pic>
      <p:pic>
        <p:nvPicPr>
          <p:cNvPr id="5" name="5-4-3-03 [군밤] 글로켄슈필 + 반주">
            <a:hlinkClick r:id="" action="ppaction://media"/>
            <a:extLst>
              <a:ext uri="{FF2B5EF4-FFF2-40B4-BE49-F238E27FC236}">
                <a16:creationId xmlns:a16="http://schemas.microsoft.com/office/drawing/2014/main" id="{7B319108-BE52-F1C9-729C-7DB2D7A52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059" y="4227395"/>
            <a:ext cx="426382" cy="4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42B5D-55FA-1A24-441F-5E5C14F98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7B9484B-E089-26DF-FBD5-53A1FC95C4D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135C92F-8BDD-DAD1-EF12-ACEEDA318AAB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/>
              <a:t>친구들과 함께 연주하고 스스로의 연주를 평가해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85601D5-E75C-685C-45DB-890454392778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68476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B87700B-C4F6-F403-CD70-D9C26B277C10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18E5BB4-499C-4544-FBF5-63E9A1BE71D6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9B4F892-EB7D-35D0-73C5-BFE076F319A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81A709C-0313-CCE1-3D0A-BECA316FF4F0}"/>
              </a:ext>
            </a:extLst>
          </p:cNvPr>
          <p:cNvSpPr txBox="1">
            <a:spLocks/>
          </p:cNvSpPr>
          <p:nvPr/>
        </p:nvSpPr>
        <p:spPr>
          <a:xfrm>
            <a:off x="791999" y="2251969"/>
            <a:ext cx="68476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스스로의 연주 평가하기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그림 10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6E75CB-503F-7B72-FE0D-7510560CF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286" y="2851522"/>
            <a:ext cx="5868219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09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064060" y="2268121"/>
            <a:ext cx="8063879" cy="1406013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228377" y="2658129"/>
            <a:ext cx="7171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악곡의 특징을 살려 연주할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862001" y="2709516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6A83BE6D-118E-E6F9-81D5-31DE87118DCE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E04DB22-A219-AD74-DDFD-9D31AAB078E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겨울 하면 떠오르는 것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8" name="그림 7" descr="곰, 겨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B2D9EE-5EF9-81FD-2FC3-85D2AC792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610" y="2371215"/>
            <a:ext cx="6360779" cy="257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악곡의 특징을 살려 연주할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3278E3A-0380-096F-B9B8-CA5D7C5D1D90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EED2747-4C24-5DC9-2F9F-D5379203357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9F31D-2DF1-0928-4DCC-895CE8D34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52A781D-A1CE-8EC1-684C-BB7B4262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5737285-BDC8-6528-50E5-AA35FD0F1A0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E08D1A-FC6B-0C56-EE09-939579BFD5F7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악곡의 특징을 생각하며 노래를 불러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88A83BCB-7A9A-F156-78F5-773D12A5A263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 특징 찾기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5D9B177-CAE9-0077-F3C2-8E295F78B35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B2370AF-7021-0C80-F912-27FC3A0557E6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708D8D4-89DC-2102-F993-C9B8824659C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9" name="그림 18" descr="텍스트, 폰트, 번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AEAB64-C6EF-4CF9-E975-A661DB50A0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190"/>
          <a:stretch>
            <a:fillRect/>
          </a:stretch>
        </p:blipFill>
        <p:spPr>
          <a:xfrm>
            <a:off x="1139614" y="1640336"/>
            <a:ext cx="5339844" cy="3824113"/>
          </a:xfrm>
          <a:prstGeom prst="rect">
            <a:avLst/>
          </a:prstGeom>
        </p:spPr>
      </p:pic>
      <p:pic>
        <p:nvPicPr>
          <p:cNvPr id="20" name="그림 19" descr="텍스트, 폰트, 번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872C08-7E8B-8A81-F238-C6E278112E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810"/>
          <a:stretch>
            <a:fillRect/>
          </a:stretch>
        </p:blipFill>
        <p:spPr>
          <a:xfrm>
            <a:off x="6573054" y="1983832"/>
            <a:ext cx="5525349" cy="171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2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410F3-834D-222A-E82E-489B049E4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E0159A6-D7BB-BD2F-C5D8-C72086790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3ED4D03-DE79-D43E-D9C5-C868195DB17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951912E0-C191-349B-5184-6ACAFE028827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악곡의 특징을 생각하며 노래를 불러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D21B9D42-37E3-4347-B784-38BC7162626E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2963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258EBA3D-A2AC-EAAB-4917-7B2F9365A6A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36DE5032-0915-39CC-702A-7236AC49AAC2}"/>
              </a:ext>
            </a:extLst>
          </p:cNvPr>
          <p:cNvSpPr txBox="1">
            <a:spLocks/>
          </p:cNvSpPr>
          <p:nvPr/>
        </p:nvSpPr>
        <p:spPr>
          <a:xfrm>
            <a:off x="1172233" y="1902653"/>
            <a:ext cx="1364489" cy="30960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 </a:t>
            </a:r>
            <a:r>
              <a:rPr kumimoji="1" lang="ko-KR" altLang="en-US" sz="1800" dirty="0">
                <a:solidFill>
                  <a:schemeClr val="tx1"/>
                </a:solidFill>
              </a:rPr>
              <a:t>주요 </a:t>
            </a:r>
            <a:r>
              <a:rPr kumimoji="1" lang="ko-KR" altLang="en-US" sz="1800" dirty="0" err="1">
                <a:solidFill>
                  <a:schemeClr val="tx1"/>
                </a:solidFill>
              </a:rPr>
              <a:t>리듬꼴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66A96CD-2740-C264-390B-7F7C2D4C82EC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C9118CD-CEC2-500F-61C4-75C80F4480E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 descr="폰트, 라인, 텍스트, 친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E468CE-CFB7-B809-8803-E109F3D5E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974" y="1729638"/>
            <a:ext cx="3753374" cy="2172003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9825D8B2-1870-71D7-481A-C977B207AB0E}"/>
              </a:ext>
            </a:extLst>
          </p:cNvPr>
          <p:cNvSpPr txBox="1">
            <a:spLocks/>
          </p:cNvSpPr>
          <p:nvPr/>
        </p:nvSpPr>
        <p:spPr>
          <a:xfrm>
            <a:off x="1172234" y="4479450"/>
            <a:ext cx="2003585" cy="21628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 </a:t>
            </a:r>
            <a:r>
              <a:rPr kumimoji="1" lang="ko-KR" altLang="en-US" sz="1800" dirty="0">
                <a:solidFill>
                  <a:schemeClr val="tx1"/>
                </a:solidFill>
              </a:rPr>
              <a:t>쉼표가 나오는 부분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pic>
        <p:nvPicPr>
          <p:cNvPr id="15" name="그림 14" descr="폰트, 라인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3D7A8A-C9F4-59E7-BFDF-F5E499E5E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974" y="4440122"/>
            <a:ext cx="6062076" cy="132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37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02742-61F0-2A53-C1D2-74BA6DF37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4121AF-7B93-4D52-AA78-88F08E451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39967F5-C2D7-40A2-BE33-23C2C6BE2849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94EFE00-7A64-4F3A-7CE5-442D87E4FCB3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악곡의 특징을 생각하며 노래를 불러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77353107-F553-E934-501F-F11134604D1A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2963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89DF248-D52F-F5F3-720C-165F74F9333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23383AB4-9FD9-8AEB-918D-E0CA4291BBD3}"/>
              </a:ext>
            </a:extLst>
          </p:cNvPr>
          <p:cNvSpPr txBox="1">
            <a:spLocks/>
          </p:cNvSpPr>
          <p:nvPr/>
        </p:nvSpPr>
        <p:spPr>
          <a:xfrm>
            <a:off x="1150514" y="1822489"/>
            <a:ext cx="1779499" cy="23807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 </a:t>
            </a:r>
            <a:r>
              <a:rPr kumimoji="1" lang="ko-KR" altLang="en-US" sz="1800" dirty="0">
                <a:solidFill>
                  <a:schemeClr val="tx1"/>
                </a:solidFill>
              </a:rPr>
              <a:t>비슷한 </a:t>
            </a:r>
            <a:r>
              <a:rPr kumimoji="1" lang="ko-KR" altLang="en-US" sz="1800" dirty="0" err="1">
                <a:solidFill>
                  <a:schemeClr val="tx1"/>
                </a:solidFill>
              </a:rPr>
              <a:t>리듬꼴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076468F-5E13-928C-A249-C1FDBBB54732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0D81642-5A2B-9D59-B3FC-998CAD052B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 descr="텍스트, 악보, 폰트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71C035-403A-E827-17F1-8ADE92F6C7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181"/>
          <a:stretch>
            <a:fillRect/>
          </a:stretch>
        </p:blipFill>
        <p:spPr>
          <a:xfrm>
            <a:off x="1327495" y="2249633"/>
            <a:ext cx="4601217" cy="2358733"/>
          </a:xfrm>
          <a:prstGeom prst="rect">
            <a:avLst/>
          </a:prstGeom>
        </p:spPr>
      </p:pic>
      <p:pic>
        <p:nvPicPr>
          <p:cNvPr id="13" name="그림 12" descr="텍스트, 악보, 폰트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09F6A8-B099-8B37-AA12-38C0FA3DD5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181"/>
          <a:stretch>
            <a:fillRect/>
          </a:stretch>
        </p:blipFill>
        <p:spPr>
          <a:xfrm>
            <a:off x="6337651" y="2203021"/>
            <a:ext cx="4601217" cy="235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04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DA429-E2E8-82F0-0DF2-B11FC1B8D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C6945D9-06EE-A9AA-D5C2-FA1527CB9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8C7FCF7-0E62-7160-7C65-04BECC799F7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8157947-937E-A88D-796E-AB60B705360F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악곡의 특징을 생각하며 노래를 불러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E0D7350B-F40A-C980-F806-4D936A59272D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570296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임시표에 유의하며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4B91048-7822-B7AA-F121-B8FAEA9823F5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4F00CFF-E42B-9EBE-EF08-2E0516E10844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7CC80D1-266C-AD2D-8FAE-E6EB06BABCE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 descr="텍스트, 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043F17-121D-E32E-A91F-1B0A32E73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454" y="1742880"/>
            <a:ext cx="5201376" cy="28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66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2175B-9373-3E11-50BB-7028060D7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FF215EE-F541-3BCA-6919-9F9AD78EE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BB9C56B-D91F-DBEA-DE67-D7F6C2C622B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8E879BE-6843-4A9A-F686-F922B6F064D4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악곡의 특징을 생각하며 노래를 불러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4C427231-3A35-C0E3-1039-0CFA7C2BD3F5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570296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스타카토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살려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D9AAAA6-4884-7302-D290-3042BB7C694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66B1E8B-6B91-8B77-AE1B-DE4218D8FE89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C579D58-BEE6-77CA-3B5B-308D4C57BEF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 descr="텍스트, 폰트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B961F7-4FB9-EF44-46E0-A89EE275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574" y="1777477"/>
            <a:ext cx="7440063" cy="2038635"/>
          </a:xfrm>
          <a:prstGeom prst="rect">
            <a:avLst/>
          </a:prstGeom>
        </p:spPr>
      </p:pic>
      <p:pic>
        <p:nvPicPr>
          <p:cNvPr id="13" name="그림 12" descr="라인, 도표, 폰트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6A869F5-7379-759C-8B31-703552F15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286" y="4179952"/>
            <a:ext cx="6554115" cy="17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05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83D8A-BDD8-8BE9-2CDD-EB45E39A6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7075EC3-390C-52A3-1122-969B86C47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FE95F52-263C-8EA5-A039-8AF23F8F149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344C7362-B669-60B3-D276-2CAC36ACA70B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악곡의 특징을 생각하며 노래를 불러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3E59D2BC-9931-4073-688A-5FCDAAD858B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특징 살려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전체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2492941-CE6D-0455-9017-6785170E45B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C851E506-4B0F-4E48-DD3F-A99325F36927}"/>
              </a:ext>
            </a:extLst>
          </p:cNvPr>
          <p:cNvSpPr txBox="1">
            <a:spLocks/>
          </p:cNvSpPr>
          <p:nvPr/>
        </p:nvSpPr>
        <p:spPr>
          <a:xfrm>
            <a:off x="1358643" y="3276584"/>
            <a:ext cx="362022" cy="2115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42A694EB-B9BE-C7D8-7D75-CA4AE13AF03E}"/>
              </a:ext>
            </a:extLst>
          </p:cNvPr>
          <p:cNvSpPr txBox="1">
            <a:spLocks/>
          </p:cNvSpPr>
          <p:nvPr/>
        </p:nvSpPr>
        <p:spPr>
          <a:xfrm>
            <a:off x="1371568" y="425873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14D8F98-09C0-6C19-F5E7-71F0475E2A74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군밤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852E5B1-EC46-FBC6-C867-6433E9E877A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 descr="텍스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867074-D1E9-5440-E47D-7392331EDB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8526"/>
          <a:stretch>
            <a:fillRect/>
          </a:stretch>
        </p:blipFill>
        <p:spPr>
          <a:xfrm>
            <a:off x="1772709" y="1696612"/>
            <a:ext cx="5083872" cy="3655427"/>
          </a:xfrm>
          <a:prstGeom prst="rect">
            <a:avLst/>
          </a:prstGeom>
        </p:spPr>
      </p:pic>
      <p:pic>
        <p:nvPicPr>
          <p:cNvPr id="10" name="그림 9" descr="텍스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01BE89-5786-5304-4E44-A94595D3000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0307"/>
          <a:stretch>
            <a:fillRect/>
          </a:stretch>
        </p:blipFill>
        <p:spPr>
          <a:xfrm>
            <a:off x="6970476" y="2693999"/>
            <a:ext cx="5083872" cy="2360282"/>
          </a:xfrm>
          <a:prstGeom prst="rect">
            <a:avLst/>
          </a:prstGeom>
        </p:spPr>
      </p:pic>
      <p:pic>
        <p:nvPicPr>
          <p:cNvPr id="13" name="5-4-3-01 [군밤] 노래">
            <a:hlinkClick r:id="" action="ppaction://media"/>
            <a:extLst>
              <a:ext uri="{FF2B5EF4-FFF2-40B4-BE49-F238E27FC236}">
                <a16:creationId xmlns:a16="http://schemas.microsoft.com/office/drawing/2014/main" id="{DE1C2EEA-DD93-30BA-3D0C-DFE68311B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9711" y="2819467"/>
            <a:ext cx="439550" cy="439550"/>
          </a:xfrm>
          <a:prstGeom prst="rect">
            <a:avLst/>
          </a:prstGeom>
        </p:spPr>
      </p:pic>
      <p:pic>
        <p:nvPicPr>
          <p:cNvPr id="15" name="5-4-3-02 [군밤] 반주">
            <a:hlinkClick r:id="" action="ppaction://media"/>
            <a:extLst>
              <a:ext uri="{FF2B5EF4-FFF2-40B4-BE49-F238E27FC236}">
                <a16:creationId xmlns:a16="http://schemas.microsoft.com/office/drawing/2014/main" id="{00030C48-390F-A7F2-8001-D49118CC89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9711" y="3804050"/>
            <a:ext cx="439550" cy="43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7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4894</TotalTime>
  <Words>484</Words>
  <Application>Microsoft Office PowerPoint</Application>
  <PresentationFormat>와이드스크린</PresentationFormat>
  <Paragraphs>98</Paragraphs>
  <Slides>16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16</vt:i4>
      </vt:variant>
    </vt:vector>
  </HeadingPairs>
  <TitlesOfParts>
    <vt:vector size="25" baseType="lpstr">
      <vt:lpstr>NanumGothicExtraBold</vt:lpstr>
      <vt:lpstr>나눔고딕</vt:lpstr>
      <vt:lpstr>Arial</vt:lpstr>
      <vt:lpstr>맑은 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286</cp:revision>
  <dcterms:created xsi:type="dcterms:W3CDTF">2024-07-03T01:17:18Z</dcterms:created>
  <dcterms:modified xsi:type="dcterms:W3CDTF">2025-12-01T02:24:19Z</dcterms:modified>
</cp:coreProperties>
</file>