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76" r:id="rId8"/>
    <p:sldId id="378" r:id="rId9"/>
    <p:sldId id="379" r:id="rId10"/>
    <p:sldId id="367" r:id="rId11"/>
    <p:sldId id="374" r:id="rId12"/>
    <p:sldId id="380" r:id="rId13"/>
    <p:sldId id="375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함초롬바탕" panose="02030604000101010101" pitchFamily="18" charset="-127"/>
      <p:regular r:id="rId20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리듬 악곡 만들기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D758-5B99-3E8E-A101-341D3A95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2A4D18-9B7E-892C-10E8-3F4D3DA39F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0500BBA-A807-B284-3909-9C41C0012F0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내가 만든 리듬 악곡을 선택한 악기로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7C0ABF1-911C-8898-D904-C67EB43C574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9CABDD6-C86A-2A10-0079-B9097719E6A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음색 탐색하기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C2D8A87-757E-03DF-C4A5-F354B51B8F62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5AA5EE3-8A55-0F61-78B8-C0D607591F8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A551D3-0E79-E049-CE5D-B9E506F3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212"/>
          <a:stretch/>
        </p:blipFill>
        <p:spPr>
          <a:xfrm>
            <a:off x="2696403" y="2271253"/>
            <a:ext cx="1934591" cy="14940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FA6302B-B5F5-4052-867B-54F24D41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34" r="34468"/>
          <a:stretch/>
        </p:blipFill>
        <p:spPr>
          <a:xfrm>
            <a:off x="5781546" y="2272499"/>
            <a:ext cx="1530363" cy="144267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4BCE297-9414-3D1A-BCD6-38ABBA2ED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99"/>
          <a:stretch/>
        </p:blipFill>
        <p:spPr>
          <a:xfrm>
            <a:off x="8274830" y="2393491"/>
            <a:ext cx="1616422" cy="1442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47BA7C-4A8B-FFCA-16DB-88EE898876F1}"/>
              </a:ext>
            </a:extLst>
          </p:cNvPr>
          <p:cNvSpPr txBox="1"/>
          <p:nvPr/>
        </p:nvSpPr>
        <p:spPr>
          <a:xfrm>
            <a:off x="2646543" y="3748101"/>
            <a:ext cx="2077857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캐스터네츠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트라이앵글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탬버린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마라카스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리듬 막대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86EE6-3386-2D3A-179E-9DF23C02299C}"/>
              </a:ext>
            </a:extLst>
          </p:cNvPr>
          <p:cNvSpPr txBox="1"/>
          <p:nvPr/>
        </p:nvSpPr>
        <p:spPr>
          <a:xfrm>
            <a:off x="5507798" y="3789441"/>
            <a:ext cx="2077857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손뼉 치기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 구르기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손가락 튕기기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F5161-0ED3-0999-00F2-FC1C4ABBB2C2}"/>
              </a:ext>
            </a:extLst>
          </p:cNvPr>
          <p:cNvSpPr txBox="1"/>
          <p:nvPr/>
        </p:nvSpPr>
        <p:spPr>
          <a:xfrm>
            <a:off x="8102725" y="3759433"/>
            <a:ext cx="207785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리듬 연주 애플리케이션</a:t>
            </a:r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8D94595-91CC-47D0-AD86-1AC7565D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46" y="2419641"/>
            <a:ext cx="247685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355826" y="2376882"/>
            <a:ext cx="7564922" cy="18989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14716E7-7205-E276-B999-03AB0A72F31B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A5A0A88-F2F1-48B5-FB44-B0698D4B719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4B4912A-5FBD-DC2C-41DA-30B5A450D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907" y="2524476"/>
            <a:ext cx="6930186" cy="15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여러 가지 박자의 강세 흐름을 비교해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78" y="2252768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505116" y="4170090"/>
            <a:ext cx="4005623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동요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화음 삼 형제</a:t>
            </a:r>
            <a:r>
              <a:rPr kumimoji="1" lang="en-US" altLang="ko-KR" sz="1800" dirty="0">
                <a:solidFill>
                  <a:schemeClr val="tx1"/>
                </a:solidFill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</a:rPr>
              <a:t>를 감상하며 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2</a:t>
            </a:r>
            <a:r>
              <a:rPr kumimoji="1" lang="ko-KR" altLang="en-US" sz="1800" dirty="0">
                <a:solidFill>
                  <a:schemeClr val="tx1"/>
                </a:solidFill>
              </a:rPr>
              <a:t>박자의 강세를 신체 표현 하기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82F4E9-4779-1DCD-3376-1271B06FE8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63"/>
          <a:stretch/>
        </p:blipFill>
        <p:spPr>
          <a:xfrm>
            <a:off x="1411817" y="2505934"/>
            <a:ext cx="2393267" cy="142773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CEC3190-E63A-3160-641B-411C5633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33449"/>
          <a:stretch/>
        </p:blipFill>
        <p:spPr>
          <a:xfrm>
            <a:off x="4827639" y="2505934"/>
            <a:ext cx="2393267" cy="142773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0ADFA08-7144-83F8-4C6D-78846320A8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563"/>
          <a:stretch/>
        </p:blipFill>
        <p:spPr>
          <a:xfrm>
            <a:off x="8386916" y="2530833"/>
            <a:ext cx="2393267" cy="1427734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3FA4341B-7A33-3A68-09C3-0AB374B98661}"/>
              </a:ext>
            </a:extLst>
          </p:cNvPr>
          <p:cNvSpPr txBox="1">
            <a:spLocks/>
          </p:cNvSpPr>
          <p:nvPr/>
        </p:nvSpPr>
        <p:spPr>
          <a:xfrm>
            <a:off x="7593472" y="4165980"/>
            <a:ext cx="4005623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동요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방울꽃</a:t>
            </a:r>
            <a:r>
              <a:rPr kumimoji="1" lang="en-US" altLang="ko-KR" sz="1800" dirty="0">
                <a:solidFill>
                  <a:schemeClr val="tx1"/>
                </a:solidFill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</a:rPr>
              <a:t>을 감상하며 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4</a:t>
            </a:r>
            <a:r>
              <a:rPr kumimoji="1" lang="ko-KR" altLang="en-US" sz="1800" dirty="0">
                <a:solidFill>
                  <a:schemeClr val="tx1"/>
                </a:solidFill>
              </a:rPr>
              <a:t>박자의 강세를 신체 표현 하기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B61FF069-2351-AFFF-C85D-750B13C9477A}"/>
              </a:ext>
            </a:extLst>
          </p:cNvPr>
          <p:cNvSpPr txBox="1">
            <a:spLocks/>
          </p:cNvSpPr>
          <p:nvPr/>
        </p:nvSpPr>
        <p:spPr>
          <a:xfrm>
            <a:off x="4093188" y="4165980"/>
            <a:ext cx="4005623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동요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모두</a:t>
            </a:r>
            <a:r>
              <a:rPr kumimoji="1" lang="en-US" altLang="ko-KR" sz="1800" dirty="0">
                <a:solidFill>
                  <a:schemeClr val="tx1"/>
                </a:solidFill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</a:rPr>
              <a:t>모두</a:t>
            </a:r>
            <a:r>
              <a:rPr kumimoji="1" lang="en-US" altLang="ko-KR" sz="1800" dirty="0">
                <a:solidFill>
                  <a:schemeClr val="tx1"/>
                </a:solidFill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</a:rPr>
              <a:t>자란다</a:t>
            </a:r>
            <a:r>
              <a:rPr kumimoji="1" lang="en-US" altLang="ko-KR" sz="1800" dirty="0">
                <a:solidFill>
                  <a:schemeClr val="tx1"/>
                </a:solidFill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</a:rPr>
              <a:t>를 감상하며 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3</a:t>
            </a:r>
            <a:r>
              <a:rPr kumimoji="1" lang="ko-KR" altLang="en-US" sz="1800" dirty="0">
                <a:solidFill>
                  <a:schemeClr val="tx1"/>
                </a:solidFill>
              </a:rPr>
              <a:t>박자의 강세를 신체 표현 하기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네 박의 다양한 리듬꼴을 익혀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en-US" altLang="ko-KR" sz="3200" dirty="0"/>
              <a:t>AB </a:t>
            </a:r>
            <a:r>
              <a:rPr kumimoji="1" lang="ko-KR" altLang="en-US" sz="3200" dirty="0"/>
              <a:t>형식의 리듬 악곡을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49DB9B1-9FED-93B6-322F-1D45EFD5F252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16F5000-B6DC-DF8F-5E12-420278B40DE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193C7-DFFC-A5D2-795A-441E393F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297507-74A5-81AA-CE41-3F1710C0525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8CAF8B4-0573-F82C-8C63-0E6EE67F3F4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네 박의 다양한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F16D627-6C1A-9DDD-A5B5-DFFBB2882D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B70406A-0AE4-C86D-74FB-344E0430186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일정박에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맞추어 리듬 음절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792CF8D-FD6F-2503-DEE4-634E6BF43B9C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E131FDC-A518-B374-0ECC-FB245B97672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800B45-6F5D-EC95-701D-932E1AA7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40" y="2457971"/>
            <a:ext cx="4601217" cy="55252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359F577-8E83-9CF3-BC0A-E1C89D88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89" y="4688712"/>
            <a:ext cx="6125430" cy="1171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4ECC98-E557-3AB3-C908-11C18C66A8F4}"/>
              </a:ext>
            </a:extLst>
          </p:cNvPr>
          <p:cNvSpPr txBox="1"/>
          <p:nvPr/>
        </p:nvSpPr>
        <p:spPr>
          <a:xfrm>
            <a:off x="1108504" y="1643296"/>
            <a:ext cx="796686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• 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분음표를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한 박으로 하는 다양한 리듬꼴을 알아봅시다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13A24-66D3-4589-9F02-11796CA80489}"/>
              </a:ext>
            </a:extLst>
          </p:cNvPr>
          <p:cNvSpPr txBox="1"/>
          <p:nvPr/>
        </p:nvSpPr>
        <p:spPr>
          <a:xfrm>
            <a:off x="1108504" y="3903208"/>
            <a:ext cx="9974992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• 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리듬꼴을 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분음표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일정박에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맞추어 리듬 음절로 읽으며 익혀 봅시다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45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C387E-C21A-4FCA-7150-72E31715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AE6E4FA-4A2C-01C3-E05E-65DE5E5EDF9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6432ACA-54A6-BFD9-E342-E64DB6DED377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네 박의 다양한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09A0E0CD-FC10-8648-EE1E-E96B3F977CF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59375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빙고판을 여러 가지 방향으로 읽으며 네 박의 다양한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D83B1DD-ECA6-F32A-D180-AC51FB1D471C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B825F65-9AD6-87E7-15D6-D57AB5889B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98B6179-457F-FB6E-1D88-997D115A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150" b="28797"/>
          <a:stretch/>
        </p:blipFill>
        <p:spPr>
          <a:xfrm>
            <a:off x="1981704" y="1595409"/>
            <a:ext cx="4222274" cy="42650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DE26A41-70FC-2815-DAC0-A3E006DB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0" t="70223" r="19018" b="607"/>
          <a:stretch/>
        </p:blipFill>
        <p:spPr>
          <a:xfrm>
            <a:off x="6391523" y="4314539"/>
            <a:ext cx="4281874" cy="15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6563-DCC3-709F-74CA-5329F941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4FAF985-B27E-32E2-571D-E46EB9D56D28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C7BD522-FF72-55D7-DA35-AF4DBCAB744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네 박의 다양한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C232469-1C32-5508-A108-998C10603E9D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91476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빙고 놀이하기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25D042-A8C0-1B3C-FA01-71253552FE91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A4044A9-4715-F97D-78E2-DCFC2087776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E99D71-A037-FAFD-6C5B-1E4B6611C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31" y="1627432"/>
            <a:ext cx="7107619" cy="44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여러 가지 방향으로 익힌 네 박의 리듬꼴을 그려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881A7D2-361F-544B-A45D-43456CF572D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여러 가지 방향으로 익힌 네 박의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그리기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34E54C1-1C2C-A94A-95A1-DAA793E82320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141FD3D-9A40-8F2B-9C7D-0EFE386C45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B334639-BA5F-3FE7-0A4B-FFA7F154F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86" y="1755702"/>
            <a:ext cx="7157327" cy="40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205F65-FF67-6D1A-8BDF-9E9295A738C1}"/>
              </a:ext>
            </a:extLst>
          </p:cNvPr>
          <p:cNvSpPr txBox="1">
            <a:spLocks/>
          </p:cNvSpPr>
          <p:nvPr/>
        </p:nvSpPr>
        <p:spPr>
          <a:xfrm>
            <a:off x="790650" y="186376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여러 가지 방향으로 익힌 리듬꼴을 활용하여 </a:t>
            </a:r>
            <a:r>
              <a:rPr kumimoji="1" lang="en-US" altLang="ko-KR" dirty="0"/>
              <a:t>AB </a:t>
            </a:r>
            <a:r>
              <a:rPr kumimoji="1" lang="ko-KR" altLang="en-US" dirty="0"/>
              <a:t>형식의 리듬 악곡을 만들어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0650" y="88996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AB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형식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7D7F346-FEDA-1282-C8B1-AFB8EEA763D0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49AB5F8-AA9E-E044-C539-F25694134AE3}"/>
              </a:ext>
            </a:extLst>
          </p:cNvPr>
          <p:cNvSpPr txBox="1">
            <a:spLocks/>
          </p:cNvSpPr>
          <p:nvPr/>
        </p:nvSpPr>
        <p:spPr>
          <a:xfrm>
            <a:off x="2502649" y="599969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5D1B1C6-F067-1656-E67E-FF5FA88E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83" y="2385023"/>
            <a:ext cx="8450234" cy="9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1284-10AF-D0DB-95DA-8AA2F6FB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6ECD47B-D501-43C2-1EC4-A2F2837DFCD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5A53777-415D-F827-EF61-E2C4EB6B3AF8}"/>
              </a:ext>
            </a:extLst>
          </p:cNvPr>
          <p:cNvSpPr txBox="1">
            <a:spLocks/>
          </p:cNvSpPr>
          <p:nvPr/>
        </p:nvSpPr>
        <p:spPr>
          <a:xfrm>
            <a:off x="790650" y="186376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여러 가지 방향으로 익힌 리듬꼴을 활용하여 </a:t>
            </a:r>
            <a:r>
              <a:rPr kumimoji="1" lang="en-US" altLang="ko-KR" dirty="0"/>
              <a:t>AB </a:t>
            </a:r>
            <a:r>
              <a:rPr kumimoji="1" lang="ko-KR" altLang="en-US" dirty="0"/>
              <a:t>형식의 리듬 악곡을 만들어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903CBA1-868F-0B12-0025-2706DDAC0BC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3AC6B5A-36F9-C4BE-1BB3-71FFD082D29D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리듬 악곡 만들기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290E7FA-8DBB-E387-F942-83558C8DF0C2}"/>
              </a:ext>
            </a:extLst>
          </p:cNvPr>
          <p:cNvSpPr txBox="1">
            <a:spLocks/>
          </p:cNvSpPr>
          <p:nvPr/>
        </p:nvSpPr>
        <p:spPr>
          <a:xfrm>
            <a:off x="2502649" y="599969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B6D710B-4D62-CF81-13B4-AAA7EE71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22" y="1878254"/>
            <a:ext cx="7135557" cy="3666275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83D8534B-BC1B-020B-2898-7D800423D7BB}"/>
              </a:ext>
            </a:extLst>
          </p:cNvPr>
          <p:cNvSpPr txBox="1">
            <a:spLocks/>
          </p:cNvSpPr>
          <p:nvPr/>
        </p:nvSpPr>
        <p:spPr>
          <a:xfrm>
            <a:off x="790650" y="949296"/>
            <a:ext cx="1040567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여러 가지 방향으로 익힌 리듬꼴을 활용하여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AB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형식의 리듬 악곡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1174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456</Words>
  <Application>Microsoft Office PowerPoint</Application>
  <PresentationFormat>와이드스크린</PresentationFormat>
  <Paragraphs>75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나눔고딕</vt:lpstr>
      <vt:lpstr>Arial</vt:lpstr>
      <vt:lpstr>맑은 고딕</vt:lpstr>
      <vt:lpstr>함초롬바탕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199</cp:revision>
  <dcterms:created xsi:type="dcterms:W3CDTF">2024-07-03T01:17:18Z</dcterms:created>
  <dcterms:modified xsi:type="dcterms:W3CDTF">2025-06-05T07:51:05Z</dcterms:modified>
</cp:coreProperties>
</file>