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9"/>
  </p:notesMasterIdLst>
  <p:handoutMasterIdLst>
    <p:handoutMasterId r:id="rId20"/>
  </p:handoutMasterIdLst>
  <p:sldIdLst>
    <p:sldId id="300" r:id="rId5"/>
    <p:sldId id="406" r:id="rId6"/>
    <p:sldId id="304" r:id="rId7"/>
    <p:sldId id="408" r:id="rId8"/>
    <p:sldId id="445" r:id="rId9"/>
    <p:sldId id="446" r:id="rId10"/>
    <p:sldId id="430" r:id="rId11"/>
    <p:sldId id="447" r:id="rId12"/>
    <p:sldId id="448" r:id="rId13"/>
    <p:sldId id="442" r:id="rId14"/>
    <p:sldId id="432" r:id="rId15"/>
    <p:sldId id="450" r:id="rId16"/>
    <p:sldId id="316" r:id="rId17"/>
    <p:sldId id="295" r:id="rId18"/>
  </p:sldIdLst>
  <p:sldSz cx="12192000" cy="6858000"/>
  <p:notesSz cx="6858000" cy="9144000"/>
  <p:embeddedFontLst>
    <p:embeddedFont>
      <p:font typeface="NanumGothic" panose="020D0604000000000000" pitchFamily="50" charset="-127"/>
      <p:regular r:id="rId21"/>
      <p:bold r:id="rId22"/>
    </p:embeddedFont>
    <p:embeddedFont>
      <p:font typeface="NanumGothicExtraBold" panose="020D0904000000000000" pitchFamily="50" charset="-127"/>
      <p:bold r:id="rId23"/>
    </p:embeddedFont>
    <p:embeddedFont>
      <p:font typeface="NanumGothicExtraBold" panose="020D0904000000000000" pitchFamily="50" charset="-127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3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피아노 </a:t>
            </a:r>
            <a:r>
              <a:rPr lang="en-US" altLang="ko-KR" dirty="0"/>
              <a:t>5</a:t>
            </a:r>
            <a:r>
              <a:rPr lang="ko-KR" altLang="en-US" dirty="0"/>
              <a:t>중주 제</a:t>
            </a:r>
            <a:r>
              <a:rPr lang="en-US" altLang="ko-KR" dirty="0"/>
              <a:t>4</a:t>
            </a:r>
            <a:r>
              <a:rPr lang="ko-KR" altLang="en-US" dirty="0"/>
              <a:t>악장 ‘송어’ 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7C2AD-5375-CFB2-0872-AB308859E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41B5B54-611E-B35C-3DAE-BEB91BF01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43DBCFD-9C5D-814B-0C84-6BA1BBCEEC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635725" y="6206907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4EB664F-A45C-8181-ADDA-6A2498C941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주제 부분을 다시 감상하며 느낀 점을 다양하게 표현해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A1460AD-9DAD-B391-A4ED-3C208DE11BC5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6" name="슬라이드 번호 개체 틀 1">
            <a:extLst>
              <a:ext uri="{FF2B5EF4-FFF2-40B4-BE49-F238E27FC236}">
                <a16:creationId xmlns:a16="http://schemas.microsoft.com/office/drawing/2014/main" id="{8DA7A908-A9CF-7737-3ACA-0C6CA760AC3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F90C4CB-A7B3-CBB2-B2DB-97D9184C426D}"/>
              </a:ext>
            </a:extLst>
          </p:cNvPr>
          <p:cNvSpPr txBox="1">
            <a:spLocks/>
          </p:cNvSpPr>
          <p:nvPr/>
        </p:nvSpPr>
        <p:spPr>
          <a:xfrm>
            <a:off x="9674943" y="546143"/>
            <a:ext cx="213069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피아노 </a:t>
            </a:r>
            <a:r>
              <a:rPr lang="en-US" altLang="ko-KR" sz="1400" dirty="0">
                <a:solidFill>
                  <a:schemeClr val="bg1"/>
                </a:solidFill>
              </a:rPr>
              <a:t>5</a:t>
            </a:r>
            <a:r>
              <a:rPr lang="ko-KR" altLang="en-US" sz="1400" dirty="0">
                <a:solidFill>
                  <a:schemeClr val="bg1"/>
                </a:solidFill>
              </a:rPr>
              <a:t>중주 제</a:t>
            </a:r>
            <a:r>
              <a:rPr lang="en-US" altLang="ko-KR" sz="1400" dirty="0">
                <a:solidFill>
                  <a:schemeClr val="bg1"/>
                </a:solidFill>
              </a:rPr>
              <a:t>4</a:t>
            </a:r>
            <a:r>
              <a:rPr lang="ko-KR" altLang="en-US" sz="1400" dirty="0">
                <a:solidFill>
                  <a:schemeClr val="bg1"/>
                </a:solidFill>
              </a:rPr>
              <a:t>악장 ‘송어’ 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CCFE0F55-8D05-F9E8-D940-43956F38D3E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031239A0-531A-F689-A1A7-A842962B31C3}"/>
              </a:ext>
            </a:extLst>
          </p:cNvPr>
          <p:cNvSpPr txBox="1">
            <a:spLocks/>
          </p:cNvSpPr>
          <p:nvPr/>
        </p:nvSpPr>
        <p:spPr>
          <a:xfrm>
            <a:off x="898577" y="1261434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다양한 방법으로 느낌 표현하기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3987328B-F734-1F72-C20B-558D89229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6" y="2012875"/>
            <a:ext cx="6192114" cy="210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28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A6DDA-7183-219A-CB73-50BA6DD10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76BBC7D-F5B4-0600-50E5-59D41BFC2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59B1572-87AA-88C9-8666-8EEEF892AD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C20A66B-D6C4-95B1-CA6B-A2C7F7A14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lang="ko-KR" altLang="en-US" b="0" dirty="0"/>
              <a:t>현악기로 연주하는 다양한 악곡을 감상해 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60FF1DB-6B4A-AE30-7499-E535CE12C1C7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CAB94BF-338E-FE9B-55A6-ABB9F9A6B26D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하이든의 현악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4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중주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종달새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알아보기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393246C-E9BC-8299-1A5E-B6754C482355}"/>
              </a:ext>
            </a:extLst>
          </p:cNvPr>
          <p:cNvSpPr txBox="1">
            <a:spLocks/>
          </p:cNvSpPr>
          <p:nvPr/>
        </p:nvSpPr>
        <p:spPr>
          <a:xfrm>
            <a:off x="9674943" y="546143"/>
            <a:ext cx="213069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피아노 </a:t>
            </a:r>
            <a:r>
              <a:rPr lang="en-US" altLang="ko-KR" sz="1400" dirty="0">
                <a:solidFill>
                  <a:schemeClr val="bg1"/>
                </a:solidFill>
              </a:rPr>
              <a:t>5</a:t>
            </a:r>
            <a:r>
              <a:rPr lang="ko-KR" altLang="en-US" sz="1400" dirty="0">
                <a:solidFill>
                  <a:schemeClr val="bg1"/>
                </a:solidFill>
              </a:rPr>
              <a:t>중주 제</a:t>
            </a:r>
            <a:r>
              <a:rPr lang="en-US" altLang="ko-KR" sz="1400" dirty="0">
                <a:solidFill>
                  <a:schemeClr val="bg1"/>
                </a:solidFill>
              </a:rPr>
              <a:t>4</a:t>
            </a:r>
            <a:r>
              <a:rPr lang="ko-KR" altLang="en-US" sz="1400" dirty="0">
                <a:solidFill>
                  <a:schemeClr val="bg1"/>
                </a:solidFill>
              </a:rPr>
              <a:t>악장 ‘송어’ 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523BAE03-4225-FB79-87BC-5291ED13554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BD4FEFE-E057-E743-596E-90EF691E5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998" y="1959560"/>
            <a:ext cx="7620372" cy="83347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DC11DF0-6DCF-5B64-2323-03F4FA2F6B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998" y="2989621"/>
            <a:ext cx="6576756" cy="1288963"/>
          </a:xfrm>
          <a:prstGeom prst="rect">
            <a:avLst/>
          </a:prstGeom>
        </p:spPr>
      </p:pic>
      <p:pic>
        <p:nvPicPr>
          <p:cNvPr id="15" name="5-2-4-09 [피아노 5중주 제 4악장 '송어'] '종달새' 제1악장 일부분(감상)">
            <a:hlinkClick r:id="" action="ppaction://media"/>
            <a:extLst>
              <a:ext uri="{FF2B5EF4-FFF2-40B4-BE49-F238E27FC236}">
                <a16:creationId xmlns:a16="http://schemas.microsoft.com/office/drawing/2014/main" id="{BF06D800-BD71-B803-572E-ECA76D6B8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814" y="3099193"/>
            <a:ext cx="430619" cy="4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1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24D29-61D2-1CCA-5075-432620B1A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4F3777E-FB33-3367-E460-AB4CD0E3A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701148A-A307-D362-D8D9-2BD0D7F42B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FC3B1C-CC44-73B5-0282-44456D65B0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lang="ko-KR" altLang="en-US" b="0" dirty="0"/>
              <a:t>현악기로 연주하는 다양한 악곡을 감상해 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7FA7F17-D0FA-070C-16A5-E4B2C223ACD1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90A925C2-2531-4219-B9DF-7A5DEBC2DF68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모차르트의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아이네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클라이네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나흐트무지크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알아보기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3540375-3CAE-1883-0FF2-B3629BFE8768}"/>
              </a:ext>
            </a:extLst>
          </p:cNvPr>
          <p:cNvSpPr txBox="1">
            <a:spLocks/>
          </p:cNvSpPr>
          <p:nvPr/>
        </p:nvSpPr>
        <p:spPr>
          <a:xfrm>
            <a:off x="9674943" y="546143"/>
            <a:ext cx="213069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피아노 </a:t>
            </a:r>
            <a:r>
              <a:rPr lang="en-US" altLang="ko-KR" sz="1400" dirty="0">
                <a:solidFill>
                  <a:schemeClr val="bg1"/>
                </a:solidFill>
              </a:rPr>
              <a:t>5</a:t>
            </a:r>
            <a:r>
              <a:rPr lang="ko-KR" altLang="en-US" sz="1400" dirty="0">
                <a:solidFill>
                  <a:schemeClr val="bg1"/>
                </a:solidFill>
              </a:rPr>
              <a:t>중주 제</a:t>
            </a:r>
            <a:r>
              <a:rPr lang="en-US" altLang="ko-KR" sz="1400" dirty="0">
                <a:solidFill>
                  <a:schemeClr val="bg1"/>
                </a:solidFill>
              </a:rPr>
              <a:t>4</a:t>
            </a:r>
            <a:r>
              <a:rPr lang="ko-KR" altLang="en-US" sz="1400" dirty="0">
                <a:solidFill>
                  <a:schemeClr val="bg1"/>
                </a:solidFill>
              </a:rPr>
              <a:t>악장 ‘송어’ 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F9C81A5-85D1-E0CF-04FB-0102538F9B7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941B015-6458-0491-70D4-043743758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772" y="1915443"/>
            <a:ext cx="6163535" cy="1228896"/>
          </a:xfrm>
          <a:prstGeom prst="rect">
            <a:avLst/>
          </a:prstGeom>
        </p:spPr>
      </p:pic>
      <p:pic>
        <p:nvPicPr>
          <p:cNvPr id="9" name="5-2-4-10 [피아노 5중주 제 4악장 '송어'] '아이네 클라이네 나흐트무지크' 일부분(감상)">
            <a:hlinkClick r:id="" action="ppaction://media"/>
            <a:extLst>
              <a:ext uri="{FF2B5EF4-FFF2-40B4-BE49-F238E27FC236}">
                <a16:creationId xmlns:a16="http://schemas.microsoft.com/office/drawing/2014/main" id="{EF73A1C2-5279-0BAE-19B8-4BC783FB5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1286" y="2014677"/>
            <a:ext cx="438634" cy="43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3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802194" y="2376882"/>
            <a:ext cx="7246374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981677" y="2721361"/>
            <a:ext cx="4485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+mn-ea"/>
              </a:rPr>
              <a:t>현악기의 음색을 구별하며 감상할 수 있나요</a:t>
            </a:r>
            <a:r>
              <a:rPr lang="en-US" altLang="ko-KR" sz="2800" dirty="0">
                <a:latin typeface="+mn-ea"/>
              </a:rPr>
              <a:t>?</a:t>
            </a:r>
            <a:endParaRPr lang="ko-KR" altLang="en-US" sz="2800" dirty="0">
              <a:latin typeface="+mn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878668" y="3198414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1500B9-2BB5-978A-43C3-0BEADB41A455}"/>
              </a:ext>
            </a:extLst>
          </p:cNvPr>
          <p:cNvSpPr txBox="1">
            <a:spLocks/>
          </p:cNvSpPr>
          <p:nvPr/>
        </p:nvSpPr>
        <p:spPr>
          <a:xfrm>
            <a:off x="908584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99C98223-7D20-4D24-6458-0C72C71E207B}"/>
              </a:ext>
            </a:extLst>
          </p:cNvPr>
          <p:cNvSpPr txBox="1">
            <a:spLocks/>
          </p:cNvSpPr>
          <p:nvPr/>
        </p:nvSpPr>
        <p:spPr>
          <a:xfrm>
            <a:off x="9674943" y="546143"/>
            <a:ext cx="213069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피아노 </a:t>
            </a:r>
            <a:r>
              <a:rPr lang="en-US" altLang="ko-KR" sz="1400" dirty="0">
                <a:solidFill>
                  <a:schemeClr val="bg1"/>
                </a:solidFill>
              </a:rPr>
              <a:t>5</a:t>
            </a:r>
            <a:r>
              <a:rPr lang="ko-KR" altLang="en-US" sz="1400" dirty="0">
                <a:solidFill>
                  <a:schemeClr val="bg1"/>
                </a:solidFill>
              </a:rPr>
              <a:t>중주 제</a:t>
            </a:r>
            <a:r>
              <a:rPr lang="en-US" altLang="ko-KR" sz="1400" dirty="0">
                <a:solidFill>
                  <a:schemeClr val="bg1"/>
                </a:solidFill>
              </a:rPr>
              <a:t>4</a:t>
            </a:r>
            <a:r>
              <a:rPr lang="ko-KR" altLang="en-US" sz="1400" dirty="0">
                <a:solidFill>
                  <a:schemeClr val="bg1"/>
                </a:solidFill>
              </a:rPr>
              <a:t>악장 ‘송어’ 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B9A1CDA-310F-4905-B9F4-F062AE8E2F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09AA-FFF6-56C8-0104-CB7754BF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100320E-2954-6764-F915-E7F2771EB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114B86-B7A6-4BA7-84E7-7FDD94A1B3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030585-EB29-B729-5F1F-1AF03E3FE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953D65-C85E-1E0E-B147-6D59905D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92822" y="1214331"/>
            <a:ext cx="8011461" cy="824378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물고기를 본 다양한 경험을 떠올리기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2C9E50D-4363-F59F-B837-B6EA445C772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8BD11A3-97F2-C780-353D-AEED678E340A}"/>
              </a:ext>
            </a:extLst>
          </p:cNvPr>
          <p:cNvSpPr txBox="1">
            <a:spLocks/>
          </p:cNvSpPr>
          <p:nvPr/>
        </p:nvSpPr>
        <p:spPr>
          <a:xfrm>
            <a:off x="9674943" y="546143"/>
            <a:ext cx="213069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피아노 </a:t>
            </a:r>
            <a:r>
              <a:rPr lang="en-US" altLang="ko-KR" sz="1400" dirty="0">
                <a:solidFill>
                  <a:schemeClr val="bg1"/>
                </a:solidFill>
              </a:rPr>
              <a:t>5</a:t>
            </a:r>
            <a:r>
              <a:rPr lang="ko-KR" altLang="en-US" sz="1400" dirty="0">
                <a:solidFill>
                  <a:schemeClr val="bg1"/>
                </a:solidFill>
              </a:rPr>
              <a:t>중주 제</a:t>
            </a:r>
            <a:r>
              <a:rPr lang="en-US" altLang="ko-KR" sz="1400" dirty="0">
                <a:solidFill>
                  <a:schemeClr val="bg1"/>
                </a:solidFill>
              </a:rPr>
              <a:t>4</a:t>
            </a:r>
            <a:r>
              <a:rPr lang="ko-KR" altLang="en-US" sz="1400" dirty="0">
                <a:solidFill>
                  <a:schemeClr val="bg1"/>
                </a:solidFill>
              </a:rPr>
              <a:t>악장 ‘송어’ 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0BB1771-669E-5FE5-4236-26C697D5C95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2F44F3C-9E56-14F5-2CEB-395735212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311" y="2204866"/>
            <a:ext cx="7011378" cy="244826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2684C58-578C-2C12-B670-8E3B0154F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366" y="4732412"/>
            <a:ext cx="3419952" cy="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4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E3DA89A-9EB2-B7E0-4F55-2A13DCD3E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193161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9977" y="2443836"/>
            <a:ext cx="9592488" cy="2312380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현악기의 음색을 구별하며 감상할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9674943" y="546143"/>
            <a:ext cx="213069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피아노 </a:t>
            </a:r>
            <a:r>
              <a:rPr lang="en-US" altLang="ko-KR" sz="1400" dirty="0">
                <a:solidFill>
                  <a:schemeClr val="bg1"/>
                </a:solidFill>
              </a:rPr>
              <a:t>5</a:t>
            </a:r>
            <a:r>
              <a:rPr lang="ko-KR" altLang="en-US" sz="1400" dirty="0">
                <a:solidFill>
                  <a:schemeClr val="bg1"/>
                </a:solidFill>
              </a:rPr>
              <a:t>중주 제</a:t>
            </a:r>
            <a:r>
              <a:rPr lang="en-US" altLang="ko-KR" sz="1400" dirty="0">
                <a:solidFill>
                  <a:schemeClr val="bg1"/>
                </a:solidFill>
              </a:rPr>
              <a:t>4</a:t>
            </a:r>
            <a:r>
              <a:rPr lang="ko-KR" altLang="en-US" sz="1400" dirty="0">
                <a:solidFill>
                  <a:schemeClr val="bg1"/>
                </a:solidFill>
              </a:rPr>
              <a:t>악장 ‘송어’ 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4238A-BE3B-F324-955E-7FA40416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622CEF1-4689-8B33-D0A6-C527996B2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DC8E31-08CE-EED3-AB23-4AE4779577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7442884-14ED-491D-4399-A61B0CBE0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0658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lang="ko-KR" altLang="en-US" sz="1950" b="0" dirty="0"/>
              <a:t>「송어」 시를 읽고 장면을 상상하며 ‘</a:t>
            </a:r>
            <a:r>
              <a:rPr lang="ko-KR" altLang="en-US" sz="1950" b="0" dirty="0" err="1"/>
              <a:t>송어’의</a:t>
            </a:r>
            <a:r>
              <a:rPr lang="ko-KR" altLang="en-US" sz="1950" b="0" dirty="0"/>
              <a:t> 주제 부분을 감상해 봅시다</a:t>
            </a:r>
            <a:r>
              <a:rPr lang="en-US" altLang="ko-KR" sz="1950" b="0" dirty="0"/>
              <a:t>. </a:t>
            </a:r>
            <a:endParaRPr kumimoji="1" lang="ko-KR" altLang="en-US" sz="195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DAE2A17-AA3C-DE32-225C-301ACA9181A8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E8F177D-51ED-C599-D7BE-9FAC3EFFF58A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피아노 </a:t>
            </a:r>
            <a:r>
              <a:rPr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5</a:t>
            </a:r>
            <a:r>
              <a:rPr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중주 제</a:t>
            </a:r>
            <a:r>
              <a:rPr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4</a:t>
            </a:r>
            <a:r>
              <a:rPr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악장 ‘송어</a:t>
            </a:r>
            <a:r>
              <a:rPr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’</a:t>
            </a:r>
            <a:r>
              <a:rPr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알아보기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6D501B9-6644-14B2-8AB5-5D84CF2A28BE}"/>
              </a:ext>
            </a:extLst>
          </p:cNvPr>
          <p:cNvSpPr txBox="1">
            <a:spLocks/>
          </p:cNvSpPr>
          <p:nvPr/>
        </p:nvSpPr>
        <p:spPr>
          <a:xfrm>
            <a:off x="9674943" y="546143"/>
            <a:ext cx="213069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피아노 </a:t>
            </a:r>
            <a:r>
              <a:rPr lang="en-US" altLang="ko-KR" sz="1400" dirty="0">
                <a:solidFill>
                  <a:schemeClr val="bg1"/>
                </a:solidFill>
              </a:rPr>
              <a:t>5</a:t>
            </a:r>
            <a:r>
              <a:rPr lang="ko-KR" altLang="en-US" sz="1400" dirty="0">
                <a:solidFill>
                  <a:schemeClr val="bg1"/>
                </a:solidFill>
              </a:rPr>
              <a:t>중주 제</a:t>
            </a:r>
            <a:r>
              <a:rPr lang="en-US" altLang="ko-KR" sz="1400" dirty="0">
                <a:solidFill>
                  <a:schemeClr val="bg1"/>
                </a:solidFill>
              </a:rPr>
              <a:t>4</a:t>
            </a:r>
            <a:r>
              <a:rPr lang="ko-KR" altLang="en-US" sz="1400" dirty="0">
                <a:solidFill>
                  <a:schemeClr val="bg1"/>
                </a:solidFill>
              </a:rPr>
              <a:t>악장 ‘송어’ 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EA7BE73-15E0-CE19-B937-5311D073F76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F983911-1BB0-2960-4336-9E7EE6025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822" y="1988469"/>
            <a:ext cx="8215656" cy="191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2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B4364-C1F9-5B29-1EAA-B6EDC9637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C6A01EA-C00D-F9CA-8DF6-F022DFAD7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C03092C-8F68-A084-1558-88D022BFB1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CD4C951-423A-0C15-A52F-7ABBD904F5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0658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lang="ko-KR" altLang="en-US" sz="1950" b="0" dirty="0"/>
              <a:t>「송어」 시를 읽고 장면을 상상하며 ‘</a:t>
            </a:r>
            <a:r>
              <a:rPr lang="ko-KR" altLang="en-US" sz="1950" b="0" dirty="0" err="1"/>
              <a:t>송어’의</a:t>
            </a:r>
            <a:r>
              <a:rPr lang="ko-KR" altLang="en-US" sz="1950" b="0" dirty="0"/>
              <a:t> 주제 부분을 감상해 봅시다</a:t>
            </a:r>
            <a:r>
              <a:rPr lang="en-US" altLang="ko-KR" sz="1950" b="0" dirty="0"/>
              <a:t>. </a:t>
            </a:r>
            <a:endParaRPr kumimoji="1" lang="ko-KR" altLang="en-US" sz="195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C41D127-78DC-ECB5-9358-4C9AE4A5BBB3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249CC6D5-6F01-991B-5E3A-AFE28829F793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슈바르트의</a:t>
            </a:r>
            <a:r>
              <a:rPr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시 「</a:t>
            </a:r>
            <a:r>
              <a:rPr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송어」를</a:t>
            </a:r>
            <a:r>
              <a:rPr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읽고 장면 상상하기 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D1773C5-6894-A44A-3F63-41C9ED202066}"/>
              </a:ext>
            </a:extLst>
          </p:cNvPr>
          <p:cNvSpPr txBox="1">
            <a:spLocks/>
          </p:cNvSpPr>
          <p:nvPr/>
        </p:nvSpPr>
        <p:spPr>
          <a:xfrm>
            <a:off x="9674943" y="546143"/>
            <a:ext cx="213069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피아노 </a:t>
            </a:r>
            <a:r>
              <a:rPr lang="en-US" altLang="ko-KR" sz="1400" dirty="0">
                <a:solidFill>
                  <a:schemeClr val="bg1"/>
                </a:solidFill>
              </a:rPr>
              <a:t>5</a:t>
            </a:r>
            <a:r>
              <a:rPr lang="ko-KR" altLang="en-US" sz="1400" dirty="0">
                <a:solidFill>
                  <a:schemeClr val="bg1"/>
                </a:solidFill>
              </a:rPr>
              <a:t>중주 제</a:t>
            </a:r>
            <a:r>
              <a:rPr lang="en-US" altLang="ko-KR" sz="1400" dirty="0">
                <a:solidFill>
                  <a:schemeClr val="bg1"/>
                </a:solidFill>
              </a:rPr>
              <a:t>4</a:t>
            </a:r>
            <a:r>
              <a:rPr lang="ko-KR" altLang="en-US" sz="1400" dirty="0">
                <a:solidFill>
                  <a:schemeClr val="bg1"/>
                </a:solidFill>
              </a:rPr>
              <a:t>악장 ‘송어’ 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42EE47F-57F1-499C-9F52-87267470F24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3B5C592-313A-FC25-AAC0-660ECA97F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096" y="1906679"/>
            <a:ext cx="3305461" cy="283913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ED87FC5-267D-1E05-D788-E66A53E81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778" y="4070004"/>
            <a:ext cx="2896004" cy="5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39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7F501-94CB-C5CC-2009-BB796F387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7D9A590-9976-C9D0-0A9A-127295528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EB7662A-0E28-8D5A-3CC5-9A58789688A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D799393-6135-4DE6-0FFD-5AB28B2EA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0658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lang="ko-KR" altLang="en-US" sz="1950" b="0" dirty="0"/>
              <a:t>「송어」 시를 읽고 장면을 상상하며 ‘</a:t>
            </a:r>
            <a:r>
              <a:rPr lang="ko-KR" altLang="en-US" sz="1950" b="0" dirty="0" err="1"/>
              <a:t>송어’의</a:t>
            </a:r>
            <a:r>
              <a:rPr lang="ko-KR" altLang="en-US" sz="1950" b="0" dirty="0"/>
              <a:t> 주제 부분을 감상해 봅시다</a:t>
            </a:r>
            <a:r>
              <a:rPr lang="en-US" altLang="ko-KR" sz="1950" b="0" dirty="0"/>
              <a:t>. </a:t>
            </a:r>
            <a:endParaRPr kumimoji="1" lang="ko-KR" altLang="en-US" sz="195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BFCE171-8171-AD48-FD10-00081C22919D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A567E125-BE53-6D4D-9B35-EF86CEEBC06C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‘</a:t>
            </a:r>
            <a:r>
              <a:rPr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송어</a:t>
            </a:r>
            <a:r>
              <a:rPr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’</a:t>
            </a:r>
            <a:r>
              <a:rPr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의 주제 부분 감상하기 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2F68997-5C34-AF1A-1F66-D100E5D19D04}"/>
              </a:ext>
            </a:extLst>
          </p:cNvPr>
          <p:cNvSpPr txBox="1">
            <a:spLocks/>
          </p:cNvSpPr>
          <p:nvPr/>
        </p:nvSpPr>
        <p:spPr>
          <a:xfrm>
            <a:off x="9674943" y="546143"/>
            <a:ext cx="213069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피아노 </a:t>
            </a:r>
            <a:r>
              <a:rPr lang="en-US" altLang="ko-KR" sz="1400" dirty="0">
                <a:solidFill>
                  <a:schemeClr val="bg1"/>
                </a:solidFill>
              </a:rPr>
              <a:t>5</a:t>
            </a:r>
            <a:r>
              <a:rPr lang="ko-KR" altLang="en-US" sz="1400" dirty="0">
                <a:solidFill>
                  <a:schemeClr val="bg1"/>
                </a:solidFill>
              </a:rPr>
              <a:t>중주 제</a:t>
            </a:r>
            <a:r>
              <a:rPr lang="en-US" altLang="ko-KR" sz="1400" dirty="0">
                <a:solidFill>
                  <a:schemeClr val="bg1"/>
                </a:solidFill>
              </a:rPr>
              <a:t>4</a:t>
            </a:r>
            <a:r>
              <a:rPr lang="ko-KR" altLang="en-US" sz="1400" dirty="0">
                <a:solidFill>
                  <a:schemeClr val="bg1"/>
                </a:solidFill>
              </a:rPr>
              <a:t>악장 ‘송어’ 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D2A6F06-96EF-5FA5-7B67-CC4CB88EECC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FFC4B39-B75F-6C18-C78A-1C1EB4588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822" y="1879122"/>
            <a:ext cx="4100126" cy="2234619"/>
          </a:xfrm>
          <a:prstGeom prst="rect">
            <a:avLst/>
          </a:prstGeom>
        </p:spPr>
      </p:pic>
      <p:pic>
        <p:nvPicPr>
          <p:cNvPr id="13" name="5-2-4-01 [피아노 5중주 제 4악장 '송어'] 전체(감상)">
            <a:hlinkClick r:id="" action="ppaction://media"/>
            <a:extLst>
              <a:ext uri="{FF2B5EF4-FFF2-40B4-BE49-F238E27FC236}">
                <a16:creationId xmlns:a16="http://schemas.microsoft.com/office/drawing/2014/main" id="{6AC933AE-B505-5BA1-27ED-ACA390EB4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5238" y="2542314"/>
            <a:ext cx="407584" cy="40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F0F5F-E564-9E70-1298-378505F9B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C1DE0C8-BE30-4D25-3C6A-F7F71772A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2463BDD-262B-F158-9876-1D077B657C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B9411DE-12A0-C5D6-26DD-D80090EF88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lang="ko-KR" altLang="en-US" b="0" dirty="0"/>
              <a:t>‘</a:t>
            </a:r>
            <a:r>
              <a:rPr lang="ko-KR" altLang="en-US" b="0" dirty="0" err="1"/>
              <a:t>송어’를</a:t>
            </a:r>
            <a:r>
              <a:rPr lang="ko-KR" altLang="en-US" b="0" dirty="0"/>
              <a:t> 연주하는 악기를 살펴보고 특징을 이야기해 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0392970-50AE-E8CF-BF4B-F443D91088A2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92E4916B-68FF-7A0A-312A-C6C4759CF2EB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송어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를 연주하는 악기 살펴보기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6933674B-6374-BA52-CBA0-DB5FE28E882D}"/>
              </a:ext>
            </a:extLst>
          </p:cNvPr>
          <p:cNvSpPr txBox="1">
            <a:spLocks/>
          </p:cNvSpPr>
          <p:nvPr/>
        </p:nvSpPr>
        <p:spPr>
          <a:xfrm>
            <a:off x="9674943" y="546143"/>
            <a:ext cx="213069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피아노 </a:t>
            </a:r>
            <a:r>
              <a:rPr lang="en-US" altLang="ko-KR" sz="1400" dirty="0">
                <a:solidFill>
                  <a:schemeClr val="bg1"/>
                </a:solidFill>
              </a:rPr>
              <a:t>5</a:t>
            </a:r>
            <a:r>
              <a:rPr lang="ko-KR" altLang="en-US" sz="1400" dirty="0">
                <a:solidFill>
                  <a:schemeClr val="bg1"/>
                </a:solidFill>
              </a:rPr>
              <a:t>중주 제</a:t>
            </a:r>
            <a:r>
              <a:rPr lang="en-US" altLang="ko-KR" sz="1400" dirty="0">
                <a:solidFill>
                  <a:schemeClr val="bg1"/>
                </a:solidFill>
              </a:rPr>
              <a:t>4</a:t>
            </a:r>
            <a:r>
              <a:rPr lang="ko-KR" altLang="en-US" sz="1400" dirty="0">
                <a:solidFill>
                  <a:schemeClr val="bg1"/>
                </a:solidFill>
              </a:rPr>
              <a:t>악장 ‘송어’ 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F60CBA6-D41D-F296-474F-27645E94ADA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1C8E0273-6A7B-998D-0A99-5BBADA577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920" y="1918653"/>
            <a:ext cx="5004765" cy="30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68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22970-3788-F0A9-B65A-2B794FCF0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9DFC2412-220E-C59E-D523-BD5D94AAE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55171B8-31C6-1EE9-097E-6BE6E5CB81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C0CF26E-00E0-5F24-0FDC-4B500A6C52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lang="ko-KR" altLang="en-US" b="0" dirty="0"/>
              <a:t>‘</a:t>
            </a:r>
            <a:r>
              <a:rPr lang="ko-KR" altLang="en-US" b="0" dirty="0" err="1"/>
              <a:t>송어’를</a:t>
            </a:r>
            <a:r>
              <a:rPr lang="ko-KR" altLang="en-US" b="0" dirty="0"/>
              <a:t> 연주하는 악기를 살펴보고 특징을 이야기해 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255EE82-CB36-AD65-1BF5-6DC819296E16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7A0404FD-C906-FBB1-C556-A5565340F526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악기의 특징 알아보기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2F1D9E34-27A5-5A33-C06A-53AC65D89AF1}"/>
              </a:ext>
            </a:extLst>
          </p:cNvPr>
          <p:cNvSpPr txBox="1">
            <a:spLocks/>
          </p:cNvSpPr>
          <p:nvPr/>
        </p:nvSpPr>
        <p:spPr>
          <a:xfrm>
            <a:off x="9674943" y="546143"/>
            <a:ext cx="213069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피아노 </a:t>
            </a:r>
            <a:r>
              <a:rPr lang="en-US" altLang="ko-KR" sz="1400" dirty="0">
                <a:solidFill>
                  <a:schemeClr val="bg1"/>
                </a:solidFill>
              </a:rPr>
              <a:t>5</a:t>
            </a:r>
            <a:r>
              <a:rPr lang="ko-KR" altLang="en-US" sz="1400" dirty="0">
                <a:solidFill>
                  <a:schemeClr val="bg1"/>
                </a:solidFill>
              </a:rPr>
              <a:t>중주 제</a:t>
            </a:r>
            <a:r>
              <a:rPr lang="en-US" altLang="ko-KR" sz="1400" dirty="0">
                <a:solidFill>
                  <a:schemeClr val="bg1"/>
                </a:solidFill>
              </a:rPr>
              <a:t>4</a:t>
            </a:r>
            <a:r>
              <a:rPr lang="ko-KR" altLang="en-US" sz="1400" dirty="0">
                <a:solidFill>
                  <a:schemeClr val="bg1"/>
                </a:solidFill>
              </a:rPr>
              <a:t>악장 ‘송어’ 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D40786F-DE5D-3B74-6B87-2B86F37C49A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9FEEB76-B0F6-46EA-C2BA-069895F5D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262" y="1969012"/>
            <a:ext cx="7975575" cy="112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5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06A93-7942-9EBC-5F0B-DA0941BF1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E99773A-6362-4EAD-3B12-A10FC785DE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8EEAE51-4D21-9763-033C-40F7C37FACB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A5A8E3F-F924-F48E-47FC-DD43E69387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319174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lang="ko-KR" altLang="en-US" sz="1950" b="0" dirty="0"/>
              <a:t>주제 부분을 연주하는 악기의 음색을 구별하며 ‘</a:t>
            </a:r>
            <a:r>
              <a:rPr lang="ko-KR" altLang="en-US" sz="1950" b="0" dirty="0" err="1"/>
              <a:t>송어’를</a:t>
            </a:r>
            <a:r>
              <a:rPr lang="ko-KR" altLang="en-US" sz="1950" b="0" dirty="0"/>
              <a:t> 감상해 봅시다</a:t>
            </a:r>
            <a:r>
              <a:rPr lang="en-US" altLang="ko-KR" sz="1950" b="0" dirty="0"/>
              <a:t>. </a:t>
            </a:r>
            <a:endParaRPr kumimoji="1" lang="ko-KR" altLang="en-US" sz="195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D02B5AF-6D4D-4CAD-DF00-A15068943383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A1C4725-8E87-DF8B-6914-465E7FE468C1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송어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감상하며 주제 부분을 연주하는 악기 구별하기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61A59D8-CC39-2935-035E-BA8F3253E564}"/>
              </a:ext>
            </a:extLst>
          </p:cNvPr>
          <p:cNvSpPr txBox="1">
            <a:spLocks/>
          </p:cNvSpPr>
          <p:nvPr/>
        </p:nvSpPr>
        <p:spPr>
          <a:xfrm>
            <a:off x="9674943" y="546143"/>
            <a:ext cx="213069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/>
                </a:solidFill>
              </a:rPr>
              <a:t>피아노 </a:t>
            </a:r>
            <a:r>
              <a:rPr lang="en-US" altLang="ko-KR" sz="1400" dirty="0">
                <a:solidFill>
                  <a:schemeClr val="bg1"/>
                </a:solidFill>
              </a:rPr>
              <a:t>5</a:t>
            </a:r>
            <a:r>
              <a:rPr lang="ko-KR" altLang="en-US" sz="1400" dirty="0">
                <a:solidFill>
                  <a:schemeClr val="bg1"/>
                </a:solidFill>
              </a:rPr>
              <a:t>중주 제</a:t>
            </a:r>
            <a:r>
              <a:rPr lang="en-US" altLang="ko-KR" sz="1400" dirty="0">
                <a:solidFill>
                  <a:schemeClr val="bg1"/>
                </a:solidFill>
              </a:rPr>
              <a:t>4</a:t>
            </a:r>
            <a:r>
              <a:rPr lang="ko-KR" altLang="en-US" sz="1400" dirty="0">
                <a:solidFill>
                  <a:schemeClr val="bg1"/>
                </a:solidFill>
              </a:rPr>
              <a:t>악장 ‘송어’ 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8DB9030D-B20F-A2DB-4A61-4A92E931A4A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8D853A-9552-37D8-EB69-9D339EBC3AB3}"/>
              </a:ext>
            </a:extLst>
          </p:cNvPr>
          <p:cNvSpPr txBox="1"/>
          <p:nvPr/>
        </p:nvSpPr>
        <p:spPr>
          <a:xfrm>
            <a:off x="1371599" y="1916793"/>
            <a:ext cx="9614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바이올린 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피아노    비올라    첼로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콘트라베이스    전체     첼로     바이올린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첼로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9D54179-7FB3-4C7C-6446-B1AC212536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0206" y="2853019"/>
            <a:ext cx="5839640" cy="3105583"/>
          </a:xfrm>
          <a:prstGeom prst="rect">
            <a:avLst/>
          </a:prstGeom>
        </p:spPr>
      </p:pic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0EDBFDE3-2F3C-B0A8-5DD9-7BBD656D140E}"/>
              </a:ext>
            </a:extLst>
          </p:cNvPr>
          <p:cNvCxnSpPr>
            <a:cxnSpLocks/>
          </p:cNvCxnSpPr>
          <p:nvPr/>
        </p:nvCxnSpPr>
        <p:spPr>
          <a:xfrm>
            <a:off x="2536723" y="2094271"/>
            <a:ext cx="2064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8111A20A-4216-4B67-A4A8-4ECC66AC9A3A}"/>
              </a:ext>
            </a:extLst>
          </p:cNvPr>
          <p:cNvCxnSpPr>
            <a:cxnSpLocks/>
          </p:cNvCxnSpPr>
          <p:nvPr/>
        </p:nvCxnSpPr>
        <p:spPr>
          <a:xfrm>
            <a:off x="3583858" y="2089355"/>
            <a:ext cx="2064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3DF4DB94-64A7-9122-C1CB-F8B0959BCA44}"/>
              </a:ext>
            </a:extLst>
          </p:cNvPr>
          <p:cNvCxnSpPr>
            <a:cxnSpLocks/>
          </p:cNvCxnSpPr>
          <p:nvPr/>
        </p:nvCxnSpPr>
        <p:spPr>
          <a:xfrm>
            <a:off x="4621161" y="2089355"/>
            <a:ext cx="2064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84475AA3-CEC0-411D-E845-1A150BCCC66E}"/>
              </a:ext>
            </a:extLst>
          </p:cNvPr>
          <p:cNvCxnSpPr>
            <a:cxnSpLocks/>
          </p:cNvCxnSpPr>
          <p:nvPr/>
        </p:nvCxnSpPr>
        <p:spPr>
          <a:xfrm>
            <a:off x="6907161" y="2101459"/>
            <a:ext cx="2064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8E721854-0E53-27D3-9A5A-DB5920CA49A3}"/>
              </a:ext>
            </a:extLst>
          </p:cNvPr>
          <p:cNvCxnSpPr>
            <a:cxnSpLocks/>
          </p:cNvCxnSpPr>
          <p:nvPr/>
        </p:nvCxnSpPr>
        <p:spPr>
          <a:xfrm>
            <a:off x="7703575" y="2101459"/>
            <a:ext cx="2064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138FA0D5-15B1-8C92-2395-79627F90457D}"/>
              </a:ext>
            </a:extLst>
          </p:cNvPr>
          <p:cNvCxnSpPr>
            <a:cxnSpLocks/>
          </p:cNvCxnSpPr>
          <p:nvPr/>
        </p:nvCxnSpPr>
        <p:spPr>
          <a:xfrm>
            <a:off x="8573369" y="2089355"/>
            <a:ext cx="2064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5-2-4-02 [피아노 5중주 제 4악장 '송어'] 바이올린 일부분(감상)">
            <a:hlinkClick r:id="" action="ppaction://media"/>
            <a:extLst>
              <a:ext uri="{FF2B5EF4-FFF2-40B4-BE49-F238E27FC236}">
                <a16:creationId xmlns:a16="http://schemas.microsoft.com/office/drawing/2014/main" id="{B68269BB-CA21-6139-B5C1-F67191D0F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80286" y="2490606"/>
            <a:ext cx="413620" cy="413620"/>
          </a:xfrm>
          <a:prstGeom prst="rect">
            <a:avLst/>
          </a:prstGeom>
        </p:spPr>
      </p:pic>
      <p:pic>
        <p:nvPicPr>
          <p:cNvPr id="24" name="5-2-4-02 [피아노 5중주 제 4악장 '송어'] 피아노 일부분(감상)">
            <a:hlinkClick r:id="" action="ppaction://media"/>
            <a:extLst>
              <a:ext uri="{FF2B5EF4-FFF2-40B4-BE49-F238E27FC236}">
                <a16:creationId xmlns:a16="http://schemas.microsoft.com/office/drawing/2014/main" id="{D83891DC-F922-B8B9-0F88-1F88C77840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12297" y="2498008"/>
            <a:ext cx="413620" cy="413620"/>
          </a:xfrm>
          <a:prstGeom prst="rect">
            <a:avLst/>
          </a:prstGeom>
        </p:spPr>
      </p:pic>
      <p:pic>
        <p:nvPicPr>
          <p:cNvPr id="25" name="5-2-4-04 [피아노 5중주 제 4악장 '송어'] 비올라 일부분(감상)">
            <a:hlinkClick r:id="" action="ppaction://media"/>
            <a:extLst>
              <a:ext uri="{FF2B5EF4-FFF2-40B4-BE49-F238E27FC236}">
                <a16:creationId xmlns:a16="http://schemas.microsoft.com/office/drawing/2014/main" id="{639796CC-F50C-2FED-5AED-1E720E5FFA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27345" y="2498738"/>
            <a:ext cx="413621" cy="413621"/>
          </a:xfrm>
          <a:prstGeom prst="rect">
            <a:avLst/>
          </a:prstGeom>
        </p:spPr>
      </p:pic>
      <p:pic>
        <p:nvPicPr>
          <p:cNvPr id="26" name="5-2-4-05 [피아노 5중주 제 4악장 '송어'] 첼로 + 콘트라베이스 일부분(감상)">
            <a:hlinkClick r:id="" action="ppaction://media"/>
            <a:extLst>
              <a:ext uri="{FF2B5EF4-FFF2-40B4-BE49-F238E27FC236}">
                <a16:creationId xmlns:a16="http://schemas.microsoft.com/office/drawing/2014/main" id="{5BEFAD02-3110-0FE1-1A65-FA072C528BD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05046" y="3607591"/>
            <a:ext cx="421199" cy="421199"/>
          </a:xfrm>
          <a:prstGeom prst="rect">
            <a:avLst/>
          </a:prstGeom>
        </p:spPr>
      </p:pic>
      <p:pic>
        <p:nvPicPr>
          <p:cNvPr id="27" name="5-2-4-06 [피아노 5중주 제 4악장 '송어'] 피아노 + 바이올린 + 비올라 + 첼로 + 콘트라베이스 일부분(감상)">
            <a:hlinkClick r:id="" action="ppaction://media"/>
            <a:extLst>
              <a:ext uri="{FF2B5EF4-FFF2-40B4-BE49-F238E27FC236}">
                <a16:creationId xmlns:a16="http://schemas.microsoft.com/office/drawing/2014/main" id="{A2CF9260-53B2-23D4-9DA0-8F070AEEB30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20834" y="4286865"/>
            <a:ext cx="419077" cy="419077"/>
          </a:xfrm>
          <a:prstGeom prst="rect">
            <a:avLst/>
          </a:prstGeom>
        </p:spPr>
      </p:pic>
      <p:pic>
        <p:nvPicPr>
          <p:cNvPr id="28" name="5-2-4-07 [피아노 5중주 제 4악장 '송어'] 첼로 일부분(감상)">
            <a:hlinkClick r:id="" action="ppaction://media"/>
            <a:extLst>
              <a:ext uri="{FF2B5EF4-FFF2-40B4-BE49-F238E27FC236}">
                <a16:creationId xmlns:a16="http://schemas.microsoft.com/office/drawing/2014/main" id="{58796899-E48A-2FE9-B745-7751A6F00FA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27638" y="4273427"/>
            <a:ext cx="419077" cy="419077"/>
          </a:xfrm>
          <a:prstGeom prst="rect">
            <a:avLst/>
          </a:prstGeom>
        </p:spPr>
      </p:pic>
      <p:pic>
        <p:nvPicPr>
          <p:cNvPr id="29" name="5-2-4-08 [피아노 5중주 제 4악장 '송어'] 바이올린 + 첼로 일부분(감상)">
            <a:hlinkClick r:id="" action="ppaction://media"/>
            <a:extLst>
              <a:ext uri="{FF2B5EF4-FFF2-40B4-BE49-F238E27FC236}">
                <a16:creationId xmlns:a16="http://schemas.microsoft.com/office/drawing/2014/main" id="{B49D9D9D-6F2B-1D12-0E83-AF963973A64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43623" y="4260281"/>
            <a:ext cx="419077" cy="41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7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7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68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90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1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90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168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3009</TotalTime>
  <Words>563</Words>
  <Application>Microsoft Office PowerPoint</Application>
  <PresentationFormat>와이드스크린</PresentationFormat>
  <Paragraphs>78</Paragraphs>
  <Slides>14</Slides>
  <Notes>0</Notes>
  <HiddenSlides>0</HiddenSlides>
  <MMClips>10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NanumGothicExtraBold</vt:lpstr>
      <vt:lpstr>맑은 고딕</vt:lpstr>
      <vt:lpstr>Arial</vt:lpstr>
      <vt:lpstr>NanumGothic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166</cp:revision>
  <dcterms:created xsi:type="dcterms:W3CDTF">2024-07-03T01:17:18Z</dcterms:created>
  <dcterms:modified xsi:type="dcterms:W3CDTF">2025-10-30T06:14:52Z</dcterms:modified>
</cp:coreProperties>
</file>