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355" r:id="rId8"/>
    <p:sldId id="472" r:id="rId9"/>
    <p:sldId id="485" r:id="rId10"/>
    <p:sldId id="458" r:id="rId11"/>
    <p:sldId id="499" r:id="rId12"/>
    <p:sldId id="500" r:id="rId13"/>
    <p:sldId id="489" r:id="rId14"/>
    <p:sldId id="350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리듬을 만들어요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2D048-6BCC-5D28-D53E-2D1A6D7FD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84C08A3-2337-4D4C-AC34-B19A26A6CF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EB7E9F9-3250-4517-F436-F005E64DF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내가 바꾼 부분을 넣어 노래 부르기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B696C8E-AC18-C540-0141-B17A7669E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306" y="1902318"/>
            <a:ext cx="6481631" cy="451723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FD803B9-33B0-041F-89AC-3BE70F89C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007" y="1225949"/>
            <a:ext cx="3286584" cy="676369"/>
          </a:xfrm>
          <a:prstGeom prst="rect">
            <a:avLst/>
          </a:prstGeom>
        </p:spPr>
      </p:pic>
      <p:pic>
        <p:nvPicPr>
          <p:cNvPr id="12" name="Ⅲ-6-02 [풍선껌] 반주">
            <a:hlinkClick r:id="" action="ppaction://media"/>
            <a:extLst>
              <a:ext uri="{FF2B5EF4-FFF2-40B4-BE49-F238E27FC236}">
                <a16:creationId xmlns:a16="http://schemas.microsoft.com/office/drawing/2014/main" id="{87201789-8758-082C-473F-FE35C8757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3607" y="1360934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47D1C98-2255-34B5-79E1-0B3D6883951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59047FD-CE7D-B2E6-73C0-52F270E4AA38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410762ED-F387-6CB5-52B3-F39A2E04C2C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5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A4BF9D4-56BE-71CC-8B6B-A86C19AD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103" y="2544073"/>
            <a:ext cx="8447794" cy="1926579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47E3A25-BCC5-C7A7-7AC7-2BAA5D10A52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3EB6A462-3897-DFFE-2D67-4310D69AACCE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6719E04-11A6-6D36-F265-3101A5DB795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953043" y="1081379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지난 주말에 있었던 일을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일정박에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맞추어 묻고 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EFE6A67-7CC9-7B6C-7A11-3C8A9118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7" y="1946078"/>
            <a:ext cx="10936226" cy="4077269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7B5DF1E-6692-ECE4-607F-5D86AD553BE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AE15FD2-B850-4B32-AA5E-4EF119B739E5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리듬을 만들어요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2D4B98C-2008-E885-CFED-DA9F92A04C6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8701" y="2530231"/>
            <a:ext cx="881459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4400" dirty="0"/>
              <a:t>4</a:t>
            </a:r>
            <a:r>
              <a:rPr kumimoji="1" lang="ko-KR" altLang="en-US" sz="4400" dirty="0"/>
              <a:t>박자의 리듬꼴을 이해하고 리듬꼴을 바꿀 수 있어요</a:t>
            </a:r>
            <a:r>
              <a:rPr kumimoji="1" lang="en-US" altLang="ko-KR" sz="4400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2234D15-B596-04F1-2522-5505D18C0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780" y="934035"/>
            <a:ext cx="3419952" cy="1638529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D386B62-A685-E070-8A32-B6DDC0DF188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E2CE76C-A3F8-4370-6B80-18EA3D39DF56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리듬을 만들어요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4</a:t>
            </a:r>
            <a:r>
              <a:rPr kumimoji="1" lang="ko-KR" altLang="en-US" dirty="0"/>
              <a:t>박자의 리듬꼴을 익혀 리듬 악기로 연주하기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FCE4676-2DDB-0C31-454A-30723F77D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174" y="2734085"/>
            <a:ext cx="9331549" cy="145394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B3F2FB0-9129-2A48-EB8D-0662A8070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837" y="4031442"/>
            <a:ext cx="1673321" cy="2826557"/>
          </a:xfrm>
          <a:prstGeom prst="rect">
            <a:avLst/>
          </a:prstGeom>
        </p:spPr>
      </p:pic>
      <p:pic>
        <p:nvPicPr>
          <p:cNvPr id="12" name="Ⅲ-6-03 [풍선껌] 리듬꼴 1">
            <a:hlinkClick r:id="" action="ppaction://media"/>
            <a:extLst>
              <a:ext uri="{FF2B5EF4-FFF2-40B4-BE49-F238E27FC236}">
                <a16:creationId xmlns:a16="http://schemas.microsoft.com/office/drawing/2014/main" id="{F696B5D1-9632-57F2-3ECC-CF831768F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3697" y="3429000"/>
            <a:ext cx="406400" cy="406400"/>
          </a:xfrm>
          <a:prstGeom prst="rect">
            <a:avLst/>
          </a:prstGeom>
        </p:spPr>
      </p:pic>
      <p:pic>
        <p:nvPicPr>
          <p:cNvPr id="15" name="Ⅲ-6-04 [풍선껌] 리듬꼴 2">
            <a:hlinkClick r:id="" action="ppaction://media"/>
            <a:extLst>
              <a:ext uri="{FF2B5EF4-FFF2-40B4-BE49-F238E27FC236}">
                <a16:creationId xmlns:a16="http://schemas.microsoft.com/office/drawing/2014/main" id="{A97B049E-A75A-C4A0-9317-B32D920091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9644" y="3419269"/>
            <a:ext cx="406400" cy="406400"/>
          </a:xfrm>
          <a:prstGeom prst="rect">
            <a:avLst/>
          </a:prstGeom>
        </p:spPr>
      </p:pic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A472A9B-362A-9DD4-D5DD-6C0FA8D64FB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4ABC338B-35B3-4367-4095-5D293C7D4FB1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FF200DEC-F4F9-0A82-FD0F-AE76E7FECE7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3976-7AE2-1934-5EA7-B58C9A48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FEEB8E6-8D30-A414-4A80-246B2024BF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CA0A159-62E7-58C1-85C9-96D8F9D01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리듬 </a:t>
            </a:r>
            <a:r>
              <a:rPr kumimoji="1" lang="ko-KR" altLang="en-US" dirty="0" err="1"/>
              <a:t>오스티나토</a:t>
            </a:r>
            <a:r>
              <a:rPr kumimoji="1" lang="ko-KR" altLang="en-US" dirty="0"/>
              <a:t> 반주에 맞추어 </a:t>
            </a:r>
            <a:r>
              <a:rPr kumimoji="1" lang="en-US" altLang="ko-KR" dirty="0"/>
              <a:t>4</a:t>
            </a:r>
            <a:r>
              <a:rPr kumimoji="1" lang="ko-KR" altLang="en-US" dirty="0"/>
              <a:t>박자 리듬 즉흥 연주 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67BBB3F-1B4B-771D-7A3F-4CBCCEB9E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018" y="2220253"/>
            <a:ext cx="8686304" cy="304369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C4E3A4B-5906-49BD-2F10-C3640196C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19" y="5099774"/>
            <a:ext cx="4891186" cy="1518481"/>
          </a:xfrm>
          <a:prstGeom prst="rect">
            <a:avLst/>
          </a:prstGeom>
        </p:spPr>
      </p:pic>
      <p:pic>
        <p:nvPicPr>
          <p:cNvPr id="13" name="Ⅲ-6-05 [풍선껌] 리듬꼴 3(트라이앵글)">
            <a:hlinkClick r:id="" action="ppaction://media"/>
            <a:extLst>
              <a:ext uri="{FF2B5EF4-FFF2-40B4-BE49-F238E27FC236}">
                <a16:creationId xmlns:a16="http://schemas.microsoft.com/office/drawing/2014/main" id="{BF533187-4705-CDF4-46AF-FE4A748B1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8976" y="4619080"/>
            <a:ext cx="406400" cy="406400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3853118-2908-53DE-3802-B1A63E54DE7F}"/>
              </a:ext>
            </a:extLst>
          </p:cNvPr>
          <p:cNvSpPr txBox="1">
            <a:spLocks/>
          </p:cNvSpPr>
          <p:nvPr/>
        </p:nvSpPr>
        <p:spPr>
          <a:xfrm>
            <a:off x="8981174" y="216116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A5EE5880-DE29-44DB-92BF-EBBB4BE94D7B}"/>
              </a:ext>
            </a:extLst>
          </p:cNvPr>
          <p:cNvSpPr txBox="1">
            <a:spLocks/>
          </p:cNvSpPr>
          <p:nvPr/>
        </p:nvSpPr>
        <p:spPr>
          <a:xfrm>
            <a:off x="10637844" y="507016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724296B9-C33E-1D90-88D1-5FE176CCE105}"/>
              </a:ext>
            </a:extLst>
          </p:cNvPr>
          <p:cNvSpPr txBox="1">
            <a:spLocks/>
          </p:cNvSpPr>
          <p:nvPr/>
        </p:nvSpPr>
        <p:spPr>
          <a:xfrm>
            <a:off x="964735" y="7462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3AF48F6-6A54-718E-FE94-15D7105F89F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343F0-3EFB-EC98-67D8-C1734AD0F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823E8A-F136-44F5-D0D4-CBBEA006C6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03899F2-C483-CB91-44FD-252C3F207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54655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악곡의 특징을 살려 즐겁게 노래 부르기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58AFDA2-2010-17FC-9C2B-E02460CA2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056" y="1116478"/>
            <a:ext cx="7346968" cy="530539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44E6585-91E6-2696-93FE-F784DB3B8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959" y="1313504"/>
            <a:ext cx="847843" cy="80704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B09E052-7084-A79E-BE75-D0D5562D8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8772" y="980082"/>
            <a:ext cx="847843" cy="666843"/>
          </a:xfrm>
          <a:prstGeom prst="rect">
            <a:avLst/>
          </a:prstGeom>
        </p:spPr>
      </p:pic>
      <p:pic>
        <p:nvPicPr>
          <p:cNvPr id="16" name="Ⅲ-6-01 [풍선껌] 노래">
            <a:hlinkClick r:id="" action="ppaction://media"/>
            <a:extLst>
              <a:ext uri="{FF2B5EF4-FFF2-40B4-BE49-F238E27FC236}">
                <a16:creationId xmlns:a16="http://schemas.microsoft.com/office/drawing/2014/main" id="{76E58410-141E-AEAA-EEF5-152FCB8B4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8590" y="1198449"/>
            <a:ext cx="406400" cy="406400"/>
          </a:xfrm>
          <a:prstGeom prst="rect">
            <a:avLst/>
          </a:prstGeom>
        </p:spPr>
      </p:pic>
      <p:pic>
        <p:nvPicPr>
          <p:cNvPr id="17" name="Ⅲ-6-02 [풍선껌] 반주">
            <a:hlinkClick r:id="" action="ppaction://media"/>
            <a:extLst>
              <a:ext uri="{FF2B5EF4-FFF2-40B4-BE49-F238E27FC236}">
                <a16:creationId xmlns:a16="http://schemas.microsoft.com/office/drawing/2014/main" id="{883824D1-7591-7154-8467-66544B1C7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8590" y="1714144"/>
            <a:ext cx="406400" cy="406400"/>
          </a:xfrm>
          <a:prstGeom prst="rect">
            <a:avLst/>
          </a:prstGeom>
        </p:spPr>
      </p:pic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87CD069F-7CEF-C215-A93C-DC782EBCF92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34157C66-F5A7-D7FD-3A57-F1CC7D5D1E64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B0F47E1D-9440-4C63-BDD6-41B44887445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FDB89-BF45-8823-8FAB-E6277A809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7F8D90-C82B-D64B-B538-5FAB029FF15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637B506-BAF6-A0EE-3F3B-1B0D8CA945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443675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 </a:t>
            </a:r>
            <a:r>
              <a:rPr kumimoji="1" lang="ko-KR" altLang="en-US" dirty="0"/>
              <a:t>        부분의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바꾸기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F3C034-B3A9-E455-835F-0C04A61718BC}"/>
              </a:ext>
            </a:extLst>
          </p:cNvPr>
          <p:cNvSpPr txBox="1">
            <a:spLocks/>
          </p:cNvSpPr>
          <p:nvPr/>
        </p:nvSpPr>
        <p:spPr>
          <a:xfrm>
            <a:off x="996281" y="1192688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음표와 쉼표의 종류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763B70C-670F-5BD9-672F-DCAF3132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1842646"/>
            <a:ext cx="9745435" cy="45345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2BB367B-9B38-9CFB-95BF-3A722D0E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24" y="298437"/>
            <a:ext cx="523560" cy="261780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743595E-51B5-5ED1-4DFA-90ED50CDB5A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AF5A8C0-2312-A548-7711-15BF655671EF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1FE0AEC-2444-C765-A82C-A4D5FB1FBD1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7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568AA-D159-AE8F-14C6-AEB133A22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005F4E4-AB51-4D4F-11BF-1D97A89C4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E98041C-72C8-7AF8-38FE-C92B7CE6F995}"/>
              </a:ext>
            </a:extLst>
          </p:cNvPr>
          <p:cNvSpPr txBox="1">
            <a:spLocks/>
          </p:cNvSpPr>
          <p:nvPr/>
        </p:nvSpPr>
        <p:spPr>
          <a:xfrm>
            <a:off x="991417" y="1009809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음표와 쉼표의 종류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07B5B2C-27CE-8BDF-3F0C-A43E8737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23" y="1711070"/>
            <a:ext cx="8546554" cy="4614806"/>
          </a:xfrm>
          <a:prstGeom prst="rect">
            <a:avLst/>
          </a:prstGeom>
        </p:spPr>
      </p:pic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1765B98F-D6A4-8202-0C92-4FD355AB0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443675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         부분의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바꾸기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B11035D-BDFF-A804-73B8-4FC0FF8CCC4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2DFD0E67-F275-4C74-969B-4A0487C8080C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A65CD4E-906D-4D23-C3DB-A516D1A7E06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0E23821-0051-7D0E-A0AD-294794FA7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24" y="298437"/>
            <a:ext cx="523560" cy="2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CCF80-5F47-7843-F1D9-A35BEED19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91DE868-421B-B6CC-23DA-2A77B8154E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C70A2FE-F565-27CA-7A3D-15ED2AC98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41"/>
          <a:stretch/>
        </p:blipFill>
        <p:spPr>
          <a:xfrm>
            <a:off x="235840" y="797277"/>
            <a:ext cx="4651532" cy="256491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F49FDCD-A408-25EE-ECC4-9296E0B0C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83" y="3096835"/>
            <a:ext cx="7502517" cy="363912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6C70F0F-8725-99BA-2654-6C89AF56E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70" y="759016"/>
            <a:ext cx="1781424" cy="134321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D800E9F-A008-9072-9576-91B3C2EFE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96" y="4315311"/>
            <a:ext cx="4410131" cy="1160182"/>
          </a:xfrm>
          <a:prstGeom prst="rect">
            <a:avLst/>
          </a:prstGeom>
        </p:spPr>
      </p:pic>
      <p:sp>
        <p:nvSpPr>
          <p:cNvPr id="19" name="텍스트 개체 틀 2">
            <a:extLst>
              <a:ext uri="{FF2B5EF4-FFF2-40B4-BE49-F238E27FC236}">
                <a16:creationId xmlns:a16="http://schemas.microsoft.com/office/drawing/2014/main" id="{537CF431-9843-87F4-57CA-22B78BD6A4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443675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         부분의 </a:t>
            </a:r>
            <a:r>
              <a:rPr kumimoji="1" lang="ko-KR" altLang="en-US" dirty="0" err="1"/>
              <a:t>리듬꼴</a:t>
            </a:r>
            <a:r>
              <a:rPr kumimoji="1" lang="ko-KR" altLang="en-US" dirty="0"/>
              <a:t> 바꾸기</a:t>
            </a:r>
          </a:p>
        </p:txBody>
      </p:sp>
      <p:sp>
        <p:nvSpPr>
          <p:cNvPr id="21" name="텍스트 개체 틀 1">
            <a:extLst>
              <a:ext uri="{FF2B5EF4-FFF2-40B4-BE49-F238E27FC236}">
                <a16:creationId xmlns:a16="http://schemas.microsoft.com/office/drawing/2014/main" id="{A5638DDD-0BBA-1F8B-27DE-61E2012C014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2" name="텍스트 개체 틀 1">
            <a:extLst>
              <a:ext uri="{FF2B5EF4-FFF2-40B4-BE49-F238E27FC236}">
                <a16:creationId xmlns:a16="http://schemas.microsoft.com/office/drawing/2014/main" id="{230996C3-BE2B-8A6F-B4F3-F59881323D82}"/>
              </a:ext>
            </a:extLst>
          </p:cNvPr>
          <p:cNvSpPr txBox="1">
            <a:spLocks/>
          </p:cNvSpPr>
          <p:nvPr/>
        </p:nvSpPr>
        <p:spPr>
          <a:xfrm>
            <a:off x="10622604" y="532561"/>
            <a:ext cx="124885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리듬을 만들어요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텍스트 개체 틀 1">
            <a:extLst>
              <a:ext uri="{FF2B5EF4-FFF2-40B4-BE49-F238E27FC236}">
                <a16:creationId xmlns:a16="http://schemas.microsoft.com/office/drawing/2014/main" id="{F4DC8209-49B8-689D-C7AF-D7085CD515A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31B1B3-134B-2B3D-8E89-EA823732C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424" y="298437"/>
            <a:ext cx="523560" cy="2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4328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7390</TotalTime>
  <Words>291</Words>
  <Application>Microsoft Office PowerPoint</Application>
  <PresentationFormat>와이드스크린</PresentationFormat>
  <Paragraphs>59</Paragraphs>
  <Slides>12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182</cp:revision>
  <dcterms:created xsi:type="dcterms:W3CDTF">2024-07-03T01:17:18Z</dcterms:created>
  <dcterms:modified xsi:type="dcterms:W3CDTF">2025-02-27T05:53:34Z</dcterms:modified>
</cp:coreProperties>
</file>