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6"/>
  </p:notesMasterIdLst>
  <p:handoutMasterIdLst>
    <p:handoutMasterId r:id="rId27"/>
  </p:handoutMasterIdLst>
  <p:sldIdLst>
    <p:sldId id="300" r:id="rId5"/>
    <p:sldId id="339" r:id="rId6"/>
    <p:sldId id="304" r:id="rId7"/>
    <p:sldId id="355" r:id="rId8"/>
    <p:sldId id="511" r:id="rId9"/>
    <p:sldId id="512" r:id="rId10"/>
    <p:sldId id="472" r:id="rId11"/>
    <p:sldId id="495" r:id="rId12"/>
    <p:sldId id="507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520" r:id="rId21"/>
    <p:sldId id="508" r:id="rId22"/>
    <p:sldId id="521" r:id="rId23"/>
    <p:sldId id="350" r:id="rId24"/>
    <p:sldId id="295" r:id="rId25"/>
  </p:sldIdLst>
  <p:sldSz cx="12192000" cy="6858000"/>
  <p:notesSz cx="6858000" cy="9144000"/>
  <p:embeddedFontLst>
    <p:embeddedFont>
      <p:font typeface="NanumGothic" panose="020D0604000000000000" pitchFamily="50" charset="-127"/>
      <p:regular r:id="rId28"/>
      <p:bold r:id="rId29"/>
    </p:embeddedFont>
    <p:embeddedFont>
      <p:font typeface="NanumGothic" panose="020D0604000000000000" pitchFamily="50" charset="-127"/>
      <p:regular r:id="rId28"/>
      <p:bold r:id="rId29"/>
    </p:embeddedFont>
    <p:embeddedFont>
      <p:font typeface="NanumGothicExtraBold" panose="020D0904000000000000" pitchFamily="50" charset="-127"/>
      <p:bold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8" y="3375863"/>
            <a:ext cx="6720804" cy="792000"/>
          </a:xfrm>
        </p:spPr>
        <p:txBody>
          <a:bodyPr/>
          <a:lstStyle/>
          <a:p>
            <a:r>
              <a:rPr lang="ko-KR" altLang="en-US" dirty="0"/>
              <a:t>영화 속 음악처럼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8496-699E-371C-AFFF-02E5C6FAB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9A0C9B7-D766-138A-6524-3976504C47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F644D2A-2C91-944E-E6FB-C087CBAE2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내가 좋아하는 소리와 장면을 음악으로 즉흥 표현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BB3880-41F8-9B38-55BB-0A60535C3622}"/>
              </a:ext>
            </a:extLst>
          </p:cNvPr>
          <p:cNvSpPr txBox="1">
            <a:spLocks/>
          </p:cNvSpPr>
          <p:nvPr/>
        </p:nvSpPr>
        <p:spPr>
          <a:xfrm>
            <a:off x="674351" y="1129594"/>
            <a:ext cx="10940473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소리를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3797713-11B2-94A2-C21F-F68E3F746113}"/>
              </a:ext>
            </a:extLst>
          </p:cNvPr>
          <p:cNvSpPr txBox="1">
            <a:spLocks/>
          </p:cNvSpPr>
          <p:nvPr/>
        </p:nvSpPr>
        <p:spPr>
          <a:xfrm>
            <a:off x="1132330" y="2017526"/>
            <a:ext cx="9927340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아침에 지저귀는 새소리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친구들과 도란도란 이야기 나누는 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부모님이 요리하는 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바람 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9687820-F1DB-8F29-6277-9F2DD0EB0F8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3C0B74E-521B-6068-3B4D-3A9DCDC35E61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7250578-9701-3D20-AB19-2C6170170C9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7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5023A-2EDD-CA6C-6E16-DA7C0BF0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86C813-2200-A6F6-2E1E-9754F4A3E9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DD9A92A-93EC-2070-BD2C-521BC70F9B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내가 좋아하는 소리와 장면을 음악으로 즉흥 표현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4186F52-63EE-42FE-2160-29C971470BEA}"/>
              </a:ext>
            </a:extLst>
          </p:cNvPr>
          <p:cNvSpPr txBox="1">
            <a:spLocks/>
          </p:cNvSpPr>
          <p:nvPr/>
        </p:nvSpPr>
        <p:spPr>
          <a:xfrm>
            <a:off x="547891" y="1061500"/>
            <a:ext cx="10940473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소리를 악기로 표현할 수 있는 방법 떠올리기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19C4BA6-03EC-5DAE-97AB-32F38679DB2D}"/>
              </a:ext>
            </a:extLst>
          </p:cNvPr>
          <p:cNvSpPr txBox="1">
            <a:spLocks/>
          </p:cNvSpPr>
          <p:nvPr/>
        </p:nvSpPr>
        <p:spPr>
          <a:xfrm>
            <a:off x="923184" y="1812155"/>
            <a:ext cx="10098253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소리를 교과서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71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쪽에 적는다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소리를 모방하여 악기로 표현할 수 있는 방법을 떠올린다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0D7F668-142E-142E-4ED3-0BBE4F28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470" y="3429000"/>
            <a:ext cx="8887059" cy="2581403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196A73B-59A1-CAEA-991C-2B707DDCAFC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217FB13-278F-E545-58E8-8908B1468977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D5D95B4-BC49-C119-41F9-A951E9A5FC7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31A5-89D3-A002-0691-6A695A091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18EE386-EACD-B8F8-5F4E-0C960C9971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6A4E0FE-3206-3797-D242-1D617E3950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내가 좋아하는 소리와 장면을 음악으로 즉흥 표현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4B1AA3F-3AAF-D0D0-F07E-C868A04C5364}"/>
              </a:ext>
            </a:extLst>
          </p:cNvPr>
          <p:cNvSpPr txBox="1">
            <a:spLocks/>
          </p:cNvSpPr>
          <p:nvPr/>
        </p:nvSpPr>
        <p:spPr>
          <a:xfrm>
            <a:off x="792000" y="1105437"/>
            <a:ext cx="10940473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좋아하는 장면을 떠올리고 친구들과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077EF2D-4542-B875-B794-C72A68CADFB9}"/>
              </a:ext>
            </a:extLst>
          </p:cNvPr>
          <p:cNvSpPr txBox="1">
            <a:spLocks/>
          </p:cNvSpPr>
          <p:nvPr/>
        </p:nvSpPr>
        <p:spPr>
          <a:xfrm>
            <a:off x="1046873" y="2096980"/>
            <a:ext cx="10098253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친구와 함께 하교하는 장면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부모님이 요리해 주시는 장면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친구들과 뛰어노는 장면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가족과 차를 타고 여행하는 장면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F3F8B0B-F55D-3D72-48A0-8181573AAB8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2D7AE93-0C3F-46FD-AF0F-95CD8823A248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E07DD22-906B-9758-1D44-336D2627CC7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5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EEF53-2553-4ECB-B353-F839240A8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A98636D-339D-55C8-66F1-50317ECC53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BA67441-D6AC-BA66-C08D-36645095E5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내가 좋아하는 소리와 장면을 음악으로 즉흥 표현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5E1FDD8-C287-E7BC-C4B2-957DAD060010}"/>
              </a:ext>
            </a:extLst>
          </p:cNvPr>
          <p:cNvSpPr txBox="1">
            <a:spLocks/>
          </p:cNvSpPr>
          <p:nvPr/>
        </p:nvSpPr>
        <p:spPr>
          <a:xfrm>
            <a:off x="792000" y="1105437"/>
            <a:ext cx="10940473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가장 좋아하는 장면을 선택하여 노래로 표현하고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6800606-D2F8-81D8-DAAA-29BA8E4B13C5}"/>
              </a:ext>
            </a:extLst>
          </p:cNvPr>
          <p:cNvSpPr txBox="1">
            <a:spLocks/>
          </p:cNvSpPr>
          <p:nvPr/>
        </p:nvSpPr>
        <p:spPr>
          <a:xfrm>
            <a:off x="891231" y="1965657"/>
            <a:ext cx="10519314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장면을 간단한 노랫말로 표현하고 노랫말에 어울리는 가락과 리듬을 즉흥적으로 만들어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C1CCC8F-1271-EBD9-3B29-A5610B5B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35" y="3396390"/>
            <a:ext cx="8410306" cy="2643239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1652E1A-B78B-D8A5-D496-C4E01E5DFF1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A6EF88B-8AAA-F9E8-D439-95269B21B260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BEDB2D1-7A39-0027-1A97-F7E4DF509CA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2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659E9-071B-55EB-1C09-91804931D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6EA7244-549A-BCA9-7A7A-241908A557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603BC86-C7B0-CAB0-FCFD-5FA7F4086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내가 좋아하는 소리와 장면을 음악으로 즉흥 표현 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41C54B1-DEAC-F606-9484-070A62B8BB31}"/>
              </a:ext>
            </a:extLst>
          </p:cNvPr>
          <p:cNvSpPr txBox="1">
            <a:spLocks/>
          </p:cNvSpPr>
          <p:nvPr/>
        </p:nvSpPr>
        <p:spPr>
          <a:xfrm>
            <a:off x="792000" y="1105437"/>
            <a:ext cx="10940473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가장 좋아하는 장면을 선택하여 노래로 표현하고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E16DD000-462D-A46D-9A97-5FCEDFCE3108}"/>
              </a:ext>
            </a:extLst>
          </p:cNvPr>
          <p:cNvSpPr txBox="1">
            <a:spLocks/>
          </p:cNvSpPr>
          <p:nvPr/>
        </p:nvSpPr>
        <p:spPr>
          <a:xfrm>
            <a:off x="891231" y="1965657"/>
            <a:ext cx="10519314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수정 및 보완을 통해 노랫말과 리듬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가락이 잘 어울리는 노래로 완성해 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장면을 노래로 표현한 음악을 발표한다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자신 있게 발표한 친구들을 칭찬하고 격려한다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6F7B3F6-84F4-A157-DC83-5AA9AF6FF7D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77F0688-A1B5-6319-1A62-AF42F6D6D502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영화 속 음악처럼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5EDB0EB-0A29-EB37-924D-9393B7AA5D6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98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E83D-3515-1F31-35C3-62B4A8CE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ED6A430-E4A0-F71C-74B2-D42AE155C1B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D414878-5F73-85AF-6F2D-49FFB406F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내가 좋아하는 장면을 영화 속 음악처럼 </a:t>
            </a:r>
            <a:r>
              <a:rPr kumimoji="1" lang="en-US" altLang="ko-KR" dirty="0"/>
              <a:t>3</a:t>
            </a:r>
            <a:r>
              <a:rPr kumimoji="1" lang="ko-KR" altLang="en-US" dirty="0"/>
              <a:t>박자 노래로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3CB6B9B-4391-3411-49F6-AE5159826030}"/>
              </a:ext>
            </a:extLst>
          </p:cNvPr>
          <p:cNvSpPr txBox="1">
            <a:spLocks/>
          </p:cNvSpPr>
          <p:nvPr/>
        </p:nvSpPr>
        <p:spPr>
          <a:xfrm>
            <a:off x="792000" y="1105437"/>
            <a:ext cx="10940473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오선보에 음표 그리는 방법 연습하기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지도서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420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 참고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96DE47D-A0EC-D5C3-9723-C025F05562AE}"/>
              </a:ext>
            </a:extLst>
          </p:cNvPr>
          <p:cNvSpPr txBox="1">
            <a:spLocks/>
          </p:cNvSpPr>
          <p:nvPr/>
        </p:nvSpPr>
        <p:spPr>
          <a:xfrm>
            <a:off x="891231" y="1965657"/>
            <a:ext cx="10519314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오선보에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가온 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’~ 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높은 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까지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분음표를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그리며 음표 그리는 방법을 연습한다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7449257-79FC-9E18-5F48-C9E6F2474E8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160B077-783D-E41B-6177-97138B05B289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영화 속 음악처럼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8228CC8-F465-8D4C-EEEA-A7D44EAF765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BE4E4-7EB9-073D-2BB4-238AD7FD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8C3C686-0F44-F7BB-C8EF-5F8241680F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568BD30-04DB-31C7-6AEC-C50C60EE6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내가 좋아하는 장면을 영화 속 음악처럼 </a:t>
            </a:r>
            <a:r>
              <a:rPr kumimoji="1" lang="en-US" altLang="ko-KR" dirty="0"/>
              <a:t>3</a:t>
            </a:r>
            <a:r>
              <a:rPr kumimoji="1" lang="ko-KR" altLang="en-US" dirty="0"/>
              <a:t>박자 노래로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FDC49EC-B0F0-5B79-D860-157805EECE96}"/>
              </a:ext>
            </a:extLst>
          </p:cNvPr>
          <p:cNvSpPr txBox="1">
            <a:spLocks/>
          </p:cNvSpPr>
          <p:nvPr/>
        </p:nvSpPr>
        <p:spPr>
          <a:xfrm>
            <a:off x="1093558" y="969250"/>
            <a:ext cx="10940473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장면을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 노래로 만들기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DDFAB2F-9025-CB5B-3CDE-E0EA205E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330" y="1585033"/>
            <a:ext cx="5070285" cy="484189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C8BFFEA-5153-752D-0AD7-91B7842774E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68EE9AD-CBAE-8D00-87C2-609B68E22DC9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B361B85-7FF6-B5E9-D2B4-0F3C915E0EF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4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EE69E-E761-B0C5-5440-86B554B9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F25D6BF-53DD-E383-AE92-B0297DFDC0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05FA34F-5CB4-E762-8671-2287D6F23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내가 좋아하는 장면을 영화 속 음악처럼 </a:t>
            </a:r>
            <a:r>
              <a:rPr kumimoji="1" lang="en-US" altLang="ko-KR" dirty="0"/>
              <a:t>3</a:t>
            </a:r>
            <a:r>
              <a:rPr kumimoji="1" lang="ko-KR" altLang="en-US" dirty="0"/>
              <a:t>박자 노래로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CA5412-82C7-D58E-B994-2C341E561FAD}"/>
              </a:ext>
            </a:extLst>
          </p:cNvPr>
          <p:cNvSpPr txBox="1">
            <a:spLocks/>
          </p:cNvSpPr>
          <p:nvPr/>
        </p:nvSpPr>
        <p:spPr>
          <a:xfrm>
            <a:off x="428019" y="1110301"/>
            <a:ext cx="11591422" cy="71379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만든 노래를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연주하며 어색한 부분 수정하기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4381DD1-8B67-FF7D-C834-5C903A26100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B1D4ABE-E2C7-1A4C-A292-EE733243C521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544A0F7-53B3-0706-4A44-4E9BD14C6F9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B0532-5D04-B5FE-97B1-B8353090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A9DF266-1804-23D2-5D7A-E9B50E651E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B50E1C3-E10B-6A0B-2C3D-263FE118C9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내가 만든 음악을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95CB62D-8163-D4C0-CDF6-F1A73AC7B1DF}"/>
              </a:ext>
            </a:extLst>
          </p:cNvPr>
          <p:cNvSpPr txBox="1">
            <a:spLocks/>
          </p:cNvSpPr>
          <p:nvPr/>
        </p:nvSpPr>
        <p:spPr>
          <a:xfrm>
            <a:off x="893226" y="1105868"/>
            <a:ext cx="992393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만든 음악을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글로켄슈필과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노래로 연습하기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1F50755-136C-045A-6CD7-5F408E7A5A0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D2E0C1B-250C-E9DC-B242-4F4A8999D29E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DE47530-D6A8-0541-6DC4-56CE76EB7A9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78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349D-3B97-E4B0-4AC3-183650282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46A0371-9004-8919-8DC3-B6E4CACA75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68FD73E-29AA-FAF1-35C4-048BA1221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내가 만든 음악을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5D711F-8D7E-F141-EDC8-6A8F49D6D489}"/>
              </a:ext>
            </a:extLst>
          </p:cNvPr>
          <p:cNvSpPr txBox="1">
            <a:spLocks/>
          </p:cNvSpPr>
          <p:nvPr/>
        </p:nvSpPr>
        <p:spPr>
          <a:xfrm>
            <a:off x="771678" y="1076686"/>
            <a:ext cx="1064864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만든 음악을 친구들 앞에서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연주와 노래로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CC7F86C-6247-C0D4-4754-84A44F2FDB7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83DD5B6-F89C-118F-956C-EED6E66F2BCD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4EDEEF5-0511-A089-5D80-32079785A5C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1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869470" y="999780"/>
            <a:ext cx="751399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반이 좋아하는 것을 설문조사 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065292" y="1693402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 반 친구들이 좋아하는 음식을 조사하여 표나 그래프로 나타내 보자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0F00F4C-FB9B-2725-DA98-657DB14E3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347" y="2545569"/>
            <a:ext cx="6686652" cy="3970431"/>
          </a:xfrm>
          <a:prstGeom prst="rect">
            <a:avLst/>
          </a:prstGeom>
        </p:spPr>
      </p:pic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192A7E38-F181-7FE4-01BF-FA64116591FB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B107B348-DE70-13E3-F030-E92E7D2C5942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ACFA9B36-70C5-76CF-8856-FC77D017A08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236D9872-B731-0220-0E59-279CFB1A5170}"/>
              </a:ext>
            </a:extLst>
          </p:cNvPr>
          <p:cNvSpPr txBox="1">
            <a:spLocks/>
          </p:cNvSpPr>
          <p:nvPr/>
        </p:nvSpPr>
        <p:spPr>
          <a:xfrm>
            <a:off x="559815" y="1281068"/>
            <a:ext cx="1107237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친구들의 연주를 듣고 잘한 점 칭찬하기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2196A69-1909-F42B-0318-5B9ED11982A7}"/>
              </a:ext>
            </a:extLst>
          </p:cNvPr>
          <p:cNvSpPr txBox="1">
            <a:spLocks/>
          </p:cNvSpPr>
          <p:nvPr/>
        </p:nvSpPr>
        <p:spPr>
          <a:xfrm>
            <a:off x="891231" y="1965657"/>
            <a:ext cx="10519314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만든 노래를 연주하고 발표한 느낌을 나누고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인상적인 친구의 연주를 칭찬한다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2965E93-32BF-8ADB-BB91-C3EBD9640CC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E95D334-4783-2E96-198C-EE2B1C1C4C16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60F48CF-F9A0-46EF-AC34-BE575FE377E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09E5D13-4F73-B128-6B35-9AA856CA3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693" y="759016"/>
            <a:ext cx="5782482" cy="209579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4399" y="2652812"/>
            <a:ext cx="84232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좋아하는 소리와 장면을 음악으로 표현할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영화 </a:t>
            </a:r>
            <a:r>
              <a:rPr kumimoji="1" lang="en-US" altLang="ko-KR" dirty="0"/>
              <a:t>“</a:t>
            </a:r>
            <a:r>
              <a:rPr kumimoji="1" lang="ko-KR" altLang="en-US" dirty="0"/>
              <a:t>사운드 오브 뮤직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줄거리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048971" y="1163282"/>
            <a:ext cx="867392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영화 줄거리 살펴보기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C83A031-B009-BEBA-256D-9673D825FE59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774ED7B-0DEF-730F-F208-8B4671E1C47A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66B1DC1-864A-2C85-B652-1C50D285C36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835F0CF-6E63-DADD-D69A-086E80E0C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79" y="2112573"/>
            <a:ext cx="8135485" cy="3305636"/>
          </a:xfrm>
          <a:prstGeom prst="rect">
            <a:avLst/>
          </a:prstGeom>
        </p:spPr>
      </p:pic>
      <p:pic>
        <p:nvPicPr>
          <p:cNvPr id="15" name="Ⅳ-1-03 [내가 좋아하는 것들] 영화 “사운드 오브 뮤직” 중 'My Favorite Things'(감상)">
            <a:hlinkClick r:id="" action="ppaction://media"/>
            <a:extLst>
              <a:ext uri="{FF2B5EF4-FFF2-40B4-BE49-F238E27FC236}">
                <a16:creationId xmlns:a16="http://schemas.microsoft.com/office/drawing/2014/main" id="{7A37A4C4-67B1-E242-7018-31F08C49A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870" y="21148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B6AC9-92B6-CF18-F198-34F6EB1EB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B35CD1D-FC81-6E29-C985-619D8F6B8C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91B5108-4A93-6780-6D75-BAC2DCB79D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영화 </a:t>
            </a:r>
            <a:r>
              <a:rPr kumimoji="1" lang="en-US" altLang="ko-KR" dirty="0"/>
              <a:t>“</a:t>
            </a:r>
            <a:r>
              <a:rPr kumimoji="1" lang="ko-KR" altLang="en-US" dirty="0"/>
              <a:t>사운드 오브 뮤직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줄거리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C63C2C-E7C9-14FE-3251-15090B2D3D19}"/>
              </a:ext>
            </a:extLst>
          </p:cNvPr>
          <p:cNvSpPr txBox="1">
            <a:spLocks/>
          </p:cNvSpPr>
          <p:nvPr/>
        </p:nvSpPr>
        <p:spPr>
          <a:xfrm>
            <a:off x="932134" y="1332699"/>
            <a:ext cx="867392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것들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을 노래하는 장면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BE47E50F-012E-DB90-3520-6FE5B5225133}"/>
              </a:ext>
            </a:extLst>
          </p:cNvPr>
          <p:cNvSpPr txBox="1">
            <a:spLocks/>
          </p:cNvSpPr>
          <p:nvPr/>
        </p:nvSpPr>
        <p:spPr>
          <a:xfrm>
            <a:off x="1055188" y="2235308"/>
            <a:ext cx="992734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가정교사인 마리아 선생님이 천둥 번개가 무서워 달려온 아이들에게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것들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떠올리면 즐거워질 수 있다고 노래하는 장면이다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B9DE0FC-1D6B-A3A9-9A3E-B79CFAE1269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2FEC57F-1F89-F6D5-04E7-CC50E2C0D46C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F983570-15A2-A346-F577-6EAE282829E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8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7863-83F8-0659-1E46-D08CEBD1D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DBB9879-F723-918F-22FB-CF27F68900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6BB6A0F-F86A-6EBD-2607-02D2035B58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영화 </a:t>
            </a:r>
            <a:r>
              <a:rPr kumimoji="1" lang="en-US" altLang="ko-KR" dirty="0"/>
              <a:t>“</a:t>
            </a:r>
            <a:r>
              <a:rPr kumimoji="1" lang="ko-KR" altLang="en-US" dirty="0"/>
              <a:t>사운드 오브 뮤직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줄거리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06D3803-F21B-F43E-1820-AB2FF895BE13}"/>
              </a:ext>
            </a:extLst>
          </p:cNvPr>
          <p:cNvSpPr txBox="1">
            <a:spLocks/>
          </p:cNvSpPr>
          <p:nvPr/>
        </p:nvSpPr>
        <p:spPr>
          <a:xfrm>
            <a:off x="932134" y="1332699"/>
            <a:ext cx="867392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것들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02D7EBF-84EB-2D23-564C-FD1A08F4FA78}"/>
              </a:ext>
            </a:extLst>
          </p:cNvPr>
          <p:cNvSpPr txBox="1">
            <a:spLocks/>
          </p:cNvSpPr>
          <p:nvPr/>
        </p:nvSpPr>
        <p:spPr>
          <a:xfrm>
            <a:off x="1055188" y="2235308"/>
            <a:ext cx="992734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노랫말의 의미를 생각하며 감상한다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감상한 느낌을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노래의 분위기를 이야기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춤을 추고 싶은 분위기이다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따뜻하고 사랑스러운 분위기이다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0FA53F5-FEBB-8597-9EE7-58A12D531D1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39D6E0E-D415-F5F8-2AD2-AB74BF562DED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2755867-6A94-19C6-47BE-3092550466E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6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3976-7AE2-1934-5EA7-B58C9A48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FEEB8E6-8D30-A414-4A80-246B2024BF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CA0A159-62E7-58C1-85C9-96D8F9D01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영화 속 음악의 일부를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연주하며 노래로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0CF307-005A-573C-B489-B98924505FF5}"/>
              </a:ext>
            </a:extLst>
          </p:cNvPr>
          <p:cNvSpPr txBox="1">
            <a:spLocks/>
          </p:cNvSpPr>
          <p:nvPr/>
        </p:nvSpPr>
        <p:spPr>
          <a:xfrm>
            <a:off x="898089" y="1121980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내가 좋아하는 것들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DD5AEB3-D47A-213A-4DC1-58787678C1F1}"/>
              </a:ext>
            </a:extLst>
          </p:cNvPr>
          <p:cNvSpPr txBox="1">
            <a:spLocks/>
          </p:cNvSpPr>
          <p:nvPr/>
        </p:nvSpPr>
        <p:spPr>
          <a:xfrm>
            <a:off x="935913" y="1872466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노래를 감상하며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 강약을 표현한다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네 마디씩 듣고 따라 부르며 노래를 익힌다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생각하며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강약을 살려 바른 자세로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906DB0D-CFE0-8428-0C93-D97A4E39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05" y="2419209"/>
            <a:ext cx="7268589" cy="2019582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35942E8-7CBD-106C-341B-055E95C67B8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BE2C89F-CB90-3DD8-61E5-56F7747F0C5F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33A3E04-79E5-F8F1-FFE5-7D2FD6607A9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5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FC44-9874-2C1C-BE23-64D8BF32D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A3AB978-842B-CACA-E709-455910A500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90C82F1-8112-356E-C3DD-0C209F912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영화 속 음악의 일부를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연주하며 노래로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C953680-A55A-94EA-00C8-B0FE1C8E8962}"/>
              </a:ext>
            </a:extLst>
          </p:cNvPr>
          <p:cNvSpPr txBox="1">
            <a:spLocks/>
          </p:cNvSpPr>
          <p:nvPr/>
        </p:nvSpPr>
        <p:spPr>
          <a:xfrm>
            <a:off x="757038" y="1055401"/>
            <a:ext cx="900466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악곡 연주하기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2E8D0324-30DF-DD1B-1656-4DC7FB2691CF}"/>
              </a:ext>
            </a:extLst>
          </p:cNvPr>
          <p:cNvSpPr txBox="1">
            <a:spLocks/>
          </p:cNvSpPr>
          <p:nvPr/>
        </p:nvSpPr>
        <p:spPr>
          <a:xfrm>
            <a:off x="792000" y="1827904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글로켄슈필의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음과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음의 위치를 확인한다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악곡에서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음과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#’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음이 나오는 부분을 확인하고 부분 연습한다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(2, 4, 6, 10, 12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반주에 맞추어 바른 자세와 주법으로 악곡 전체를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40C8F5C-7AD5-62B5-7E7E-08D84B509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146" y="2376639"/>
            <a:ext cx="6155952" cy="220537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BFD00EC7-8814-EB70-8C33-81A402C9E50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FBCFD7-5134-095E-042F-FAC4F8EC71D0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F5B8D0E-5F84-D0BE-6A84-612A28331B9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6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90348-6B0D-D0BD-2168-015D14CAA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7E6EE66-B59D-410A-1B4D-74514321A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3650B3E-03D4-00B5-3565-BA4ADCA59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영화 속 음악의 일부를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연주하며 노래로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16AF334-FB92-68EC-1D3A-9D53B75DE81F}"/>
              </a:ext>
            </a:extLst>
          </p:cNvPr>
          <p:cNvSpPr txBox="1">
            <a:spLocks/>
          </p:cNvSpPr>
          <p:nvPr/>
        </p:nvSpPr>
        <p:spPr>
          <a:xfrm>
            <a:off x="674351" y="1129594"/>
            <a:ext cx="10940473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좋아하는 것들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을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연주하며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3B8654D-0ED7-53C1-EB07-E3057299C702}"/>
              </a:ext>
            </a:extLst>
          </p:cNvPr>
          <p:cNvSpPr txBox="1">
            <a:spLocks/>
          </p:cNvSpPr>
          <p:nvPr/>
        </p:nvSpPr>
        <p:spPr>
          <a:xfrm>
            <a:off x="1132330" y="2017526"/>
            <a:ext cx="9927340" cy="161684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 부르기와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글로켄슈필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연주로 역할을 나누어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역할을 바꾸어 연주한다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연주와 노래가 익숙해지면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글로켄슈필을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연주하며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62E96F8-1ABF-624F-CFE4-7D839698320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09F33EE-D17B-4665-8712-9227AED387E5}"/>
              </a:ext>
            </a:extLst>
          </p:cNvPr>
          <p:cNvSpPr txBox="1">
            <a:spLocks/>
          </p:cNvSpPr>
          <p:nvPr/>
        </p:nvSpPr>
        <p:spPr>
          <a:xfrm>
            <a:off x="10583694" y="533384"/>
            <a:ext cx="13083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영화 속 음악처럼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9785039-B9F8-9418-EFF2-D2BBEEF0E86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70~71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0365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7776</TotalTime>
  <Words>1034</Words>
  <Application>Microsoft Office PowerPoint</Application>
  <PresentationFormat>와이드스크린</PresentationFormat>
  <Paragraphs>170</Paragraphs>
  <Slides>21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21</vt:i4>
      </vt:variant>
    </vt:vector>
  </HeadingPairs>
  <TitlesOfParts>
    <vt:vector size="30" baseType="lpstr">
      <vt:lpstr>Arial</vt:lpstr>
      <vt:lpstr>맑은 고딕</vt:lpstr>
      <vt:lpstr>NanumGothic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187</cp:revision>
  <dcterms:created xsi:type="dcterms:W3CDTF">2024-07-03T01:17:18Z</dcterms:created>
  <dcterms:modified xsi:type="dcterms:W3CDTF">2025-02-27T06:45:56Z</dcterms:modified>
</cp:coreProperties>
</file>