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300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2025-05-16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그랬으면 좋겠네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18~19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장단에 맞춰 주고 받는 느낌을 살려 </a:t>
            </a:r>
            <a:r>
              <a:rPr kumimoji="1" lang="en-US" altLang="ko-KR" sz="2800" dirty="0">
                <a:latin typeface="+mn-ea"/>
                <a:ea typeface="+mn-ea"/>
              </a:rPr>
              <a:t>2</a:t>
            </a:r>
            <a:r>
              <a:rPr kumimoji="1" lang="ko-KR" altLang="en-US" sz="2800" dirty="0">
                <a:latin typeface="+mn-ea"/>
                <a:ea typeface="+mn-ea"/>
              </a:rPr>
              <a:t>부 합창을 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내림나장조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자진모리장단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,    =116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89" r="-4265"/>
          <a:stretch/>
        </p:blipFill>
        <p:spPr>
          <a:xfrm>
            <a:off x="2397696" y="1661160"/>
            <a:ext cx="313754" cy="411480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2018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년 제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32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회 창작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국악동요대회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수상작으로 통일된 우리나라에서 서울과 평양을 자유롭게 오가며 냉면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순대 등을 맛보고 싶다는 통일의 바람을 표현하고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D68B1D3-9F45-0881-9BDE-066FB83ACD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92" r="5692"/>
          <a:stretch/>
        </p:blipFill>
        <p:spPr>
          <a:xfrm>
            <a:off x="3908996" y="2213610"/>
            <a:ext cx="243939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384F49A-753E-3A54-9840-77143F598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00" y="1772154"/>
            <a:ext cx="4777943" cy="45829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4A6F5FD-1D2E-8F98-559F-FC7B621C4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756" y="1024497"/>
            <a:ext cx="4653225" cy="5173866"/>
          </a:xfrm>
          <a:prstGeom prst="rect">
            <a:avLst/>
          </a:prstGeom>
        </p:spPr>
      </p:pic>
      <p:pic>
        <p:nvPicPr>
          <p:cNvPr id="8" name="Q8.그랬으면 좋겠네-노래">
            <a:hlinkClick r:id="" action="ppaction://media"/>
            <a:extLst>
              <a:ext uri="{FF2B5EF4-FFF2-40B4-BE49-F238E27FC236}">
                <a16:creationId xmlns:a16="http://schemas.microsoft.com/office/drawing/2014/main" id="{2962DD99-1C9E-52A0-B4D7-B2AF7AA9E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6061" y="1303700"/>
            <a:ext cx="391477" cy="391477"/>
          </a:xfrm>
          <a:prstGeom prst="rect">
            <a:avLst/>
          </a:prstGeom>
        </p:spPr>
      </p:pic>
      <p:pic>
        <p:nvPicPr>
          <p:cNvPr id="9" name="Q8.그랬으면 좋겠네-반주">
            <a:hlinkClick r:id="" action="ppaction://media"/>
            <a:extLst>
              <a:ext uri="{FF2B5EF4-FFF2-40B4-BE49-F238E27FC236}">
                <a16:creationId xmlns:a16="http://schemas.microsoft.com/office/drawing/2014/main" id="{FB968D89-EF25-F8EC-E4CC-16F255E47D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6061" y="2210707"/>
            <a:ext cx="391477" cy="3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장단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0482540-9EED-5DE9-E221-ECCA6D04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734" y="2365641"/>
            <a:ext cx="9150531" cy="24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북한의 음식과 문화 조사하기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D010AAB8-B547-4FA3-5AD0-ED8658286910}"/>
              </a:ext>
            </a:extLst>
          </p:cNvPr>
          <p:cNvSpPr/>
          <p:nvPr/>
        </p:nvSpPr>
        <p:spPr>
          <a:xfrm>
            <a:off x="933540" y="1271588"/>
            <a:ext cx="1959884" cy="3518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북한의 음식 문화</a:t>
            </a:r>
          </a:p>
        </p:txBody>
      </p:sp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DB1D3BCA-3797-E7C0-2D62-DFE617578A8D}"/>
              </a:ext>
            </a:extLst>
          </p:cNvPr>
          <p:cNvSpPr txBox="1">
            <a:spLocks/>
          </p:cNvSpPr>
          <p:nvPr/>
        </p:nvSpPr>
        <p:spPr>
          <a:xfrm>
            <a:off x="1274172" y="1799008"/>
            <a:ext cx="9437371" cy="69205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북한 지방은 벼농사가 어려운 편이어서 벼보다 메밀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옥수수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감자 등의 잡곡을 많이 재배하고 이를 활용한 음식이 많다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겨울이 긴 편이라 발효음식이 많고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음식의 간은 남한 보다는 싱거운 편이다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991AF976-38A2-FD6A-4CD9-65A07CC8D6E4}"/>
              </a:ext>
            </a:extLst>
          </p:cNvPr>
          <p:cNvSpPr/>
          <p:nvPr/>
        </p:nvSpPr>
        <p:spPr>
          <a:xfrm>
            <a:off x="1345475" y="3028365"/>
            <a:ext cx="1547949" cy="315726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평양온반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텍스트 개체 틀 1">
            <a:extLst>
              <a:ext uri="{FF2B5EF4-FFF2-40B4-BE49-F238E27FC236}">
                <a16:creationId xmlns:a16="http://schemas.microsoft.com/office/drawing/2014/main" id="{94B4247B-D57B-3C64-5E83-C871F2B1A0F3}"/>
              </a:ext>
            </a:extLst>
          </p:cNvPr>
          <p:cNvSpPr txBox="1">
            <a:spLocks/>
          </p:cNvSpPr>
          <p:nvPr/>
        </p:nvSpPr>
        <p:spPr>
          <a:xfrm>
            <a:off x="3095898" y="3028365"/>
            <a:ext cx="8138159" cy="69205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평양냉면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대동강숭어국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녹두지짐과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함께 평양의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대 음식 중 하나다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평양과 평안남도 지방의 잔치 음식이자 향토음식이다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닭고기 장국에 닭고기와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녹두지짐을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얹어 먹는 장국밥형식이다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8FE5F1F8-B901-B84E-6D6E-259A4BA4CBCD}"/>
              </a:ext>
            </a:extLst>
          </p:cNvPr>
          <p:cNvSpPr/>
          <p:nvPr/>
        </p:nvSpPr>
        <p:spPr>
          <a:xfrm>
            <a:off x="1345475" y="4020913"/>
            <a:ext cx="1547949" cy="315726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아바이순대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텍스트 개체 틀 1">
            <a:extLst>
              <a:ext uri="{FF2B5EF4-FFF2-40B4-BE49-F238E27FC236}">
                <a16:creationId xmlns:a16="http://schemas.microsoft.com/office/drawing/2014/main" id="{EDAB30D0-9FA3-4DE5-635B-2FA40A9B657B}"/>
              </a:ext>
            </a:extLst>
          </p:cNvPr>
          <p:cNvSpPr txBox="1">
            <a:spLocks/>
          </p:cNvSpPr>
          <p:nvPr/>
        </p:nvSpPr>
        <p:spPr>
          <a:xfrm>
            <a:off x="3095898" y="4020914"/>
            <a:ext cx="8138159" cy="31572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함경도 지방의 향토음식으로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주로 찹쌀밥과 선지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고사리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숙주 등의 재료를 넣어 만든다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86FF03C3-8935-5872-FD2A-6B6926DF9E22}"/>
              </a:ext>
            </a:extLst>
          </p:cNvPr>
          <p:cNvSpPr/>
          <p:nvPr/>
        </p:nvSpPr>
        <p:spPr>
          <a:xfrm>
            <a:off x="3788229" y="4833257"/>
            <a:ext cx="5009605" cy="107115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i="1" dirty="0"/>
              <a:t>다른 북한의 음식은</a:t>
            </a:r>
            <a:endParaRPr lang="en-US" altLang="ko-KR" i="1" dirty="0"/>
          </a:p>
          <a:p>
            <a:pPr algn="ctr"/>
            <a:r>
              <a:rPr lang="ko-KR" altLang="en-US" i="1" dirty="0"/>
              <a:t>어떤 것이 있을까</a:t>
            </a:r>
            <a:r>
              <a:rPr lang="en-US" altLang="ko-KR" i="1" dirty="0"/>
              <a:t>?</a:t>
            </a:r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184</Words>
  <Application>Microsoft Office PowerPoint</Application>
  <PresentationFormat>와이드스크린</PresentationFormat>
  <Paragraphs>32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맑은 고딕</vt:lpstr>
      <vt:lpstr>나눔고딕</vt:lpstr>
      <vt:lpstr>Arial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152</cp:revision>
  <dcterms:created xsi:type="dcterms:W3CDTF">2024-07-03T01:17:18Z</dcterms:created>
  <dcterms:modified xsi:type="dcterms:W3CDTF">2025-05-16T08:14:34Z</dcterms:modified>
</cp:coreProperties>
</file>