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67" r:id="rId8"/>
    <p:sldId id="375" r:id="rId9"/>
    <p:sldId id="376" r:id="rId10"/>
    <p:sldId id="372" r:id="rId11"/>
    <p:sldId id="373" r:id="rId12"/>
    <p:sldId id="309" r:id="rId13"/>
    <p:sldId id="377" r:id="rId14"/>
    <p:sldId id="374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나무의 노래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78BE7-5012-13C4-4A12-95D1CE6C6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209E2971-F088-C849-52D8-C26679E16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56A694B-ED3A-C926-6429-9E169B28A583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성부의 어울림을 느끼며 부분 </a:t>
            </a:r>
            <a:r>
              <a:rPr kumimoji="1" lang="en-US" altLang="ko-KR" dirty="0"/>
              <a:t>2</a:t>
            </a:r>
            <a:r>
              <a:rPr kumimoji="1" lang="ko-KR" altLang="en-US" dirty="0"/>
              <a:t>부 합창을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4C28CBA-2B4E-409B-30D7-C0F568375CC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아래 성부 가락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94B0A6F-1C95-FDC9-1115-71B95749FC37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91791C4-9591-AB50-FF2B-2ABE18AC667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726CDD6-C987-B30D-7A86-FB6FBC43B15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037B9167-34C9-95F4-AA97-931D47B5490D}"/>
              </a:ext>
            </a:extLst>
          </p:cNvPr>
          <p:cNvSpPr txBox="1">
            <a:spLocks/>
          </p:cNvSpPr>
          <p:nvPr/>
        </p:nvSpPr>
        <p:spPr>
          <a:xfrm>
            <a:off x="791999" y="4009847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 성부 가락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48CE04A-1F04-133F-AB29-E88CE27E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21" y="1764690"/>
            <a:ext cx="4149249" cy="13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1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C5704-0F65-19A9-F62F-606203CF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31C4D42F-22AE-B5BC-49C1-4E1E84E9D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1A60EA-4F21-2F61-BAAD-946A91A92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050" y="1512103"/>
            <a:ext cx="3915550" cy="5071956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BC58571-C19E-78B6-D167-CA3EDD778BD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성부의 어울림을 느끼며 부분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1BEBB8D-84E3-470A-57A0-D6FEC41535EF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89B2ABB7-50B4-36BB-0DA8-CBC70A1E1BD2}"/>
              </a:ext>
            </a:extLst>
          </p:cNvPr>
          <p:cNvSpPr txBox="1">
            <a:spLocks/>
          </p:cNvSpPr>
          <p:nvPr/>
        </p:nvSpPr>
        <p:spPr>
          <a:xfrm>
            <a:off x="2441161" y="2744028"/>
            <a:ext cx="1025004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위 성부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D06290C-3612-D9D8-311E-0485058D9B4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9EE0060-808F-0D63-731A-B5D9A096CF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6-2-4-03 [나무의 노래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88B6402A-3916-2B44-3503-50E9AE1A0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4477" y="2241182"/>
            <a:ext cx="441071" cy="441071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28A8D22A-10DC-D2E3-7C5B-C2299B819C64}"/>
              </a:ext>
            </a:extLst>
          </p:cNvPr>
          <p:cNvSpPr txBox="1">
            <a:spLocks/>
          </p:cNvSpPr>
          <p:nvPr/>
        </p:nvSpPr>
        <p:spPr>
          <a:xfrm>
            <a:off x="2379635" y="3802459"/>
            <a:ext cx="1025004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아래 성부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6-2-4-04 [나무의 노래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AEE360C8-DB95-D069-5DCD-1BF6037E2E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6761" y="3317886"/>
            <a:ext cx="441071" cy="441071"/>
          </a:xfrm>
          <a:prstGeom prst="rect">
            <a:avLst/>
          </a:prstGeom>
        </p:spPr>
      </p:pic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698E0C81-DBA7-2C1D-BBBB-CDFBA9594A34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성부의 어울림을 느끼며 부분 </a:t>
            </a:r>
            <a:r>
              <a:rPr kumimoji="1" lang="en-US" altLang="ko-KR" dirty="0"/>
              <a:t>2</a:t>
            </a:r>
            <a:r>
              <a:rPr kumimoji="1" lang="ko-KR" altLang="en-US" dirty="0"/>
              <a:t>부 합창을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69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빠르기의 변화를 살려 </a:t>
            </a:r>
            <a:endParaRPr lang="en-US" altLang="ko-KR" sz="2800" dirty="0"/>
          </a:p>
          <a:p>
            <a:r>
              <a:rPr lang="ko-KR" altLang="en-US" sz="2800" dirty="0"/>
              <a:t>부분 </a:t>
            </a:r>
            <a:r>
              <a:rPr lang="en-US" altLang="ko-KR" sz="2800" dirty="0"/>
              <a:t>2</a:t>
            </a:r>
            <a:r>
              <a:rPr lang="ko-KR" altLang="en-US" sz="2800" dirty="0"/>
              <a:t>부 합창을 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37024C4-C27E-5E76-4B44-A1CD7C3EC40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6FDE7AC-562B-96D5-F308-B6773AECDBD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윤동주 시인의 동시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나무</a:t>
            </a:r>
            <a:r>
              <a:rPr kumimoji="1" lang="en-US" altLang="ko-KR" sz="3200" dirty="0"/>
              <a:t>’</a:t>
            </a:r>
            <a:r>
              <a:rPr kumimoji="1" lang="ko-KR" altLang="en-US" sz="3200" dirty="0"/>
              <a:t>를 읽고 느낌 이야기 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2375DA2-5BED-C847-0443-98F849C88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052" y="2274193"/>
            <a:ext cx="3995895" cy="188161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DD80847-8CC0-CB82-AD20-3A983128B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928" y="4653494"/>
            <a:ext cx="247685" cy="257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344A03-2CFB-90F3-B40D-51166E7EBE70}"/>
              </a:ext>
            </a:extLst>
          </p:cNvPr>
          <p:cNvSpPr txBox="1"/>
          <p:nvPr/>
        </p:nvSpPr>
        <p:spPr>
          <a:xfrm>
            <a:off x="2852257" y="4620881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바람이 불어 나무가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흔들리는 장면이 떠올라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836F0-F947-ED60-0CEC-2EE5A8F52AE5}"/>
              </a:ext>
            </a:extLst>
          </p:cNvPr>
          <p:cNvSpPr txBox="1"/>
          <p:nvPr/>
        </p:nvSpPr>
        <p:spPr>
          <a:xfrm>
            <a:off x="6489957" y="4609660"/>
            <a:ext cx="3008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나무가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살아 있는 것처럼 느껴져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빠르기의 변화를 살려 부분 </a:t>
            </a:r>
            <a:r>
              <a:rPr kumimoji="1" lang="en-US" altLang="ko-KR" sz="3200" dirty="0"/>
              <a:t>2</a:t>
            </a:r>
            <a:r>
              <a:rPr kumimoji="1" lang="ko-KR" altLang="en-US" sz="3200" dirty="0"/>
              <a:t>부 합창을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3D7BE3C-5A00-AD05-1483-8ED22F7132E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CE54A00-F465-8749-7A30-D857C52D7C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106826D-A623-F61A-73DB-18993B2EB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82DDB0C-37E7-9F75-00D3-9A47134F2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050" y="1512103"/>
            <a:ext cx="3915550" cy="5071956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느낌을 담아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분위기 생각하며 노래 듣기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123DF95-0AB4-4442-1E96-E91E5B34B26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8793F86-DA1D-99CC-7E83-9C775D79B1E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6-2-4-01 [나무의 노래] 노래">
            <a:hlinkClick r:id="" action="ppaction://media"/>
            <a:extLst>
              <a:ext uri="{FF2B5EF4-FFF2-40B4-BE49-F238E27FC236}">
                <a16:creationId xmlns:a16="http://schemas.microsoft.com/office/drawing/2014/main" id="{4D951116-493D-19BF-8880-9C6ED2544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8384" y="2228161"/>
            <a:ext cx="438854" cy="438854"/>
          </a:xfrm>
          <a:prstGeom prst="rect">
            <a:avLst/>
          </a:prstGeom>
        </p:spPr>
      </p:pic>
      <p:pic>
        <p:nvPicPr>
          <p:cNvPr id="11" name="6-2-4-02 [나무의 노래] 반주">
            <a:hlinkClick r:id="" action="ppaction://media"/>
            <a:extLst>
              <a:ext uri="{FF2B5EF4-FFF2-40B4-BE49-F238E27FC236}">
                <a16:creationId xmlns:a16="http://schemas.microsoft.com/office/drawing/2014/main" id="{0F22ED6A-5AF0-8298-6491-EE315D1C9F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6001" y="3234878"/>
            <a:ext cx="438854" cy="438854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C49EEBD-9DD9-B4F2-A77E-3232B55A7148}"/>
              </a:ext>
            </a:extLst>
          </p:cNvPr>
          <p:cNvSpPr txBox="1">
            <a:spLocks/>
          </p:cNvSpPr>
          <p:nvPr/>
        </p:nvSpPr>
        <p:spPr>
          <a:xfrm>
            <a:off x="2765757" y="269401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A2414B97-B5F7-9FC7-2BF8-7409952FA669}"/>
              </a:ext>
            </a:extLst>
          </p:cNvPr>
          <p:cNvSpPr txBox="1">
            <a:spLocks/>
          </p:cNvSpPr>
          <p:nvPr/>
        </p:nvSpPr>
        <p:spPr>
          <a:xfrm>
            <a:off x="2765757" y="368483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9571-7770-0685-CBF4-5FE18B672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F75F0E4B-0301-299C-E7A2-663FC9D3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0CAF109-DB7D-F5A7-B304-E6CF0FFA3476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느낌을 담아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6EECEDC-309E-B4CF-4432-5E7D1635055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2FF6C1D-BCF7-8A7A-5C85-20B42BDF6F9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노래의 리듬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7B5354B-F002-7D38-AB89-F67A51F5C08A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EFBCE09-0CB7-2C13-546F-5A6512D4ABE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95111DD-CB5D-47F6-D6E7-93F8DCB7493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E96E8DE-0F4F-9DA4-ED2D-AE40BB48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41" y="1798758"/>
            <a:ext cx="3444172" cy="16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2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3BD3-1B07-6788-66C9-AE2751A95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8661087-EF17-F9A3-2159-534651B7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9B340B9-C6D8-0C86-F875-F41BE93D0A74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느낌을 담아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512517A-F354-49C3-484E-9202823E8DC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B7269F0-6887-ED08-C349-29275C4EC7D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65969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분위기와 음악적 특징 살려 노래 익혀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F76CDA7-21C3-9769-5F7D-0D7970FC078D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5645376-A6D4-4339-7537-9F680F698C4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95E193E-C1A3-5E64-A732-3B51D7B81A4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FB0E8AF-B4DF-60B9-1E45-72E2F2497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086"/>
          <a:stretch>
            <a:fillRect/>
          </a:stretch>
        </p:blipFill>
        <p:spPr>
          <a:xfrm>
            <a:off x="3842502" y="1738508"/>
            <a:ext cx="6346599" cy="14001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037417E-E796-F4A5-40A7-C680F955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707"/>
          <a:stretch>
            <a:fillRect/>
          </a:stretch>
        </p:blipFill>
        <p:spPr>
          <a:xfrm>
            <a:off x="3842502" y="3323606"/>
            <a:ext cx="6926703" cy="13776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29C639-9CE8-8C49-337B-7476A9BEBA52}"/>
              </a:ext>
            </a:extLst>
          </p:cNvPr>
          <p:cNvSpPr txBox="1"/>
          <p:nvPr/>
        </p:nvSpPr>
        <p:spPr>
          <a:xfrm>
            <a:off x="1422795" y="2340032"/>
            <a:ext cx="1487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프레이징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F390B3-3F81-58EF-ACE3-7DAC3E9D4AD4}"/>
              </a:ext>
            </a:extLst>
          </p:cNvPr>
          <p:cNvSpPr txBox="1"/>
          <p:nvPr/>
        </p:nvSpPr>
        <p:spPr>
          <a:xfrm>
            <a:off x="1422795" y="3912377"/>
            <a:ext cx="109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 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F9440-349B-CC08-8375-CD611CBB4397}"/>
              </a:ext>
            </a:extLst>
          </p:cNvPr>
          <p:cNvSpPr txBox="1"/>
          <p:nvPr/>
        </p:nvSpPr>
        <p:spPr>
          <a:xfrm>
            <a:off x="1422795" y="5088674"/>
            <a:ext cx="2460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음악 기호와 특징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101CD42-05E9-41F6-CEBE-C266B209C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513" y="5096005"/>
            <a:ext cx="4048690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82FD55C-DA43-67B5-4046-88274264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 전체의 빠르기를 지시하는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빠르기말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빠르기말을</a:t>
            </a:r>
            <a:r>
              <a:rPr kumimoji="1" lang="ko-KR" altLang="en-US" dirty="0"/>
              <a:t> 알아보고 빠르기의 변화를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595956B-0C59-6DAF-3774-32094D55E7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CE04BE3-CEB8-63C4-1AFF-C3086DB0F15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A92E273-273B-4093-4655-2E4F6E01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43" y="1764692"/>
            <a:ext cx="8402025" cy="1394930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CF6FEA0E-B8AB-6C81-75D4-690125A3FD9D}"/>
              </a:ext>
            </a:extLst>
          </p:cNvPr>
          <p:cNvSpPr txBox="1">
            <a:spLocks/>
          </p:cNvSpPr>
          <p:nvPr/>
        </p:nvSpPr>
        <p:spPr>
          <a:xfrm>
            <a:off x="791996" y="3605937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빠르기 변화를 나타내는 기호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D9D7D85-131A-C273-A884-6995C39AC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740" y="4244758"/>
            <a:ext cx="3382659" cy="378399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D47AD9B-44C8-F312-9140-BDA0E7C21531}"/>
              </a:ext>
            </a:extLst>
          </p:cNvPr>
          <p:cNvSpPr txBox="1">
            <a:spLocks/>
          </p:cNvSpPr>
          <p:nvPr/>
        </p:nvSpPr>
        <p:spPr>
          <a:xfrm>
            <a:off x="791996" y="5043751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빠르기의 변화를 살려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3D61C3D-9361-0BAE-2099-5E01C0074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930" y="5644832"/>
            <a:ext cx="7535261" cy="3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242DDE-4D4F-6407-B7EB-D13EFA19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빠르기에 따라 곡의 분위기가 어떻게 </a:t>
            </a:r>
            <a:r>
              <a:rPr kumimoji="1" lang="ko-KR" altLang="en-US" sz="280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바뀌는지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빠르기에 따라 노래의 분위기가 어떻게 바뀌는지 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FB75725-9164-CE0A-C728-C562AC98E6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A8A207A-A526-D585-0D71-2B6177321FC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9339FFE-14C3-84C7-CC49-437A6876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17" y="1883112"/>
            <a:ext cx="6129766" cy="252990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F02E5DA-DC10-B1B5-05D5-135F9BA2E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668" y="4641363"/>
            <a:ext cx="247685" cy="257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E2FA2B-5235-3C07-CE71-2ACA4DE85EF8}"/>
              </a:ext>
            </a:extLst>
          </p:cNvPr>
          <p:cNvSpPr txBox="1"/>
          <p:nvPr/>
        </p:nvSpPr>
        <p:spPr>
          <a:xfrm>
            <a:off x="3921082" y="4578414"/>
            <a:ext cx="19931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서정적이다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아름답다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차분하다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FEBA4-7DAC-FA60-0ACB-5DD91AE62272}"/>
              </a:ext>
            </a:extLst>
          </p:cNvPr>
          <p:cNvSpPr txBox="1"/>
          <p:nvPr/>
        </p:nvSpPr>
        <p:spPr>
          <a:xfrm>
            <a:off x="6831215" y="4572000"/>
            <a:ext cx="19931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경쾌하다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신난다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즐겁다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C4EFC0C-3731-D43B-B316-FADB5553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성부의 어울림을 느끼며 부분 </a:t>
            </a:r>
            <a:r>
              <a:rPr kumimoji="1" lang="en-US" altLang="ko-KR" dirty="0"/>
              <a:t>2</a:t>
            </a:r>
            <a:r>
              <a:rPr kumimoji="1" lang="ko-KR" altLang="en-US" dirty="0"/>
              <a:t>부 합창을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DD9F0E5-C48C-8464-3C0A-755D598FFDA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여린내기로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6B33CAE-5929-912F-09CF-231A0D21A0E9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나무의 노래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8870C8F-E5C9-89C7-3234-2D608487DDC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A325D78-7E92-2D08-A8CC-290BEC65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74" y="1764691"/>
            <a:ext cx="5492436" cy="1937027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7EC9B891-224C-2049-42BB-6CB8AC79D13A}"/>
              </a:ext>
            </a:extLst>
          </p:cNvPr>
          <p:cNvSpPr txBox="1">
            <a:spLocks/>
          </p:cNvSpPr>
          <p:nvPr/>
        </p:nvSpPr>
        <p:spPr>
          <a:xfrm>
            <a:off x="829751" y="4222698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부분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36644-E994-241D-D419-18A57322E3D3}"/>
              </a:ext>
            </a:extLst>
          </p:cNvPr>
          <p:cNvSpPr txBox="1"/>
          <p:nvPr/>
        </p:nvSpPr>
        <p:spPr>
          <a:xfrm>
            <a:off x="1511286" y="49029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마디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9~14,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마디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19~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끝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4061</TotalTime>
  <Words>464</Words>
  <Application>Microsoft Office PowerPoint</Application>
  <PresentationFormat>와이드스크린</PresentationFormat>
  <Paragraphs>90</Paragraphs>
  <Slides>13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맑은 고딕</vt:lpstr>
      <vt:lpstr>나눔고딕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198</cp:revision>
  <dcterms:created xsi:type="dcterms:W3CDTF">2024-07-03T01:17:18Z</dcterms:created>
  <dcterms:modified xsi:type="dcterms:W3CDTF">2025-11-04T01:06:53Z</dcterms:modified>
</cp:coreProperties>
</file>