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9" r:id="rId6"/>
    <p:sldId id="305" r:id="rId7"/>
    <p:sldId id="311" r:id="rId8"/>
    <p:sldId id="312" r:id="rId9"/>
    <p:sldId id="327" r:id="rId10"/>
    <p:sldId id="295" r:id="rId11"/>
  </p:sldIdLst>
  <p:sldSz cx="12192000" cy="6858000"/>
  <p:notesSz cx="6858000" cy="9144000"/>
  <p:embeddedFontLst>
    <p:embeddedFont>
      <p:font typeface="NanumGothicExtraBold" pitchFamily="2" charset="-127"/>
      <p:bold r:id="rId13"/>
    </p:embeddedFont>
    <p:embeddedFont>
      <p:font typeface="나눔고딕" pitchFamily="2" charset="-127"/>
      <p:regular r:id="rId14"/>
      <p:bold r:id="rId15"/>
    </p:embeddedFont>
    <p:embeddedFont>
      <p:font typeface="맑은 고딕" panose="020B0503020000020004" pitchFamily="50" charset="-127"/>
      <p:regular r:id="rId16"/>
      <p:bold r:id="rId1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C4D9"/>
    <a:srgbClr val="F0C1C8"/>
    <a:srgbClr val="C4A6C0"/>
    <a:srgbClr val="B2B8E3"/>
    <a:srgbClr val="91A2C9"/>
    <a:srgbClr val="E7C3D8"/>
    <a:srgbClr val="FFFFFF"/>
    <a:srgbClr val="FEC306"/>
    <a:srgbClr val="DF5327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밝은 스타일 2 - 강조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밝은 스타일 2 - 강조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87"/>
    <p:restoredTop sz="94658"/>
  </p:normalViewPr>
  <p:slideViewPr>
    <p:cSldViewPr snapToGrid="0" showGuides="1">
      <p:cViewPr varScale="1">
        <p:scale>
          <a:sx n="118" d="100"/>
          <a:sy n="118" d="100"/>
        </p:scale>
        <p:origin x="108" y="6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2025-06-09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4000" dirty="0">
                <a:latin typeface="+mn-ea"/>
                <a:ea typeface="+mn-ea"/>
              </a:rPr>
              <a:t>사운드 디자인</a:t>
            </a:r>
            <a:endParaRPr kumimoji="1" lang="en-US" altLang="ko-KR" sz="40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Ⅳ.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창작해요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98~99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2400"/>
            <a:ext cx="5760000" cy="1562650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생활 주변의 소리나 장면을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모방하여 음악의 새로움을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느낄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사운드 디자인 이해하기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48134DF2-62D1-F3A8-A517-462F51AD99E5}"/>
              </a:ext>
            </a:extLst>
          </p:cNvPr>
          <p:cNvSpPr/>
          <p:nvPr/>
        </p:nvSpPr>
        <p:spPr>
          <a:xfrm>
            <a:off x="792000" y="1802851"/>
            <a:ext cx="1591971" cy="31986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사운드 디자인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AFCE41-5801-A82D-AB37-A185EB5A18C4}"/>
              </a:ext>
            </a:extLst>
          </p:cNvPr>
          <p:cNvSpPr txBox="1"/>
          <p:nvPr/>
        </p:nvSpPr>
        <p:spPr>
          <a:xfrm>
            <a:off x="2586446" y="1724474"/>
            <a:ext cx="8889274" cy="134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/>
              <a:t>영화나 방송</a:t>
            </a:r>
            <a:r>
              <a:rPr lang="en-US" altLang="ko-KR" sz="1400" dirty="0"/>
              <a:t>, </a:t>
            </a:r>
            <a:r>
              <a:rPr lang="ko-KR" altLang="en-US" sz="1400" dirty="0"/>
              <a:t>연극</a:t>
            </a:r>
            <a:r>
              <a:rPr lang="en-US" altLang="ko-KR" sz="1400" dirty="0"/>
              <a:t>, </a:t>
            </a:r>
            <a:r>
              <a:rPr lang="ko-KR" altLang="en-US" sz="1400" dirty="0"/>
              <a:t>레코딩</a:t>
            </a:r>
            <a:r>
              <a:rPr lang="en-US" altLang="ko-KR" sz="1400" dirty="0"/>
              <a:t>, </a:t>
            </a:r>
            <a:r>
              <a:rPr lang="ko-KR" altLang="en-US" sz="1400" dirty="0"/>
              <a:t>비디오 게임 등 상황에 맞는 소리 또는 음악을 인위적으로 구성하는 것을 말한다</a:t>
            </a:r>
            <a:r>
              <a:rPr lang="en-US" altLang="ko-KR" sz="1400" dirty="0"/>
              <a:t>. </a:t>
            </a:r>
            <a:r>
              <a:rPr lang="ko-KR" altLang="en-US" sz="1400" dirty="0"/>
              <a:t>음향 요소를 선별</a:t>
            </a:r>
            <a:r>
              <a:rPr lang="en-US" altLang="ko-KR" sz="1400" dirty="0"/>
              <a:t>, </a:t>
            </a:r>
            <a:r>
              <a:rPr lang="ko-KR" altLang="en-US" sz="1400" dirty="0"/>
              <a:t>습득</a:t>
            </a:r>
            <a:r>
              <a:rPr lang="en-US" altLang="ko-KR" sz="1400" dirty="0"/>
              <a:t>, </a:t>
            </a:r>
            <a:r>
              <a:rPr lang="ko-KR" altLang="en-US" sz="1400" dirty="0"/>
              <a:t>조작</a:t>
            </a:r>
            <a:r>
              <a:rPr lang="en-US" altLang="ko-KR" sz="1400" dirty="0"/>
              <a:t>, </a:t>
            </a:r>
            <a:r>
              <a:rPr lang="ko-KR" altLang="en-US" sz="1400" dirty="0"/>
              <a:t>생산하는 모든 과정으로 영화</a:t>
            </a:r>
            <a:r>
              <a:rPr lang="en-US" altLang="ko-KR" sz="1400" dirty="0"/>
              <a:t>, </a:t>
            </a:r>
            <a:r>
              <a:rPr lang="ko-KR" altLang="en-US" sz="1400" dirty="0"/>
              <a:t>방송</a:t>
            </a:r>
            <a:r>
              <a:rPr lang="en-US" altLang="ko-KR" sz="1400" dirty="0"/>
              <a:t>, </a:t>
            </a:r>
            <a:r>
              <a:rPr lang="ko-KR" altLang="en-US" sz="1400" dirty="0"/>
              <a:t>극장</a:t>
            </a:r>
            <a:r>
              <a:rPr lang="en-US" altLang="ko-KR" sz="1400" dirty="0"/>
              <a:t>, </a:t>
            </a:r>
            <a:r>
              <a:rPr lang="ko-KR" altLang="en-US" sz="1400" dirty="0"/>
              <a:t>레코딩</a:t>
            </a:r>
            <a:r>
              <a:rPr lang="en-US" altLang="ko-KR" sz="1400" dirty="0"/>
              <a:t>, </a:t>
            </a:r>
            <a:r>
              <a:rPr lang="ko-KR" altLang="en-US" sz="1400" dirty="0"/>
              <a:t>라이브 퍼포먼스</a:t>
            </a:r>
            <a:r>
              <a:rPr lang="en-US" altLang="ko-KR" sz="1400" dirty="0"/>
              <a:t>, </a:t>
            </a:r>
            <a:r>
              <a:rPr lang="ko-KR" altLang="en-US" sz="1400" dirty="0"/>
              <a:t>사운드아트</a:t>
            </a:r>
            <a:r>
              <a:rPr lang="en-US" altLang="ko-KR" sz="1400" dirty="0"/>
              <a:t>, </a:t>
            </a:r>
            <a:r>
              <a:rPr lang="ko-KR" altLang="en-US" sz="1400" dirty="0"/>
              <a:t>포스트 프로덕션</a:t>
            </a:r>
            <a:r>
              <a:rPr lang="en-US" altLang="ko-KR" sz="1400" dirty="0"/>
              <a:t>, </a:t>
            </a:r>
            <a:r>
              <a:rPr lang="ko-KR" altLang="en-US" sz="1400" dirty="0"/>
              <a:t>비디오 게임 개발 등에 널리 사용된다</a:t>
            </a:r>
            <a:r>
              <a:rPr lang="en-US" altLang="ko-KR" sz="1400" dirty="0"/>
              <a:t>. </a:t>
            </a:r>
            <a:r>
              <a:rPr lang="ko-KR" altLang="en-US" sz="1400" dirty="0"/>
              <a:t>이미 작곡되거나 녹음된 오디오</a:t>
            </a:r>
            <a:r>
              <a:rPr lang="en-US" altLang="ko-KR" sz="1400" dirty="0"/>
              <a:t>, </a:t>
            </a:r>
            <a:r>
              <a:rPr lang="ko-KR" altLang="en-US" sz="1400" dirty="0"/>
              <a:t>예를 들어 효과음이나 대사를 다루며</a:t>
            </a:r>
            <a:r>
              <a:rPr lang="en-US" altLang="ko-KR" sz="1400" dirty="0"/>
              <a:t>, </a:t>
            </a:r>
            <a:r>
              <a:rPr lang="ko-KR" altLang="en-US" sz="1400" dirty="0"/>
              <a:t>때로는 원하는 분위기나 효과를 내기 위해 사운드 디자이너가 작곡</a:t>
            </a:r>
            <a:r>
              <a:rPr lang="en-US" altLang="ko-KR" sz="1400" dirty="0"/>
              <a:t>, </a:t>
            </a:r>
            <a:r>
              <a:rPr lang="ko-KR" altLang="en-US" sz="1400" dirty="0"/>
              <a:t>편곡을 하기도 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5280EACD-7BAF-80A5-157C-E271D675DE28}"/>
              </a:ext>
            </a:extLst>
          </p:cNvPr>
          <p:cNvSpPr/>
          <p:nvPr/>
        </p:nvSpPr>
        <p:spPr>
          <a:xfrm>
            <a:off x="791999" y="3984347"/>
            <a:ext cx="1591971" cy="31986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폴리 아티스트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A30BB2-954C-7CCE-B4F3-5E51E363CB08}"/>
              </a:ext>
            </a:extLst>
          </p:cNvPr>
          <p:cNvSpPr txBox="1"/>
          <p:nvPr/>
        </p:nvSpPr>
        <p:spPr>
          <a:xfrm>
            <a:off x="2586446" y="3925564"/>
            <a:ext cx="8889274" cy="102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/>
              <a:t>할리우드의 효과음 제작 전문가였던 잭 폴리의 이름에서 유래된 용어이다</a:t>
            </a:r>
            <a:r>
              <a:rPr lang="en-US" altLang="ko-KR" sz="1400" dirty="0"/>
              <a:t>. </a:t>
            </a:r>
            <a:r>
              <a:rPr lang="ko-KR" altLang="en-US" sz="1400" dirty="0"/>
              <a:t>음향 효과를 내기 위해 인위적으로 소리를 만드는 사람을 ‘폴리 아티스트’</a:t>
            </a:r>
            <a:r>
              <a:rPr lang="en-US" altLang="ko-KR" sz="1400" dirty="0"/>
              <a:t>, </a:t>
            </a:r>
            <a:r>
              <a:rPr lang="ko-KR" altLang="en-US" sz="1400" dirty="0"/>
              <a:t>만들어진 소리를 ‘폴리 </a:t>
            </a:r>
            <a:r>
              <a:rPr lang="ko-KR" altLang="en-US" sz="1400" dirty="0" err="1"/>
              <a:t>사운드’라고</a:t>
            </a:r>
            <a:r>
              <a:rPr lang="ko-KR" altLang="en-US" sz="1400" dirty="0"/>
              <a:t> 한다</a:t>
            </a:r>
            <a:r>
              <a:rPr lang="en-US" altLang="ko-KR" sz="1400" dirty="0"/>
              <a:t>. </a:t>
            </a:r>
            <a:r>
              <a:rPr lang="ko-KR" altLang="en-US" sz="1400" dirty="0"/>
              <a:t>신체 부위와 사물을 활용하여 여러 가지 소리를 만들어 낸다</a:t>
            </a:r>
          </a:p>
        </p:txBody>
      </p:sp>
    </p:spTree>
    <p:extLst>
      <p:ext uri="{BB962C8B-B14F-4D97-AF65-F5344CB8AC3E}">
        <p14:creationId xmlns:p14="http://schemas.microsoft.com/office/powerpoint/2010/main" val="3215276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폴리 사운드 제작 방식 이해하기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EFF206B6-B3B6-A623-93AC-DC4883DA1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089224"/>
              </p:ext>
            </p:extLst>
          </p:nvPr>
        </p:nvGraphicFramePr>
        <p:xfrm>
          <a:off x="1178197" y="1554479"/>
          <a:ext cx="9835606" cy="412032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490907">
                  <a:extLst>
                    <a:ext uri="{9D8B030D-6E8A-4147-A177-3AD203B41FA5}">
                      <a16:colId xmlns:a16="http://schemas.microsoft.com/office/drawing/2014/main" val="2049060525"/>
                    </a:ext>
                  </a:extLst>
                </a:gridCol>
                <a:gridCol w="6344699">
                  <a:extLst>
                    <a:ext uri="{9D8B030D-6E8A-4147-A177-3AD203B41FA5}">
                      <a16:colId xmlns:a16="http://schemas.microsoft.com/office/drawing/2014/main" val="2396295659"/>
                    </a:ext>
                  </a:extLst>
                </a:gridCol>
              </a:tblGrid>
              <a:tr h="3984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소리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만드는 방법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54103172"/>
                  </a:ext>
                </a:extLst>
              </a:tr>
              <a:tr h="74438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눈길 걷는 소리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57017368"/>
                  </a:ext>
                </a:extLst>
              </a:tr>
              <a:tr h="74438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바람 소리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1948062"/>
                  </a:ext>
                </a:extLst>
              </a:tr>
              <a:tr h="74438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말발굽 소리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043315405"/>
                  </a:ext>
                </a:extLst>
              </a:tr>
              <a:tr h="74438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빗방울 소리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89510215"/>
                  </a:ext>
                </a:extLst>
              </a:tr>
              <a:tr h="74438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나뭇가지 부러지는 소리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7641131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0134214-A219-9B2F-E78C-71B38D3B7C1C}"/>
              </a:ext>
            </a:extLst>
          </p:cNvPr>
          <p:cNvSpPr txBox="1"/>
          <p:nvPr/>
        </p:nvSpPr>
        <p:spPr>
          <a:xfrm>
            <a:off x="4685289" y="2168666"/>
            <a:ext cx="6328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/>
              <a:t>녹말을 쌓아 놓고 주먹으로 누르기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468ABD-3B8E-FDFC-F159-E4B8A0EEB504}"/>
              </a:ext>
            </a:extLst>
          </p:cNvPr>
          <p:cNvSpPr txBox="1"/>
          <p:nvPr/>
        </p:nvSpPr>
        <p:spPr>
          <a:xfrm>
            <a:off x="4685289" y="2913907"/>
            <a:ext cx="6328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/>
              <a:t>비닐 봉지 휘젓기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6D90A5-1872-42DD-23CF-415673237CC4}"/>
              </a:ext>
            </a:extLst>
          </p:cNvPr>
          <p:cNvSpPr txBox="1"/>
          <p:nvPr/>
        </p:nvSpPr>
        <p:spPr>
          <a:xfrm>
            <a:off x="4685289" y="3659148"/>
            <a:ext cx="6328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/>
              <a:t>바닥에 흙을 깔고 플라스틱 그릇 두 개를 놓은 뒤 소리내기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747327-7577-0F27-FFE2-4CAC1952FC81}"/>
              </a:ext>
            </a:extLst>
          </p:cNvPr>
          <p:cNvSpPr txBox="1"/>
          <p:nvPr/>
        </p:nvSpPr>
        <p:spPr>
          <a:xfrm>
            <a:off x="4685289" y="4404390"/>
            <a:ext cx="6328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/>
              <a:t>부채에 구슬과 투명실을 붙여서 소리내기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4310DF-2EFA-E186-50A3-622FBC7ADCD6}"/>
              </a:ext>
            </a:extLst>
          </p:cNvPr>
          <p:cNvSpPr txBox="1"/>
          <p:nvPr/>
        </p:nvSpPr>
        <p:spPr>
          <a:xfrm>
            <a:off x="4685289" y="5149632"/>
            <a:ext cx="6328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/>
              <a:t>채소</a:t>
            </a:r>
            <a:r>
              <a:rPr lang="en-US" altLang="ko-KR" sz="1400" dirty="0"/>
              <a:t>(</a:t>
            </a:r>
            <a:r>
              <a:rPr lang="ko-KR" altLang="en-US" sz="1400" dirty="0"/>
              <a:t>샐러리 등</a:t>
            </a:r>
            <a:r>
              <a:rPr lang="en-US" altLang="ko-KR" sz="1400" dirty="0"/>
              <a:t>) </a:t>
            </a:r>
            <a:r>
              <a:rPr lang="ko-KR" altLang="en-US" sz="1400" dirty="0"/>
              <a:t>부러뜨리기</a:t>
            </a:r>
          </a:p>
        </p:txBody>
      </p:sp>
    </p:spTree>
    <p:extLst>
      <p:ext uri="{BB962C8B-B14F-4D97-AF65-F5344CB8AC3E}">
        <p14:creationId xmlns:p14="http://schemas.microsoft.com/office/powerpoint/2010/main" val="62118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  <p:bldP spid="13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폴리 사운드 제작해 보기</a:t>
            </a:r>
          </a:p>
        </p:txBody>
      </p:sp>
      <p:sp>
        <p:nvSpPr>
          <p:cNvPr id="17" name="텍스트 개체 틀 16">
            <a:extLst>
              <a:ext uri="{FF2B5EF4-FFF2-40B4-BE49-F238E27FC236}">
                <a16:creationId xmlns:a16="http://schemas.microsoft.com/office/drawing/2014/main" id="{6AAC129E-AA0C-C13F-783A-399E27F744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폴리 사운드를 제작하는 과정을 알아보자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538C33C-5669-469B-0CD0-6C37633A5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021" y="2024423"/>
            <a:ext cx="9491958" cy="3221539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2174D73F-491E-E2ED-2BE6-B86EC10FA8AE}"/>
              </a:ext>
            </a:extLst>
          </p:cNvPr>
          <p:cNvSpPr/>
          <p:nvPr/>
        </p:nvSpPr>
        <p:spPr>
          <a:xfrm>
            <a:off x="3770888" y="2024423"/>
            <a:ext cx="2249586" cy="1576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82A97A0-0537-B118-6BB8-15F34B7A9331}"/>
              </a:ext>
            </a:extLst>
          </p:cNvPr>
          <p:cNvSpPr/>
          <p:nvPr/>
        </p:nvSpPr>
        <p:spPr>
          <a:xfrm>
            <a:off x="6120276" y="2058659"/>
            <a:ext cx="2249586" cy="1576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FFDADCA-9338-8ADE-1EB4-68E4460C3493}"/>
              </a:ext>
            </a:extLst>
          </p:cNvPr>
          <p:cNvSpPr/>
          <p:nvPr/>
        </p:nvSpPr>
        <p:spPr>
          <a:xfrm>
            <a:off x="8516867" y="2058659"/>
            <a:ext cx="2249586" cy="1576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07771F0-5D39-C3DC-0604-45B9B90366E9}"/>
              </a:ext>
            </a:extLst>
          </p:cNvPr>
          <p:cNvSpPr/>
          <p:nvPr/>
        </p:nvSpPr>
        <p:spPr>
          <a:xfrm>
            <a:off x="1420152" y="3669429"/>
            <a:ext cx="2249586" cy="1576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DE2DFDE1-2A2C-95ED-4BB3-48E1A041AD9A}"/>
              </a:ext>
            </a:extLst>
          </p:cNvPr>
          <p:cNvSpPr/>
          <p:nvPr/>
        </p:nvSpPr>
        <p:spPr>
          <a:xfrm>
            <a:off x="3739869" y="3703665"/>
            <a:ext cx="2249586" cy="1576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5FE06241-0B22-7277-9114-8853321C3B05}"/>
              </a:ext>
            </a:extLst>
          </p:cNvPr>
          <p:cNvSpPr/>
          <p:nvPr/>
        </p:nvSpPr>
        <p:spPr>
          <a:xfrm>
            <a:off x="6120276" y="3600956"/>
            <a:ext cx="2249586" cy="1576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9A64735C-4B9A-823C-FF7B-75D8955DFB55}"/>
              </a:ext>
            </a:extLst>
          </p:cNvPr>
          <p:cNvSpPr/>
          <p:nvPr/>
        </p:nvSpPr>
        <p:spPr>
          <a:xfrm>
            <a:off x="8469664" y="3600955"/>
            <a:ext cx="2249586" cy="1576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54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360000"/>
            <a:ext cx="9577550" cy="251999"/>
          </a:xfrm>
        </p:spPr>
        <p:txBody>
          <a:bodyPr/>
          <a:lstStyle/>
          <a:p>
            <a:r>
              <a:rPr kumimoji="1" lang="ko-KR" altLang="en-US" dirty="0"/>
              <a:t>폴리 사운드 제작해 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3215466B-B676-3772-4B76-0D30D76AE9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시나리오 보드를 완성해 보자</a:t>
            </a:r>
            <a:r>
              <a:rPr lang="en-US" altLang="ko-KR" dirty="0"/>
              <a:t>.</a:t>
            </a:r>
            <a:endParaRPr lang="ko-KR" altLang="en-US" dirty="0"/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A211CE6C-DEA4-A434-9AC3-67C4EDCF3B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481176"/>
              </p:ext>
            </p:extLst>
          </p:nvPr>
        </p:nvGraphicFramePr>
        <p:xfrm>
          <a:off x="1488935" y="1455730"/>
          <a:ext cx="9848006" cy="457427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855341">
                  <a:extLst>
                    <a:ext uri="{9D8B030D-6E8A-4147-A177-3AD203B41FA5}">
                      <a16:colId xmlns:a16="http://schemas.microsoft.com/office/drawing/2014/main" val="2049060525"/>
                    </a:ext>
                  </a:extLst>
                </a:gridCol>
                <a:gridCol w="5992665">
                  <a:extLst>
                    <a:ext uri="{9D8B030D-6E8A-4147-A177-3AD203B41FA5}">
                      <a16:colId xmlns:a16="http://schemas.microsoft.com/office/drawing/2014/main" val="2396295659"/>
                    </a:ext>
                  </a:extLst>
                </a:gridCol>
              </a:tblGrid>
              <a:tr h="4762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소리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만드는 방법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4103172"/>
                  </a:ext>
                </a:extLst>
              </a:tr>
              <a:tr h="50300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① 다양한 영상 장면 선정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주인공 </a:t>
                      </a:r>
                      <a:r>
                        <a:rPr lang="ko-KR" altLang="en-US" sz="1200" dirty="0" err="1"/>
                        <a:t>키키가</a:t>
                      </a:r>
                      <a:r>
                        <a:rPr lang="ko-KR" altLang="en-US" sz="1200" dirty="0"/>
                        <a:t> 거센 비바람을 맞는 장면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57017368"/>
                  </a:ext>
                </a:extLst>
              </a:tr>
              <a:tr h="50300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② 영화 장면 소리 분석과 탐색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거센 비와 바람이 부는 장면 중 → 비 내리는 소리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바람 부는 소리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1948062"/>
                  </a:ext>
                </a:extLst>
              </a:tr>
              <a:tr h="54001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③ 폴리 사운드 제작 아이디어 구상하기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- </a:t>
                      </a:r>
                      <a:r>
                        <a:rPr lang="ko-KR" altLang="en-US" sz="1200" dirty="0"/>
                        <a:t>비 내리는 소리</a:t>
                      </a:r>
                      <a:r>
                        <a:rPr lang="en-US" altLang="ko-KR" sz="1200" dirty="0"/>
                        <a:t>: </a:t>
                      </a:r>
                      <a:r>
                        <a:rPr lang="ko-KR" altLang="en-US" sz="1200" dirty="0"/>
                        <a:t>통 안에 곡물을 넣고 흔들기</a:t>
                      </a:r>
                    </a:p>
                    <a:p>
                      <a:pPr algn="ctr" latinLnBrk="1"/>
                      <a:r>
                        <a:rPr lang="en-US" altLang="ko-KR" sz="1200" dirty="0"/>
                        <a:t>- </a:t>
                      </a:r>
                      <a:r>
                        <a:rPr lang="ko-KR" altLang="en-US" sz="1200" dirty="0"/>
                        <a:t>바람 부는 소리</a:t>
                      </a:r>
                      <a:r>
                        <a:rPr lang="en-US" altLang="ko-KR" sz="1200" dirty="0"/>
                        <a:t>: </a:t>
                      </a:r>
                      <a:r>
                        <a:rPr lang="ko-KR" altLang="en-US" sz="1200" dirty="0"/>
                        <a:t>빈 비닐봉지를 흔드는 소리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043315405"/>
                  </a:ext>
                </a:extLst>
              </a:tr>
              <a:tr h="50300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④ 시나리오 보드 만들기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위 내용을 토대로 보드 작성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89510215"/>
                  </a:ext>
                </a:extLst>
              </a:tr>
              <a:tr h="54001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⑤ 폴리 사운드 재료 주변에서 찾기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FontTx/>
                        <a:buNone/>
                      </a:pPr>
                      <a:r>
                        <a:rPr lang="en-US" altLang="ko-KR" sz="1200" dirty="0"/>
                        <a:t>- </a:t>
                      </a:r>
                      <a:r>
                        <a:rPr lang="ko-KR" altLang="en-US" sz="1200" dirty="0"/>
                        <a:t>생활용품 통의 플라스틱 통과 비닐</a:t>
                      </a:r>
                    </a:p>
                    <a:p>
                      <a:pPr marL="0" indent="0" algn="ctr" latinLnBrk="1">
                        <a:buFontTx/>
                        <a:buNone/>
                      </a:pPr>
                      <a:r>
                        <a:rPr lang="en-US" altLang="ko-KR" sz="1200" dirty="0"/>
                        <a:t>- </a:t>
                      </a:r>
                      <a:r>
                        <a:rPr lang="ko-KR" altLang="en-US" sz="1200" dirty="0"/>
                        <a:t>쌀이나 모래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76411317"/>
                  </a:ext>
                </a:extLst>
              </a:tr>
              <a:tr h="50300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⑥ 소리 녹음하기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녹음 애플리케이션 활용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36475746"/>
                  </a:ext>
                </a:extLst>
              </a:tr>
              <a:tr h="50300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⑦ 영화에 맞게 소리 편집하기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동영상 편집 애플리케이션 활용하여 편집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77261876"/>
                  </a:ext>
                </a:extLst>
              </a:tr>
              <a:tr h="503004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⑧ 편집한 영상과 사운드 재생하여 감상하기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1915"/>
                  </a:ext>
                </a:extLst>
              </a:tr>
            </a:tbl>
          </a:graphicData>
        </a:graphic>
      </p:graphicFrame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AD36F83D-16F1-2BF1-556A-CCFEFEFE119C}"/>
              </a:ext>
            </a:extLst>
          </p:cNvPr>
          <p:cNvSpPr/>
          <p:nvPr/>
        </p:nvSpPr>
        <p:spPr>
          <a:xfrm>
            <a:off x="855059" y="1455730"/>
            <a:ext cx="361445" cy="31986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예</a:t>
            </a:r>
          </a:p>
        </p:txBody>
      </p:sp>
    </p:spTree>
    <p:extLst>
      <p:ext uri="{BB962C8B-B14F-4D97-AF65-F5344CB8AC3E}">
        <p14:creationId xmlns:p14="http://schemas.microsoft.com/office/powerpoint/2010/main" val="315457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4658</TotalTime>
  <Words>335</Words>
  <Application>Microsoft Office PowerPoint</Application>
  <PresentationFormat>와이드스크린</PresentationFormat>
  <Paragraphs>52</Paragraphs>
  <Slides>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5" baseType="lpstr">
      <vt:lpstr>Arial</vt:lpstr>
      <vt:lpstr>나눔고딕</vt:lpstr>
      <vt:lpstr>맑은 고딕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204</cp:revision>
  <dcterms:created xsi:type="dcterms:W3CDTF">2024-07-03T01:17:18Z</dcterms:created>
  <dcterms:modified xsi:type="dcterms:W3CDTF">2025-06-09T07:54:59Z</dcterms:modified>
</cp:coreProperties>
</file>