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6"/>
  </p:notesMasterIdLst>
  <p:handoutMasterIdLst>
    <p:handoutMasterId r:id="rId17"/>
  </p:handoutMasterIdLst>
  <p:sldIdLst>
    <p:sldId id="300" r:id="rId5"/>
    <p:sldId id="305" r:id="rId6"/>
    <p:sldId id="304" r:id="rId7"/>
    <p:sldId id="371" r:id="rId8"/>
    <p:sldId id="309" r:id="rId9"/>
    <p:sldId id="367" r:id="rId10"/>
    <p:sldId id="322" r:id="rId11"/>
    <p:sldId id="368" r:id="rId12"/>
    <p:sldId id="369" r:id="rId13"/>
    <p:sldId id="316" r:id="rId14"/>
    <p:sldId id="295" r:id="rId15"/>
  </p:sldIdLst>
  <p:sldSz cx="12192000" cy="6858000"/>
  <p:notesSz cx="6858000" cy="9144000"/>
  <p:embeddedFontLst>
    <p:embeddedFont>
      <p:font typeface="NanumGothic" panose="020D0604000000000000" pitchFamily="50" charset="-127"/>
      <p:regular r:id="rId18"/>
      <p:bold r:id="rId19"/>
    </p:embeddedFont>
    <p:embeddedFont>
      <p:font typeface="NanumGothicExtraBold" panose="020D0904000000000000" pitchFamily="50" charset="-127"/>
      <p:bold r:id="rId20"/>
    </p:embeddedFont>
    <p:embeddedFont>
      <p:font typeface="맑은 고딕" panose="020B0503020000020004" pitchFamily="50" charset="-127"/>
      <p:regular r:id="rId21"/>
      <p:bold r:id="rId2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37"/>
    <p:restoredTop sz="94663"/>
  </p:normalViewPr>
  <p:slideViewPr>
    <p:cSldViewPr snapToGrid="0" showGuides="1">
      <p:cViewPr varScale="1">
        <p:scale>
          <a:sx n="97" d="100"/>
          <a:sy n="97" d="100"/>
        </p:scale>
        <p:origin x="6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2025-10-30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2025-10-30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7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055251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0B184-B100-B843-9F1A-B990C8F7F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9BA4CAF-E680-4B5A-065D-548AE2DF15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98380B3-DDD8-C5CB-0131-3A690718CB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81536F4-3BB6-DAB7-C329-309EAF8DE1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8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658590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0DA48-AB42-9B7A-E61D-A95009882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55BBD25-A619-A8A6-880E-64AB736608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39B1557-C427-3BE8-C9E1-851CF49FC2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FE23A9B-5FF5-C8D2-F2FB-5E8F4B74A3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9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024947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5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 err="1"/>
              <a:t>율명과</a:t>
            </a:r>
            <a:r>
              <a:rPr lang="ko-KR" altLang="en-US" dirty="0"/>
              <a:t> </a:t>
            </a:r>
            <a:r>
              <a:rPr lang="ko-KR" altLang="en-US" dirty="0" err="1"/>
              <a:t>정간보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EFE1B1BB-E5A2-D87D-5472-D565DEA6C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39DD685B-B6E1-9DA7-586B-CD43F2C2C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20" y="802436"/>
            <a:ext cx="4192273" cy="1994241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04F1206-E1B6-D223-4B78-0FE1AD890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7864" y="802436"/>
            <a:ext cx="4651516" cy="1906439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0391BB2C-BF6C-4800-64B8-618CDC050348}"/>
              </a:ext>
            </a:extLst>
          </p:cNvPr>
          <p:cNvSpPr txBox="1">
            <a:spLocks/>
          </p:cNvSpPr>
          <p:nvPr/>
        </p:nvSpPr>
        <p:spPr>
          <a:xfrm>
            <a:off x="9222377" y="241661"/>
            <a:ext cx="269700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1E354349-5CA8-BEAF-C744-ADB90CDDCB6E}"/>
              </a:ext>
            </a:extLst>
          </p:cNvPr>
          <p:cNvSpPr txBox="1">
            <a:spLocks/>
          </p:cNvSpPr>
          <p:nvPr/>
        </p:nvSpPr>
        <p:spPr>
          <a:xfrm>
            <a:off x="10829107" y="550436"/>
            <a:ext cx="105568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 err="1">
                <a:solidFill>
                  <a:schemeClr val="bg1"/>
                </a:solidFill>
              </a:rPr>
              <a:t>율명과</a:t>
            </a:r>
            <a:r>
              <a:rPr kumimoji="1" lang="ko-KR" altLang="en-US" sz="1400" dirty="0">
                <a:solidFill>
                  <a:schemeClr val="bg1"/>
                </a:solidFill>
              </a:rPr>
              <a:t>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정간보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8B7041F3-B335-4C65-ECD2-82D4620276B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28~29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241FEF3B-5A0B-946D-DDDD-A313D908C962}"/>
              </a:ext>
            </a:extLst>
          </p:cNvPr>
          <p:cNvSpPr/>
          <p:nvPr/>
        </p:nvSpPr>
        <p:spPr>
          <a:xfrm>
            <a:off x="2472813" y="3017650"/>
            <a:ext cx="7246374" cy="1661651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BF21E9-0122-FEF1-743D-EC7CC1FB260F}"/>
              </a:ext>
            </a:extLst>
          </p:cNvPr>
          <p:cNvSpPr txBox="1"/>
          <p:nvPr/>
        </p:nvSpPr>
        <p:spPr>
          <a:xfrm>
            <a:off x="2674374" y="3354562"/>
            <a:ext cx="58969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err="1">
                <a:solidFill>
                  <a:srgbClr val="211D1E"/>
                </a:solidFill>
                <a:latin typeface="JNZOFL+SDGothicNeoa-cLt"/>
              </a:rPr>
              <a:t>율명을</a:t>
            </a:r>
            <a:r>
              <a:rPr lang="ko-KR" altLang="en-US" sz="2800" dirty="0">
                <a:solidFill>
                  <a:srgbClr val="211D1E"/>
                </a:solidFill>
                <a:latin typeface="JNZOFL+SDGothicNeoa-cLt"/>
              </a:rPr>
              <a:t> 이해하고 </a:t>
            </a:r>
            <a:endParaRPr lang="en-US" altLang="ko-KR" sz="2800" dirty="0">
              <a:solidFill>
                <a:srgbClr val="211D1E"/>
              </a:solidFill>
              <a:latin typeface="JNZOFL+SDGothicNeoa-cLt"/>
            </a:endParaRPr>
          </a:p>
          <a:p>
            <a:r>
              <a:rPr lang="ko-KR" altLang="en-US" sz="2800" dirty="0">
                <a:solidFill>
                  <a:srgbClr val="211D1E"/>
                </a:solidFill>
                <a:latin typeface="JNZOFL+SDGothicNeoa-cLt"/>
              </a:rPr>
              <a:t>정간보를 읽을 수 있나요</a:t>
            </a:r>
            <a:r>
              <a:rPr lang="en-US" altLang="ko-KR" sz="2800" dirty="0">
                <a:solidFill>
                  <a:srgbClr val="211D1E"/>
                </a:solidFill>
                <a:latin typeface="JNZOFL+SDGothicNeoa-cLt"/>
              </a:rPr>
              <a:t>? </a:t>
            </a:r>
            <a:endParaRPr lang="ko-KR" altLang="en-US" sz="2800" dirty="0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5DBC86EC-06C3-76F4-90A2-D79490037FB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0917" t="-1147"/>
          <a:stretch/>
        </p:blipFill>
        <p:spPr>
          <a:xfrm>
            <a:off x="8553293" y="3831615"/>
            <a:ext cx="1075811" cy="42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5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01F2B62A-B561-C294-F194-19F525A83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222377" y="241661"/>
            <a:ext cx="269700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829107" y="550436"/>
            <a:ext cx="105568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 err="1">
                <a:solidFill>
                  <a:schemeClr val="bg1"/>
                </a:solidFill>
              </a:rPr>
              <a:t>율명과</a:t>
            </a:r>
            <a:r>
              <a:rPr kumimoji="1" lang="ko-KR" altLang="en-US" sz="1400" dirty="0">
                <a:solidFill>
                  <a:schemeClr val="bg1"/>
                </a:solidFill>
              </a:rPr>
              <a:t>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정간보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975702" y="1639077"/>
            <a:ext cx="9887370" cy="14694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/>
              <a:t>음계의 의미를 떠올려 봅시다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28~29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8" name="텍스트 개체 틀 3">
            <a:extLst>
              <a:ext uri="{FF2B5EF4-FFF2-40B4-BE49-F238E27FC236}">
                <a16:creationId xmlns:a16="http://schemas.microsoft.com/office/drawing/2014/main" id="{856E7A1C-8501-7FE2-85F9-A74C5E6058B9}"/>
              </a:ext>
            </a:extLst>
          </p:cNvPr>
          <p:cNvSpPr txBox="1">
            <a:spLocks/>
          </p:cNvSpPr>
          <p:nvPr/>
        </p:nvSpPr>
        <p:spPr>
          <a:xfrm>
            <a:off x="1855056" y="4559757"/>
            <a:ext cx="3856643" cy="28270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음계는 </a:t>
            </a:r>
            <a:r>
              <a:rPr kumimoji="1" lang="ko-KR" altLang="en-US" sz="1800" dirty="0" err="1">
                <a:solidFill>
                  <a:schemeClr val="tx1"/>
                </a:solidFill>
              </a:rPr>
              <a:t>낮은음부터</a:t>
            </a:r>
            <a:r>
              <a:rPr kumimoji="1" lang="ko-KR" altLang="en-US" sz="1800" dirty="0">
                <a:solidFill>
                  <a:schemeClr val="tx1"/>
                </a:solidFill>
              </a:rPr>
              <a:t> </a:t>
            </a:r>
            <a:r>
              <a:rPr kumimoji="1" lang="ko-KR" altLang="en-US" sz="1800" dirty="0" err="1">
                <a:solidFill>
                  <a:schemeClr val="tx1"/>
                </a:solidFill>
              </a:rPr>
              <a:t>높은음</a:t>
            </a:r>
            <a:r>
              <a:rPr kumimoji="1" lang="ko-KR" altLang="en-US" sz="1800" dirty="0">
                <a:solidFill>
                  <a:schemeClr val="tx1"/>
                </a:solidFill>
              </a:rPr>
              <a:t> 순서로 읽어</a:t>
            </a:r>
            <a:r>
              <a:rPr kumimoji="1" lang="en-US" altLang="ko-KR" sz="1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9" name="텍스트 개체 틀 3">
            <a:extLst>
              <a:ext uri="{FF2B5EF4-FFF2-40B4-BE49-F238E27FC236}">
                <a16:creationId xmlns:a16="http://schemas.microsoft.com/office/drawing/2014/main" id="{18A3131E-CE1D-C66F-EC1F-D93227996D69}"/>
              </a:ext>
            </a:extLst>
          </p:cNvPr>
          <p:cNvSpPr txBox="1">
            <a:spLocks/>
          </p:cNvSpPr>
          <p:nvPr/>
        </p:nvSpPr>
        <p:spPr>
          <a:xfrm>
            <a:off x="6947828" y="4559757"/>
            <a:ext cx="3224837" cy="367614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다른 나라에도 음계가 있을까</a:t>
            </a:r>
            <a:r>
              <a:rPr kumimoji="1" lang="en-US" altLang="ko-KR" sz="18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E7CA45BA-D6E1-4469-76BD-D8C0BA912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218" y="3000611"/>
            <a:ext cx="1562318" cy="1571844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BD47E492-1BB7-CBA0-981F-5B3AD3CDF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3128" y="2876002"/>
            <a:ext cx="1688312" cy="146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69FAAE90-DAF4-3584-0401-4D69CC91D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32227" y="2652812"/>
            <a:ext cx="7927545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400" dirty="0" err="1"/>
              <a:t>율명과</a:t>
            </a:r>
            <a:r>
              <a:rPr kumimoji="1" lang="ko-KR" altLang="en-US" sz="4400" dirty="0"/>
              <a:t> </a:t>
            </a:r>
            <a:r>
              <a:rPr kumimoji="1" lang="ko-KR" altLang="en-US" sz="4400" dirty="0" err="1"/>
              <a:t>정간보</a:t>
            </a:r>
            <a:r>
              <a:rPr kumimoji="1" lang="ko-KR" altLang="en-US" sz="4400" dirty="0"/>
              <a:t> 읽는 방법을 </a:t>
            </a:r>
            <a:endParaRPr kumimoji="1" lang="en-US" altLang="ko-KR" sz="4400" dirty="0"/>
          </a:p>
          <a:p>
            <a:pPr indent="0" algn="ctr">
              <a:buNone/>
            </a:pPr>
            <a:r>
              <a:rPr kumimoji="1" lang="ko-KR" altLang="en-US" sz="4400" dirty="0"/>
              <a:t>이해할 수 있어요</a:t>
            </a:r>
            <a:r>
              <a:rPr kumimoji="1" lang="en-US" altLang="ko-KR" sz="4400" dirty="0"/>
              <a:t>.</a:t>
            </a:r>
            <a:endParaRPr kumimoji="1" lang="ko-KR" altLang="en-US" sz="4400" dirty="0"/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597A88AB-0638-00E5-5300-9AA9D31C4215}"/>
              </a:ext>
            </a:extLst>
          </p:cNvPr>
          <p:cNvSpPr txBox="1">
            <a:spLocks/>
          </p:cNvSpPr>
          <p:nvPr/>
        </p:nvSpPr>
        <p:spPr>
          <a:xfrm>
            <a:off x="9222377" y="241661"/>
            <a:ext cx="269700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A8984491-BA5B-05C0-88BF-ED3DF8CDA3B7}"/>
              </a:ext>
            </a:extLst>
          </p:cNvPr>
          <p:cNvSpPr txBox="1">
            <a:spLocks/>
          </p:cNvSpPr>
          <p:nvPr/>
        </p:nvSpPr>
        <p:spPr>
          <a:xfrm>
            <a:off x="10829107" y="550436"/>
            <a:ext cx="105568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 err="1">
                <a:solidFill>
                  <a:schemeClr val="bg1"/>
                </a:solidFill>
              </a:rPr>
              <a:t>율명과</a:t>
            </a:r>
            <a:r>
              <a:rPr kumimoji="1" lang="ko-KR" altLang="en-US" sz="1400" dirty="0">
                <a:solidFill>
                  <a:schemeClr val="bg1"/>
                </a:solidFill>
              </a:rPr>
              <a:t>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정간보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320B4EF2-EBFD-9801-3134-8D8879711AC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28~29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26E88-91EA-F427-C02E-67B31986A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21FFB3F-8628-C7E3-7505-1C25B9A1B0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66"/>
          <a:stretch>
            <a:fillRect/>
          </a:stretch>
        </p:blipFill>
        <p:spPr>
          <a:xfrm>
            <a:off x="3470787" y="759016"/>
            <a:ext cx="5417574" cy="6098984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B435F488-CF5A-B04D-69DB-B6861FF789D5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우리나라 음악의 </a:t>
            </a:r>
            <a:r>
              <a:rPr kumimoji="1" lang="ko-KR" altLang="en-US" dirty="0" err="1"/>
              <a:t>율명을</a:t>
            </a:r>
            <a:r>
              <a:rPr kumimoji="1" lang="ko-KR" altLang="en-US" dirty="0"/>
              <a:t> 알아봅시다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9C729435-4EDF-B6FD-4187-D5A4025D53F2}"/>
              </a:ext>
            </a:extLst>
          </p:cNvPr>
          <p:cNvSpPr txBox="1">
            <a:spLocks/>
          </p:cNvSpPr>
          <p:nvPr/>
        </p:nvSpPr>
        <p:spPr>
          <a:xfrm>
            <a:off x="9222377" y="241661"/>
            <a:ext cx="269700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FBAEC54C-7A99-D832-41D9-10EBFE0F0686}"/>
              </a:ext>
            </a:extLst>
          </p:cNvPr>
          <p:cNvSpPr txBox="1">
            <a:spLocks/>
          </p:cNvSpPr>
          <p:nvPr/>
        </p:nvSpPr>
        <p:spPr>
          <a:xfrm>
            <a:off x="10829107" y="550436"/>
            <a:ext cx="105568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 err="1">
                <a:solidFill>
                  <a:schemeClr val="bg1"/>
                </a:solidFill>
              </a:rPr>
              <a:t>율명과</a:t>
            </a:r>
            <a:r>
              <a:rPr kumimoji="1" lang="ko-KR" altLang="en-US" sz="1400" dirty="0">
                <a:solidFill>
                  <a:schemeClr val="bg1"/>
                </a:solidFill>
              </a:rPr>
              <a:t>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정간보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B05DD495-5735-B6A1-13B7-DCE07C12765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28~29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8" name="텍스트 개체 틀 3">
            <a:extLst>
              <a:ext uri="{FF2B5EF4-FFF2-40B4-BE49-F238E27FC236}">
                <a16:creationId xmlns:a16="http://schemas.microsoft.com/office/drawing/2014/main" id="{E564DFF3-5F6B-1A47-8B5A-A3D5C241E469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275744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율명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5" name="5-2-1-01 [율명과 정간보] 중성 음역대">
            <a:hlinkClick r:id="" action="ppaction://media"/>
            <a:extLst>
              <a:ext uri="{FF2B5EF4-FFF2-40B4-BE49-F238E27FC236}">
                <a16:creationId xmlns:a16="http://schemas.microsoft.com/office/drawing/2014/main" id="{41980798-DC3F-DEE8-274C-587912CA94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8365" y="3739126"/>
            <a:ext cx="470783" cy="47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1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52EFE345-EF2C-1EDD-4BAB-BACE6FA90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BBB8DE3B-E43E-9B3D-E65A-9EFBB441CEAA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우리나라 음악의 </a:t>
            </a:r>
            <a:r>
              <a:rPr kumimoji="1" lang="ko-KR" altLang="en-US" dirty="0" err="1"/>
              <a:t>율명을</a:t>
            </a:r>
            <a:r>
              <a:rPr kumimoji="1" lang="ko-KR" altLang="en-US" dirty="0"/>
              <a:t> 알아봅시다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7DEF79F1-E94A-E29D-B406-BC51FB9DF5D1}"/>
              </a:ext>
            </a:extLst>
          </p:cNvPr>
          <p:cNvSpPr txBox="1">
            <a:spLocks/>
          </p:cNvSpPr>
          <p:nvPr/>
        </p:nvSpPr>
        <p:spPr>
          <a:xfrm>
            <a:off x="9222377" y="241661"/>
            <a:ext cx="269700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A52374E2-0704-19E1-E874-A6E65B9D9F9D}"/>
              </a:ext>
            </a:extLst>
          </p:cNvPr>
          <p:cNvSpPr txBox="1">
            <a:spLocks/>
          </p:cNvSpPr>
          <p:nvPr/>
        </p:nvSpPr>
        <p:spPr>
          <a:xfrm>
            <a:off x="10829107" y="550436"/>
            <a:ext cx="105568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 err="1">
                <a:solidFill>
                  <a:schemeClr val="bg1"/>
                </a:solidFill>
              </a:rPr>
              <a:t>율명과</a:t>
            </a:r>
            <a:r>
              <a:rPr kumimoji="1" lang="ko-KR" altLang="en-US" sz="1400" dirty="0">
                <a:solidFill>
                  <a:schemeClr val="bg1"/>
                </a:solidFill>
              </a:rPr>
              <a:t>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정간보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5DFDC274-5A9D-D52D-1C2D-E6374E2FB583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28~29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8" name="텍스트 개체 틀 3">
            <a:extLst>
              <a:ext uri="{FF2B5EF4-FFF2-40B4-BE49-F238E27FC236}">
                <a16:creationId xmlns:a16="http://schemas.microsoft.com/office/drawing/2014/main" id="{0EEAA222-58C8-FD11-3829-7727508619F1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947287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율명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4CB8E635-009D-D298-DFC6-D64EF04C6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065" y="1725112"/>
            <a:ext cx="7714267" cy="267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38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B65CF-7A1E-3ACD-F76D-252A8B7E0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1634B59D-AE2E-0162-9822-C38B7DA23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E73F86E1-5D1B-24EA-F24A-3C85401CFF3A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우리나라 음악의 </a:t>
            </a:r>
            <a:r>
              <a:rPr kumimoji="1" lang="ko-KR" altLang="en-US" dirty="0" err="1"/>
              <a:t>율명을</a:t>
            </a:r>
            <a:r>
              <a:rPr kumimoji="1" lang="ko-KR" altLang="en-US" dirty="0"/>
              <a:t> 알아봅시다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5230102F-BD39-FCF9-F25B-415FEB89B99A}"/>
              </a:ext>
            </a:extLst>
          </p:cNvPr>
          <p:cNvSpPr txBox="1">
            <a:spLocks/>
          </p:cNvSpPr>
          <p:nvPr/>
        </p:nvSpPr>
        <p:spPr>
          <a:xfrm>
            <a:off x="9222377" y="241661"/>
            <a:ext cx="269700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677548B5-571C-D80D-1BA5-0B5591CF23C2}"/>
              </a:ext>
            </a:extLst>
          </p:cNvPr>
          <p:cNvSpPr txBox="1">
            <a:spLocks/>
          </p:cNvSpPr>
          <p:nvPr/>
        </p:nvSpPr>
        <p:spPr>
          <a:xfrm>
            <a:off x="10829107" y="550436"/>
            <a:ext cx="105568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 err="1">
                <a:solidFill>
                  <a:schemeClr val="bg1"/>
                </a:solidFill>
              </a:rPr>
              <a:t>율명과</a:t>
            </a:r>
            <a:r>
              <a:rPr kumimoji="1" lang="ko-KR" altLang="en-US" sz="1400" dirty="0">
                <a:solidFill>
                  <a:schemeClr val="bg1"/>
                </a:solidFill>
              </a:rPr>
              <a:t>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정간보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029ED93C-356A-497D-D5B1-E7118F5A654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28~29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8" name="텍스트 개체 틀 3">
            <a:extLst>
              <a:ext uri="{FF2B5EF4-FFF2-40B4-BE49-F238E27FC236}">
                <a16:creationId xmlns:a16="http://schemas.microsoft.com/office/drawing/2014/main" id="{C80CC3E6-8094-3461-B8E3-DA49214143D3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947287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음역에 따른 표기 방법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34BA86F0-09BE-14E7-3E9A-586D2E732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208" y="1620376"/>
            <a:ext cx="8850503" cy="254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724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3131AD20-FEB2-3AE3-7974-084DA0E93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13" name="텍스트 개체 틀 2">
            <a:extLst>
              <a:ext uri="{FF2B5EF4-FFF2-40B4-BE49-F238E27FC236}">
                <a16:creationId xmlns:a16="http://schemas.microsoft.com/office/drawing/2014/main" id="{E95FB89D-CCE0-1D3F-E06C-DB03698AF39E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친구와 함께 </a:t>
            </a:r>
            <a:r>
              <a:rPr kumimoji="1" lang="ko-KR" altLang="en-US" dirty="0" err="1"/>
              <a:t>율명</a:t>
            </a:r>
            <a:r>
              <a:rPr kumimoji="1" lang="ko-KR" altLang="en-US" dirty="0"/>
              <a:t> 카드 놀이를 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AC83D278-CDF3-4014-D469-49AA85BDA251}"/>
              </a:ext>
            </a:extLst>
          </p:cNvPr>
          <p:cNvSpPr txBox="1">
            <a:spLocks/>
          </p:cNvSpPr>
          <p:nvPr/>
        </p:nvSpPr>
        <p:spPr>
          <a:xfrm>
            <a:off x="792001" y="971663"/>
            <a:ext cx="372548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율명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카드 놀이하기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198EF53F-0717-E19D-412A-D63AB82E3AB7}"/>
              </a:ext>
            </a:extLst>
          </p:cNvPr>
          <p:cNvSpPr txBox="1">
            <a:spLocks/>
          </p:cNvSpPr>
          <p:nvPr/>
        </p:nvSpPr>
        <p:spPr>
          <a:xfrm>
            <a:off x="9222377" y="241661"/>
            <a:ext cx="269700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5A30A140-724B-C5BF-1A3E-3E77072E2201}"/>
              </a:ext>
            </a:extLst>
          </p:cNvPr>
          <p:cNvSpPr txBox="1">
            <a:spLocks/>
          </p:cNvSpPr>
          <p:nvPr/>
        </p:nvSpPr>
        <p:spPr>
          <a:xfrm>
            <a:off x="10829107" y="550436"/>
            <a:ext cx="105568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 err="1">
                <a:solidFill>
                  <a:schemeClr val="bg1"/>
                </a:solidFill>
              </a:rPr>
              <a:t>율명과</a:t>
            </a:r>
            <a:r>
              <a:rPr kumimoji="1" lang="ko-KR" altLang="en-US" sz="1400" dirty="0">
                <a:solidFill>
                  <a:schemeClr val="bg1"/>
                </a:solidFill>
              </a:rPr>
              <a:t>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정간보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1CAB1AB6-C7AC-679C-62B6-9984339FD7B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28~29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C1A4AEF8-5CCE-0DEE-CE32-3F43F5B23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745" y="3500623"/>
            <a:ext cx="6179483" cy="195747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F28D3ADA-052F-E0C2-E39F-7018A96004B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45657"/>
          <a:stretch>
            <a:fillRect/>
          </a:stretch>
        </p:blipFill>
        <p:spPr>
          <a:xfrm>
            <a:off x="1481789" y="1922969"/>
            <a:ext cx="8008850" cy="1494906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4A3816DF-A9F9-342F-A98C-43551C3602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5041" r="95383" b="29718"/>
          <a:stretch>
            <a:fillRect/>
          </a:stretch>
        </p:blipFill>
        <p:spPr>
          <a:xfrm>
            <a:off x="2321800" y="1627769"/>
            <a:ext cx="303448" cy="344115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95F2ED06-5BAD-3E4A-CFA8-1014A705DD5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614" t="54475" r="70796" b="31589"/>
          <a:stretch>
            <a:fillRect/>
          </a:stretch>
        </p:blipFill>
        <p:spPr>
          <a:xfrm>
            <a:off x="4370005" y="1608337"/>
            <a:ext cx="235974" cy="314632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50B07C63-5CC9-B5C9-67C6-B21B4676FCD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0042" t="56074" r="46219" b="31139"/>
          <a:stretch>
            <a:fillRect/>
          </a:stretch>
        </p:blipFill>
        <p:spPr>
          <a:xfrm>
            <a:off x="6350736" y="1655480"/>
            <a:ext cx="245807" cy="288692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6227D67E-2B16-9DB7-5253-116DF49052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5130" t="54918" r="21280" b="32080"/>
          <a:stretch>
            <a:fillRect/>
          </a:stretch>
        </p:blipFill>
        <p:spPr>
          <a:xfrm>
            <a:off x="8341300" y="1650620"/>
            <a:ext cx="235975" cy="29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362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5AF34-8195-B134-57F8-27D40E035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E0D61677-D864-7FA1-38FA-61EAFA2A1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33353E1-39C2-F038-F7DB-47B7E77EF08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13" name="텍스트 개체 틀 2">
            <a:extLst>
              <a:ext uri="{FF2B5EF4-FFF2-40B4-BE49-F238E27FC236}">
                <a16:creationId xmlns:a16="http://schemas.microsoft.com/office/drawing/2014/main" id="{7CE5F50F-AAFD-6ADB-AECB-35802E12F4C6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lang="ko-KR" altLang="en-US" b="0" dirty="0"/>
              <a:t>정간보를 읽는 방법을 익혀 악곡을 살펴봅시다</a:t>
            </a:r>
            <a:r>
              <a:rPr lang="en-US" altLang="ko-KR" b="0" dirty="0"/>
              <a:t>. </a:t>
            </a:r>
            <a:endParaRPr kumimoji="1" lang="ko-KR" altLang="en-US" dirty="0"/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6DB8399B-BD4C-1224-CDCF-3EB6A7F04288}"/>
              </a:ext>
            </a:extLst>
          </p:cNvPr>
          <p:cNvSpPr txBox="1">
            <a:spLocks/>
          </p:cNvSpPr>
          <p:nvPr/>
        </p:nvSpPr>
        <p:spPr>
          <a:xfrm>
            <a:off x="792001" y="971663"/>
            <a:ext cx="372548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정간보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18B798A0-37F9-FCB2-04F2-BE70721182EC}"/>
              </a:ext>
            </a:extLst>
          </p:cNvPr>
          <p:cNvSpPr txBox="1">
            <a:spLocks/>
          </p:cNvSpPr>
          <p:nvPr/>
        </p:nvSpPr>
        <p:spPr>
          <a:xfrm>
            <a:off x="9222377" y="241661"/>
            <a:ext cx="269700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CD6F44EC-6D04-96A3-55D2-D8BB3069F096}"/>
              </a:ext>
            </a:extLst>
          </p:cNvPr>
          <p:cNvSpPr txBox="1">
            <a:spLocks/>
          </p:cNvSpPr>
          <p:nvPr/>
        </p:nvSpPr>
        <p:spPr>
          <a:xfrm>
            <a:off x="10829107" y="550436"/>
            <a:ext cx="105568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 err="1">
                <a:solidFill>
                  <a:schemeClr val="bg1"/>
                </a:solidFill>
              </a:rPr>
              <a:t>율명과</a:t>
            </a:r>
            <a:r>
              <a:rPr kumimoji="1" lang="ko-KR" altLang="en-US" sz="1400" dirty="0">
                <a:solidFill>
                  <a:schemeClr val="bg1"/>
                </a:solidFill>
              </a:rPr>
              <a:t>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정간보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38CA68C6-97FB-2398-0493-D8D560BEBAB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28~29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16DC518-91A4-E1B5-ADAD-B983DB668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398" y="1635380"/>
            <a:ext cx="8251332" cy="189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90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106C8-A087-B35D-2F10-E00E34ECE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22079E42-01F3-2ED0-0588-203965F66C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30562C5-13EB-8F02-D660-60A2EB7BD8C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13" name="텍스트 개체 틀 2">
            <a:extLst>
              <a:ext uri="{FF2B5EF4-FFF2-40B4-BE49-F238E27FC236}">
                <a16:creationId xmlns:a16="http://schemas.microsoft.com/office/drawing/2014/main" id="{20C13B70-DF72-CDC1-2923-7DD0A6CBD044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lang="ko-KR" altLang="en-US" b="0" dirty="0"/>
              <a:t>정간보를 읽는 방법을 익혀 악곡을 살펴봅시다</a:t>
            </a:r>
            <a:r>
              <a:rPr lang="en-US" altLang="ko-KR" b="0" dirty="0"/>
              <a:t>. </a:t>
            </a:r>
            <a:endParaRPr kumimoji="1" lang="ko-KR" altLang="en-US" dirty="0"/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AF446615-6645-4BF3-9C49-B929AB7C2FC2}"/>
              </a:ext>
            </a:extLst>
          </p:cNvPr>
          <p:cNvSpPr txBox="1">
            <a:spLocks/>
          </p:cNvSpPr>
          <p:nvPr/>
        </p:nvSpPr>
        <p:spPr>
          <a:xfrm>
            <a:off x="792001" y="971663"/>
            <a:ext cx="372548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정간보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85230E62-01A5-11C4-6E69-B6A0526129E3}"/>
              </a:ext>
            </a:extLst>
          </p:cNvPr>
          <p:cNvSpPr txBox="1">
            <a:spLocks/>
          </p:cNvSpPr>
          <p:nvPr/>
        </p:nvSpPr>
        <p:spPr>
          <a:xfrm>
            <a:off x="9222377" y="241661"/>
            <a:ext cx="269700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F5267806-4B06-41B9-78A1-C284F75D26FC}"/>
              </a:ext>
            </a:extLst>
          </p:cNvPr>
          <p:cNvSpPr txBox="1">
            <a:spLocks/>
          </p:cNvSpPr>
          <p:nvPr/>
        </p:nvSpPr>
        <p:spPr>
          <a:xfrm>
            <a:off x="10829107" y="550436"/>
            <a:ext cx="105568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 err="1">
                <a:solidFill>
                  <a:schemeClr val="bg1"/>
                </a:solidFill>
              </a:rPr>
              <a:t>율명과</a:t>
            </a:r>
            <a:r>
              <a:rPr kumimoji="1" lang="ko-KR" altLang="en-US" sz="1400" dirty="0">
                <a:solidFill>
                  <a:schemeClr val="bg1"/>
                </a:solidFill>
              </a:rPr>
              <a:t>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정간보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FC595BF8-F135-BFC5-6A19-070E68F3CCDE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28~29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2B4DB6F-DBC2-4A1F-D88D-5A55629606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2327" y="1500272"/>
            <a:ext cx="3801005" cy="333421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BAEF1260-4AC8-DDA0-3BAC-BDCE6E0BF4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6713" y="1998946"/>
            <a:ext cx="3600953" cy="1771897"/>
          </a:xfrm>
          <a:prstGeom prst="rect">
            <a:avLst/>
          </a:prstGeom>
        </p:spPr>
      </p:pic>
      <p:sp>
        <p:nvSpPr>
          <p:cNvPr id="8" name="텍스트 개체 틀 3">
            <a:extLst>
              <a:ext uri="{FF2B5EF4-FFF2-40B4-BE49-F238E27FC236}">
                <a16:creationId xmlns:a16="http://schemas.microsoft.com/office/drawing/2014/main" id="{5D64C175-F8C6-A1F3-84C3-F703120F7240}"/>
              </a:ext>
            </a:extLst>
          </p:cNvPr>
          <p:cNvSpPr txBox="1">
            <a:spLocks/>
          </p:cNvSpPr>
          <p:nvPr/>
        </p:nvSpPr>
        <p:spPr>
          <a:xfrm>
            <a:off x="829751" y="4986638"/>
            <a:ext cx="372548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율명으로 연습곡 읽기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0" name="5-2-1-02 [연습곡] 단소">
            <a:hlinkClick r:id="" action="ppaction://media"/>
            <a:extLst>
              <a:ext uri="{FF2B5EF4-FFF2-40B4-BE49-F238E27FC236}">
                <a16:creationId xmlns:a16="http://schemas.microsoft.com/office/drawing/2014/main" id="{4BF9B80D-1EFE-4C29-66C7-F637510EF2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52337" y="1790414"/>
            <a:ext cx="409882" cy="40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1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2752</TotalTime>
  <Words>290</Words>
  <Application>Microsoft Office PowerPoint</Application>
  <PresentationFormat>와이드스크린</PresentationFormat>
  <Paragraphs>63</Paragraphs>
  <Slides>11</Slides>
  <Notes>3</Notes>
  <HiddenSlides>0</HiddenSlides>
  <MMClips>2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11</vt:i4>
      </vt:variant>
    </vt:vector>
  </HeadingPairs>
  <TitlesOfParts>
    <vt:vector size="20" baseType="lpstr">
      <vt:lpstr>맑은 고딕</vt:lpstr>
      <vt:lpstr>JNZOFL+SDGothicNeoa-cLt</vt:lpstr>
      <vt:lpstr>Arial</vt:lpstr>
      <vt:lpstr>NanumGothic</vt:lpstr>
      <vt:lpstr>NanumGothicExtraBold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159</cp:revision>
  <dcterms:created xsi:type="dcterms:W3CDTF">2024-07-03T01:17:18Z</dcterms:created>
  <dcterms:modified xsi:type="dcterms:W3CDTF">2025-10-30T01:01:17Z</dcterms:modified>
</cp:coreProperties>
</file>