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3" r:id="rId2"/>
    <p:sldMasterId id="2147483656" r:id="rId3"/>
  </p:sldMasterIdLst>
  <p:notesMasterIdLst>
    <p:notesMasterId r:id="rId11"/>
  </p:notesMasterIdLst>
  <p:sldIdLst>
    <p:sldId id="292" r:id="rId4"/>
    <p:sldId id="298" r:id="rId5"/>
    <p:sldId id="297" r:id="rId6"/>
    <p:sldId id="299" r:id="rId7"/>
    <p:sldId id="309" r:id="rId8"/>
    <p:sldId id="306" r:id="rId9"/>
    <p:sldId id="295" r:id="rId10"/>
  </p:sldIdLst>
  <p:sldSz cx="12192000" cy="6858000"/>
  <p:notesSz cx="6858000" cy="9144000"/>
  <p:embeddedFontLst>
    <p:embeddedFont>
      <p:font typeface="NanumGothicExtraBold" panose="020D0904000000000000" pitchFamily="50" charset="-127"/>
      <p:bold r:id="rId12"/>
    </p:embeddedFont>
    <p:embeddedFont>
      <p:font typeface="Spoqa Han Sans Neo" panose="020B0600000101010101" charset="0"/>
      <p:regular r:id="rId13"/>
      <p:bold r:id="rId14"/>
      <p:italic r:id="rId15"/>
      <p:boldItalic r:id="rId16"/>
    </p:embeddedFont>
    <p:embeddedFont>
      <p:font typeface="나눔고딕" panose="020D0604000000000000" pitchFamily="50" charset="-127"/>
      <p:regular r:id="rId17"/>
      <p:bold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299"/>
            <p14:sldId id="309"/>
            <p14:sldId id="306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C71"/>
    <a:srgbClr val="588195"/>
    <a:srgbClr val="D0EBD1"/>
    <a:srgbClr val="3CC864"/>
    <a:srgbClr val="19552A"/>
    <a:srgbClr val="633CC8"/>
    <a:srgbClr val="3CC7C2"/>
    <a:srgbClr val="3C48C7"/>
    <a:srgbClr val="42DC6E"/>
    <a:srgbClr val="73D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6" autoAdjust="0"/>
    <p:restoredTop sz="94145" autoAdjust="0"/>
  </p:normalViewPr>
  <p:slideViewPr>
    <p:cSldViewPr snapToGrid="0" showGuides="1">
      <p:cViewPr varScale="1">
        <p:scale>
          <a:sx n="149" d="100"/>
          <a:sy n="149" d="100"/>
        </p:scale>
        <p:origin x="63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2025-03-21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4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8.mp3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microsoft.com/office/2007/relationships/media" Target="../media/media8.mp3"/><Relationship Id="rId5" Type="http://schemas.microsoft.com/office/2007/relationships/media" Target="../media/media5.mp3"/><Relationship Id="rId15" Type="http://schemas.openxmlformats.org/officeDocument/2006/relationships/image" Target="../media/image12.png"/><Relationship Id="rId10" Type="http://schemas.openxmlformats.org/officeDocument/2006/relationships/audio" Target="../media/media7.mp3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 err="1">
                <a:solidFill>
                  <a:schemeClr val="tx1"/>
                </a:solidFill>
                <a:latin typeface="+mn-ea"/>
                <a:ea typeface="+mn-ea"/>
              </a:rPr>
              <a:t>비비디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kumimoji="1" lang="ko-KR" altLang="en-US" dirty="0" err="1">
                <a:solidFill>
                  <a:schemeClr val="tx1"/>
                </a:solidFill>
                <a:latin typeface="+mn-ea"/>
                <a:ea typeface="+mn-ea"/>
              </a:rPr>
              <a:t>바비디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 부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n-ea"/>
                <a:ea typeface="+mn-ea"/>
              </a:rPr>
              <a:t>Ⅰ. </a:t>
            </a:r>
            <a:r>
              <a:rPr kumimoji="1" lang="ko-KR" altLang="en-US" sz="2400" dirty="0">
                <a:solidFill>
                  <a:srgbClr val="2B3C71"/>
                </a:solidFill>
                <a:latin typeface="+mn-ea"/>
                <a:ea typeface="+mn-ea"/>
              </a:rPr>
              <a:t>우리 함께 노래해요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90652" y="4894508"/>
            <a:ext cx="201069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n-ea"/>
                <a:ea typeface="+mn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n-ea"/>
                <a:ea typeface="+mn-ea"/>
              </a:rPr>
              <a:t>24</a:t>
            </a:r>
            <a:r>
              <a:rPr kumimoji="1" lang="ko-KR" altLang="en-US" sz="1600" dirty="0">
                <a:solidFill>
                  <a:srgbClr val="2B3C71"/>
                </a:solidFill>
                <a:latin typeface="+mn-ea"/>
                <a:ea typeface="+mn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7168" y="3429000"/>
            <a:ext cx="6877664" cy="792000"/>
          </a:xfrm>
        </p:spPr>
        <p:txBody>
          <a:bodyPr/>
          <a:lstStyle/>
          <a:p>
            <a:r>
              <a:rPr kumimoji="1"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도돌이표와 리듬에 유의하며 </a:t>
            </a:r>
            <a:endParaRPr kumimoji="1"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kumimoji="1"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노래 부를 수 있다</a:t>
            </a:r>
            <a:r>
              <a:rPr kumimoji="1"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213463B-C3AC-E2BA-1369-4F16E27DBD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/>
              <a:t>악곡 익히기</a:t>
            </a: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31826CA7-8B4A-411F-FF69-78B9969B9DCB}"/>
              </a:ext>
            </a:extLst>
          </p:cNvPr>
          <p:cNvGrpSpPr>
            <a:grpSpLocks/>
          </p:cNvGrpSpPr>
          <p:nvPr/>
        </p:nvGrpSpPr>
        <p:grpSpPr bwMode="auto">
          <a:xfrm>
            <a:off x="11214817" y="372543"/>
            <a:ext cx="603474" cy="377219"/>
            <a:chOff x="4663668" y="567812"/>
            <a:chExt cx="618853" cy="363546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A138186B-CFCF-2228-ECE5-611BA1AAAAA2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72AE015-5A31-F3BF-474A-C352234B6009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감상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" name="그룹 3">
            <a:extLst>
              <a:ext uri="{FF2B5EF4-FFF2-40B4-BE49-F238E27FC236}">
                <a16:creationId xmlns:a16="http://schemas.microsoft.com/office/drawing/2014/main" id="{5C8B9BC2-3C63-22EE-0341-B2689066D321}"/>
              </a:ext>
            </a:extLst>
          </p:cNvPr>
          <p:cNvGrpSpPr>
            <a:grpSpLocks/>
          </p:cNvGrpSpPr>
          <p:nvPr/>
        </p:nvGrpSpPr>
        <p:grpSpPr bwMode="auto">
          <a:xfrm>
            <a:off x="11214817" y="1394124"/>
            <a:ext cx="603474" cy="377219"/>
            <a:chOff x="4663668" y="567812"/>
            <a:chExt cx="618853" cy="363546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27B96587-6ECE-4506-FB74-2FE6AC989733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F4ED300-B9F0-669B-3555-E4208C5F15EC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반주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0C7D80FF-15DD-013F-A51E-CB24A675E2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68045" y="818307"/>
            <a:ext cx="5585388" cy="4854415"/>
          </a:xfrm>
          <a:prstGeom prst="rect">
            <a:avLst/>
          </a:prstGeom>
        </p:spPr>
      </p:pic>
      <p:pic>
        <p:nvPicPr>
          <p:cNvPr id="7" name="[아침나라 중음①]_1단원_교과서_24쪽_비비디 바비디 부_노래">
            <a:hlinkClick r:id="" action="ppaction://media"/>
            <a:extLst>
              <a:ext uri="{FF2B5EF4-FFF2-40B4-BE49-F238E27FC236}">
                <a16:creationId xmlns:a16="http://schemas.microsoft.com/office/drawing/2014/main" id="{1712BB1B-2F03-CD3B-A7C9-44D031D53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4006" y="818307"/>
            <a:ext cx="394641" cy="394641"/>
          </a:xfrm>
          <a:prstGeom prst="rect">
            <a:avLst/>
          </a:prstGeom>
        </p:spPr>
      </p:pic>
      <p:pic>
        <p:nvPicPr>
          <p:cNvPr id="8" name="[아침나라 중음①]_1단원_교과서_24쪽_비비디 바비디 부_반주_104">
            <a:hlinkClick r:id="" action="ppaction://media"/>
            <a:extLst>
              <a:ext uri="{FF2B5EF4-FFF2-40B4-BE49-F238E27FC236}">
                <a16:creationId xmlns:a16="http://schemas.microsoft.com/office/drawing/2014/main" id="{5B6ECE32-3460-EB33-9551-43E3D1D05A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4005" y="1857310"/>
            <a:ext cx="394641" cy="3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F8D5-4715-09E0-8D75-ABB6B1DD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">
            <a:extLst>
              <a:ext uri="{FF2B5EF4-FFF2-40B4-BE49-F238E27FC236}">
                <a16:creationId xmlns:a16="http://schemas.microsoft.com/office/drawing/2014/main" id="{2C0F8B44-0F30-E5E0-8390-2BAA0BED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8908" y="874202"/>
            <a:ext cx="7200000" cy="2380550"/>
          </a:xfrm>
          <a:prstGeom prst="rect">
            <a:avLst/>
          </a:prstGeom>
        </p:spPr>
        <p:txBody>
          <a:bodyPr/>
          <a:lstStyle/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바장조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    박자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None/>
            </a:pPr>
            <a:r>
              <a:rPr kumimoji="1" lang="en-US" altLang="ko-KR" sz="2000" b="0" dirty="0">
                <a:solidFill>
                  <a:schemeClr val="tx1"/>
                </a:solidFill>
              </a:rPr>
              <a:t>    =104</a:t>
            </a: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</a:rPr>
              <a:t>제창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4CC9AE-A465-0222-48E8-89EB2529D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1" lang="ko-KR" altLang="en-US" dirty="0"/>
              <a:t>악곡 특징 이해하기</a:t>
            </a:r>
          </a:p>
        </p:txBody>
      </p:sp>
      <p:sp>
        <p:nvSpPr>
          <p:cNvPr id="12" name="텍스트 개체 틀 1">
            <a:extLst>
              <a:ext uri="{FF2B5EF4-FFF2-40B4-BE49-F238E27FC236}">
                <a16:creationId xmlns:a16="http://schemas.microsoft.com/office/drawing/2014/main" id="{C71B3546-6E1E-7F38-920A-7ED354876F3E}"/>
              </a:ext>
            </a:extLst>
          </p:cNvPr>
          <p:cNvSpPr txBox="1">
            <a:spLocks/>
          </p:cNvSpPr>
          <p:nvPr/>
        </p:nvSpPr>
        <p:spPr>
          <a:xfrm>
            <a:off x="900000" y="875951"/>
            <a:ext cx="1388809" cy="3024997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조성</a:t>
            </a:r>
            <a:r>
              <a:rPr kumimoji="1" lang="en-US" altLang="ko-K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박자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빠르기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연주 형태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악곡 해설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텍스트 개체 틀 1">
            <a:extLst>
              <a:ext uri="{FF2B5EF4-FFF2-40B4-BE49-F238E27FC236}">
                <a16:creationId xmlns:a16="http://schemas.microsoft.com/office/drawing/2014/main" id="{EDB85CA9-D89C-2432-358C-776FE1B4C580}"/>
              </a:ext>
            </a:extLst>
          </p:cNvPr>
          <p:cNvSpPr txBox="1">
            <a:spLocks/>
          </p:cNvSpPr>
          <p:nvPr/>
        </p:nvSpPr>
        <p:spPr>
          <a:xfrm>
            <a:off x="2708908" y="3547078"/>
            <a:ext cx="8924085" cy="1287093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이 노래는 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1950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년 개봉한 디즈니 애니메이션 ‘</a:t>
            </a:r>
            <a:r>
              <a:rPr kumimoji="1" lang="ko-KR" altLang="en-US" sz="2000" b="0" dirty="0" err="1">
                <a:solidFill>
                  <a:schemeClr val="tx1"/>
                </a:solidFill>
                <a:latin typeface="+mn-ea"/>
                <a:ea typeface="+mn-ea"/>
              </a:rPr>
              <a:t>신데렐라’의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OST 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삽입곡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한국어 더빙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이다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신데렐라가 무도회에 갈 수 있도록 요정 대모가 부르는 곡으로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알 호프만과 맥 데이비드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제리 리빙스턴이 작사와 작곡을 했다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4AC9089-788D-16DE-D996-E3BF99D0D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87273" y="1638090"/>
            <a:ext cx="213187" cy="43032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6EA0F8A-8A7E-46C0-4AB0-8E32C0A2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87273" y="2173288"/>
            <a:ext cx="212101" cy="4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213463B-C3AC-E2BA-1369-4F16E27DBD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 err="1"/>
              <a:t>일정박</a:t>
            </a:r>
            <a:r>
              <a:rPr lang="ko-KR" altLang="en-US" dirty="0"/>
              <a:t> 치며 리듬 표현하기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EB3CB3-DE72-A9FC-7F9F-ADB014D02CBA}"/>
              </a:ext>
            </a:extLst>
          </p:cNvPr>
          <p:cNvSpPr txBox="1"/>
          <p:nvPr/>
        </p:nvSpPr>
        <p:spPr>
          <a:xfrm>
            <a:off x="1069564" y="826524"/>
            <a:ext cx="7141278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◆ 교실 안의 물건으로 표현해 보자</a:t>
            </a:r>
            <a:r>
              <a:rPr lang="en-US" altLang="ko-KR" sz="1400" dirty="0"/>
              <a:t>.</a:t>
            </a:r>
          </a:p>
        </p:txBody>
      </p:sp>
      <p:pic>
        <p:nvPicPr>
          <p:cNvPr id="3" name="그림 2" descr="라인, 도표이(가) 표시된 사진&#10;&#10;자동 생성된 설명">
            <a:extLst>
              <a:ext uri="{FF2B5EF4-FFF2-40B4-BE49-F238E27FC236}">
                <a16:creationId xmlns:a16="http://schemas.microsoft.com/office/drawing/2014/main" id="{A50FD644-155B-E739-F148-A8460D8A0A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2578" y="1605179"/>
            <a:ext cx="5023801" cy="1694004"/>
          </a:xfrm>
          <a:prstGeom prst="rect">
            <a:avLst/>
          </a:prstGeom>
        </p:spPr>
      </p:pic>
      <p:pic>
        <p:nvPicPr>
          <p:cNvPr id="5" name="그림 4" descr="라인, 타이포그래피이(가) 표시된 사진&#10;&#10;자동 생성된 설명">
            <a:extLst>
              <a:ext uri="{FF2B5EF4-FFF2-40B4-BE49-F238E27FC236}">
                <a16:creationId xmlns:a16="http://schemas.microsoft.com/office/drawing/2014/main" id="{4F5413E6-EF21-CAD7-4ED3-8CE87D4B13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7684" y="4091167"/>
            <a:ext cx="4913196" cy="1705648"/>
          </a:xfrm>
          <a:prstGeom prst="rect">
            <a:avLst/>
          </a:prstGeom>
        </p:spPr>
      </p:pic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C947FBD7-0A7C-33F5-85D5-4541236ADC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73591" y="743950"/>
            <a:ext cx="336339" cy="336339"/>
          </a:xfrm>
          <a:prstGeom prst="rect">
            <a:avLst/>
          </a:prstGeom>
        </p:spPr>
      </p:pic>
      <p:pic>
        <p:nvPicPr>
          <p:cNvPr id="7" name="2">
            <a:hlinkClick r:id="" action="ppaction://media"/>
            <a:extLst>
              <a:ext uri="{FF2B5EF4-FFF2-40B4-BE49-F238E27FC236}">
                <a16:creationId xmlns:a16="http://schemas.microsoft.com/office/drawing/2014/main" id="{0BA43BBA-6815-239F-B73E-2548441DA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41345" y="2671226"/>
            <a:ext cx="336339" cy="336339"/>
          </a:xfrm>
          <a:prstGeom prst="rect">
            <a:avLst/>
          </a:prstGeom>
        </p:spPr>
      </p:pic>
      <p:pic>
        <p:nvPicPr>
          <p:cNvPr id="8" name="3">
            <a:hlinkClick r:id="" action="ppaction://media"/>
            <a:extLst>
              <a:ext uri="{FF2B5EF4-FFF2-40B4-BE49-F238E27FC236}">
                <a16:creationId xmlns:a16="http://schemas.microsoft.com/office/drawing/2014/main" id="{2201A45B-49DE-6EFF-9421-F4B74073E0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41346" y="2043269"/>
            <a:ext cx="336339" cy="336339"/>
          </a:xfrm>
          <a:prstGeom prst="rect">
            <a:avLst/>
          </a:prstGeom>
        </p:spPr>
      </p:pic>
      <p:pic>
        <p:nvPicPr>
          <p:cNvPr id="9" name="4">
            <a:hlinkClick r:id="" action="ppaction://media"/>
            <a:extLst>
              <a:ext uri="{FF2B5EF4-FFF2-40B4-BE49-F238E27FC236}">
                <a16:creationId xmlns:a16="http://schemas.microsoft.com/office/drawing/2014/main" id="{0B0C8CB9-CB47-2D5E-9C0B-3F46EC25584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41345" y="4553480"/>
            <a:ext cx="336339" cy="336339"/>
          </a:xfrm>
          <a:prstGeom prst="rect">
            <a:avLst/>
          </a:prstGeom>
        </p:spPr>
      </p:pic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8DE7EE19-136E-AFD0-EC39-782F40D6D5D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29922" y="2284011"/>
            <a:ext cx="336339" cy="336339"/>
          </a:xfrm>
          <a:prstGeom prst="rect">
            <a:avLst/>
          </a:prstGeom>
        </p:spPr>
      </p:pic>
      <p:pic>
        <p:nvPicPr>
          <p:cNvPr id="12" name="6">
            <a:hlinkClick r:id="" action="ppaction://media"/>
            <a:extLst>
              <a:ext uri="{FF2B5EF4-FFF2-40B4-BE49-F238E27FC236}">
                <a16:creationId xmlns:a16="http://schemas.microsoft.com/office/drawing/2014/main" id="{BF833110-97DC-06ED-3890-AB7A437FB42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29923" y="4775821"/>
            <a:ext cx="336339" cy="336339"/>
          </a:xfrm>
          <a:prstGeom prst="rect">
            <a:avLst/>
          </a:prstGeom>
        </p:spPr>
      </p:pic>
      <p:pic>
        <p:nvPicPr>
          <p:cNvPr id="13" name="2">
            <a:hlinkClick r:id="" action="ppaction://media"/>
            <a:extLst>
              <a:ext uri="{FF2B5EF4-FFF2-40B4-BE49-F238E27FC236}">
                <a16:creationId xmlns:a16="http://schemas.microsoft.com/office/drawing/2014/main" id="{A6020AF1-6110-5680-5F0C-0E1318921A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41345" y="5175147"/>
            <a:ext cx="336339" cy="336339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65E069B9-F813-DF8F-134E-5A261F4444A4}"/>
              </a:ext>
            </a:extLst>
          </p:cNvPr>
          <p:cNvSpPr/>
          <p:nvPr/>
        </p:nvSpPr>
        <p:spPr>
          <a:xfrm>
            <a:off x="10953617" y="473186"/>
            <a:ext cx="716173" cy="19176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chemeClr val="tx1"/>
                </a:solidFill>
              </a:rPr>
              <a:t>예비박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604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DAB1DE-9520-7AB2-6B20-C43C62C11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반복 기호 알아보기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B034F29-0AA9-B57A-CED2-BBDB0EF6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23821" y="1001792"/>
            <a:ext cx="5585388" cy="485441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7A6823D-0EF4-CCE9-52C0-BA7821A179F1}"/>
              </a:ext>
            </a:extLst>
          </p:cNvPr>
          <p:cNvSpPr/>
          <p:nvPr/>
        </p:nvSpPr>
        <p:spPr>
          <a:xfrm>
            <a:off x="4235450" y="1689101"/>
            <a:ext cx="4902200" cy="48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4E83F0C-C2C0-8649-AA79-3C209551A22F}"/>
              </a:ext>
            </a:extLst>
          </p:cNvPr>
          <p:cNvSpPr/>
          <p:nvPr/>
        </p:nvSpPr>
        <p:spPr>
          <a:xfrm>
            <a:off x="4013200" y="2533650"/>
            <a:ext cx="1660525" cy="55245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A1E272C-C621-8F53-917F-0F3CCEC2BDAD}"/>
              </a:ext>
            </a:extLst>
          </p:cNvPr>
          <p:cNvSpPr/>
          <p:nvPr/>
        </p:nvSpPr>
        <p:spPr>
          <a:xfrm>
            <a:off x="4238625" y="2219325"/>
            <a:ext cx="4876800" cy="111125"/>
          </a:xfrm>
          <a:prstGeom prst="rect">
            <a:avLst/>
          </a:prstGeom>
          <a:solidFill>
            <a:schemeClr val="accent3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5FDB0EC-8667-6561-04DE-04C391E5305A}"/>
              </a:ext>
            </a:extLst>
          </p:cNvPr>
          <p:cNvSpPr/>
          <p:nvPr/>
        </p:nvSpPr>
        <p:spPr>
          <a:xfrm>
            <a:off x="4057650" y="3136900"/>
            <a:ext cx="1076325" cy="111125"/>
          </a:xfrm>
          <a:prstGeom prst="rect">
            <a:avLst/>
          </a:prstGeom>
          <a:solidFill>
            <a:schemeClr val="accent3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CBBCD-238D-01CF-F9E2-40FEB43737F1}"/>
              </a:ext>
            </a:extLst>
          </p:cNvPr>
          <p:cNvSpPr txBox="1"/>
          <p:nvPr/>
        </p:nvSpPr>
        <p:spPr>
          <a:xfrm>
            <a:off x="3905033" y="1502158"/>
            <a:ext cx="305233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①</a:t>
            </a:r>
            <a:endParaRPr lang="en-US" altLang="ko-KR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B546569-2FDB-135D-B48D-428CF9075F8A}"/>
              </a:ext>
            </a:extLst>
          </p:cNvPr>
          <p:cNvSpPr/>
          <p:nvPr/>
        </p:nvSpPr>
        <p:spPr>
          <a:xfrm>
            <a:off x="4235450" y="1692252"/>
            <a:ext cx="4902200" cy="4826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FA5C942-983C-E69A-8059-DFCAB67B38E7}"/>
              </a:ext>
            </a:extLst>
          </p:cNvPr>
          <p:cNvSpPr/>
          <p:nvPr/>
        </p:nvSpPr>
        <p:spPr>
          <a:xfrm>
            <a:off x="5673724" y="2530498"/>
            <a:ext cx="1778001" cy="55244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E018533-1CED-B2DF-BD53-ABA397E13768}"/>
              </a:ext>
            </a:extLst>
          </p:cNvPr>
          <p:cNvSpPr/>
          <p:nvPr/>
        </p:nvSpPr>
        <p:spPr>
          <a:xfrm>
            <a:off x="7451724" y="2362189"/>
            <a:ext cx="1660525" cy="1111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482D340-C61F-1F7E-4178-6D1D2D0CCECD}"/>
              </a:ext>
            </a:extLst>
          </p:cNvPr>
          <p:cNvSpPr/>
          <p:nvPr/>
        </p:nvSpPr>
        <p:spPr>
          <a:xfrm>
            <a:off x="4235450" y="2219324"/>
            <a:ext cx="3190875" cy="1111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E40DCB5-9128-7858-763D-AF41337852E8}"/>
              </a:ext>
            </a:extLst>
          </p:cNvPr>
          <p:cNvSpPr/>
          <p:nvPr/>
        </p:nvSpPr>
        <p:spPr>
          <a:xfrm>
            <a:off x="5695949" y="3136900"/>
            <a:ext cx="1755775" cy="1111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74736A-BFBB-DEBB-AF81-5925CFE31272}"/>
              </a:ext>
            </a:extLst>
          </p:cNvPr>
          <p:cNvSpPr txBox="1"/>
          <p:nvPr/>
        </p:nvSpPr>
        <p:spPr>
          <a:xfrm>
            <a:off x="3905032" y="1950596"/>
            <a:ext cx="305233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②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9978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내지 마스터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112</Words>
  <Application>Microsoft Office PowerPoint</Application>
  <PresentationFormat>와이드스크린</PresentationFormat>
  <Paragraphs>31</Paragraphs>
  <Slides>7</Slides>
  <Notes>2</Notes>
  <HiddenSlides>0</HiddenSlides>
  <MMClips>9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맑은 고딕</vt:lpstr>
      <vt:lpstr>NanumGothicExtraBold</vt:lpstr>
      <vt:lpstr>Arial</vt:lpstr>
      <vt:lpstr>나눔고딕</vt:lpstr>
      <vt:lpstr>Spoqa Han Sans Neo</vt:lpstr>
      <vt:lpstr>표지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171</cp:revision>
  <dcterms:created xsi:type="dcterms:W3CDTF">2024-07-03T01:17:18Z</dcterms:created>
  <dcterms:modified xsi:type="dcterms:W3CDTF">2025-03-21T01:46:35Z</dcterms:modified>
</cp:coreProperties>
</file>