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8"/>
  </p:notesMasterIdLst>
  <p:handoutMasterIdLst>
    <p:handoutMasterId r:id="rId19"/>
  </p:handoutMasterIdLst>
  <p:sldIdLst>
    <p:sldId id="300" r:id="rId5"/>
    <p:sldId id="305" r:id="rId6"/>
    <p:sldId id="304" r:id="rId7"/>
    <p:sldId id="383" r:id="rId8"/>
    <p:sldId id="385" r:id="rId9"/>
    <p:sldId id="386" r:id="rId10"/>
    <p:sldId id="387" r:id="rId11"/>
    <p:sldId id="382" r:id="rId12"/>
    <p:sldId id="388" r:id="rId13"/>
    <p:sldId id="373" r:id="rId14"/>
    <p:sldId id="384" r:id="rId15"/>
    <p:sldId id="316" r:id="rId16"/>
    <p:sldId id="295" r:id="rId17"/>
  </p:sldIdLst>
  <p:sldSz cx="12192000" cy="6858000"/>
  <p:notesSz cx="6858000" cy="9144000"/>
  <p:embeddedFontLst>
    <p:embeddedFont>
      <p:font typeface="NanumGothicExtraBold" panose="020D0904000000000000" pitchFamily="50" charset="-127"/>
      <p:bold r:id="rId20"/>
    </p:embeddedFont>
    <p:embeddedFont>
      <p:font typeface="나눔고딕" panose="020D0604000000000000" pitchFamily="50" charset="-127"/>
      <p:regular r:id="rId21"/>
      <p:bold r:id="rId22"/>
    </p:embeddedFont>
    <p:embeddedFont>
      <p:font typeface="나눔고딕" panose="020D0604000000000000" pitchFamily="50" charset="-127"/>
      <p:regular r:id="rId21"/>
      <p:bold r:id="rId22"/>
    </p:embeddedFont>
    <p:embeddedFont>
      <p:font typeface="맑은 고딕" panose="020B0503020000020004" pitchFamily="50" charset="-127"/>
      <p:regular r:id="rId23"/>
      <p:bold r:id="rId2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AE00"/>
    <a:srgbClr val="DADF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94" d="100"/>
          <a:sy n="94" d="100"/>
        </p:scale>
        <p:origin x="108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2025-12-01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2025-12-01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1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5" Type="http://schemas.microsoft.com/office/2007/relationships/media" Target="../media/media12.mp3"/><Relationship Id="rId10" Type="http://schemas.openxmlformats.org/officeDocument/2006/relationships/image" Target="../media/image10.png"/><Relationship Id="rId4" Type="http://schemas.openxmlformats.org/officeDocument/2006/relationships/audio" Target="../media/media11.mp3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microsoft.com/office/2007/relationships/media" Target="../media/media8.mp3"/><Relationship Id="rId10" Type="http://schemas.openxmlformats.org/officeDocument/2006/relationships/audio" Target="../media/media5.mp3"/><Relationship Id="rId19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5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b="0" dirty="0"/>
              <a:t>“나의 조국” 중 ‘</a:t>
            </a:r>
            <a:r>
              <a:rPr lang="ko-KR" altLang="en-US" b="0" dirty="0" err="1"/>
              <a:t>몰다우</a:t>
            </a:r>
            <a:r>
              <a:rPr lang="ko-KR" altLang="en-US" b="0" dirty="0"/>
              <a:t>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6CF04-A561-0FDD-33A0-432B37BF0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8EA394B0-C09A-2DBE-381E-DCFD8986C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F83C1B82-FEE1-BE57-B5BB-2946EAFBC503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EEB81673-9EDA-D6C2-433C-C758C21BD889}"/>
              </a:ext>
            </a:extLst>
          </p:cNvPr>
          <p:cNvSpPr txBox="1">
            <a:spLocks/>
          </p:cNvSpPr>
          <p:nvPr/>
        </p:nvSpPr>
        <p:spPr>
          <a:xfrm>
            <a:off x="792000" y="263933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lang="ko-KR" altLang="en-US" b="0" dirty="0"/>
              <a:t>‘</a:t>
            </a:r>
            <a:r>
              <a:rPr lang="ko-KR" altLang="en-US" b="0" dirty="0" err="1"/>
              <a:t>몰다우’를</a:t>
            </a:r>
            <a:r>
              <a:rPr lang="ko-KR" altLang="en-US" b="0" dirty="0"/>
              <a:t> 감상하며 음악 요소의 변화를 느껴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40335E69-6EBC-98CF-3475-124C8B608FFE}"/>
              </a:ext>
            </a:extLst>
          </p:cNvPr>
          <p:cNvSpPr txBox="1">
            <a:spLocks/>
          </p:cNvSpPr>
          <p:nvPr/>
        </p:nvSpPr>
        <p:spPr>
          <a:xfrm>
            <a:off x="792000" y="997550"/>
            <a:ext cx="6574000" cy="442212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감상하며 음악 요소가 변하는 부분 찾기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4B63D040-34B1-DD8B-36EF-9B50E96673EE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F51A4428-AABA-75FB-22A0-C9E0DE992BC9}"/>
              </a:ext>
            </a:extLst>
          </p:cNvPr>
          <p:cNvSpPr txBox="1">
            <a:spLocks/>
          </p:cNvSpPr>
          <p:nvPr/>
        </p:nvSpPr>
        <p:spPr>
          <a:xfrm>
            <a:off x="9045677" y="535702"/>
            <a:ext cx="279332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“나의 조국” 중 ‘</a:t>
            </a:r>
            <a:r>
              <a:rPr lang="ko-KR" altLang="en-US" sz="1400" dirty="0" err="1">
                <a:solidFill>
                  <a:schemeClr val="bg1"/>
                </a:solidFill>
              </a:rPr>
              <a:t>몰다우</a:t>
            </a:r>
            <a:r>
              <a:rPr lang="ko-KR" altLang="en-US" sz="1400" dirty="0">
                <a:solidFill>
                  <a:schemeClr val="bg1"/>
                </a:solidFill>
              </a:rPr>
              <a:t>’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5BB94AA6-30EE-0B31-DB9E-7E916BADB25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76~77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4" name="그림 13" descr="텍스트, 폰트, 대수학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BF077F6-F51B-3A5E-D208-53FEF4CC2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530" y="2034656"/>
            <a:ext cx="7392432" cy="1562318"/>
          </a:xfrm>
          <a:prstGeom prst="rect">
            <a:avLst/>
          </a:prstGeom>
        </p:spPr>
      </p:pic>
      <p:pic>
        <p:nvPicPr>
          <p:cNvPr id="18" name="그림 17" descr="텍스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D35A38B-B192-47D9-D302-81BA22DF3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3530" y="4495940"/>
            <a:ext cx="5268060" cy="9621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9B99199-7762-A164-6396-636BAEB4EF29}"/>
              </a:ext>
            </a:extLst>
          </p:cNvPr>
          <p:cNvSpPr txBox="1"/>
          <p:nvPr/>
        </p:nvSpPr>
        <p:spPr>
          <a:xfrm>
            <a:off x="1109690" y="1603629"/>
            <a:ext cx="3543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lang="ko-KR" altLang="en-US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음악 요소의 변화가 있는 부분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A89329-4A78-F053-57C7-8392652645FC}"/>
              </a:ext>
            </a:extLst>
          </p:cNvPr>
          <p:cNvSpPr txBox="1"/>
          <p:nvPr/>
        </p:nvSpPr>
        <p:spPr>
          <a:xfrm>
            <a:off x="1109690" y="4060804"/>
            <a:ext cx="92230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lang="ko-KR" altLang="en-US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음악 요소의 변화에 따라 악곡의 분위기와 느낌이 </a:t>
            </a:r>
            <a:r>
              <a:rPr lang="ko-KR" altLang="en-US" sz="1800" i="0" u="none" strike="noStrike" baseline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어떻게 달라지는지 이야기 나누기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54168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42B5D-55FA-1A24-441F-5E5C14F98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B7B9484B-E089-26DF-FBD5-53A1FC95C4DF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7135C92F-8BDD-DAD1-EF12-ACEEDA318AAB}"/>
              </a:ext>
            </a:extLst>
          </p:cNvPr>
          <p:cNvSpPr txBox="1">
            <a:spLocks/>
          </p:cNvSpPr>
          <p:nvPr/>
        </p:nvSpPr>
        <p:spPr>
          <a:xfrm>
            <a:off x="792000" y="202973"/>
            <a:ext cx="7650960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4: </a:t>
            </a:r>
            <a:r>
              <a:rPr kumimoji="1" lang="ko-KR" altLang="en-US" b="0" dirty="0"/>
              <a:t>우리나라를 사랑하는 마음이 담긴 음악을 찾아 감상하고 느낌을 발표해</a:t>
            </a:r>
            <a:r>
              <a:rPr lang="ko-KR" altLang="en-US" b="0" dirty="0"/>
              <a:t>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B85601D5-E75C-685C-45DB-890454392778}"/>
              </a:ext>
            </a:extLst>
          </p:cNvPr>
          <p:cNvSpPr txBox="1">
            <a:spLocks/>
          </p:cNvSpPr>
          <p:nvPr/>
        </p:nvSpPr>
        <p:spPr>
          <a:xfrm>
            <a:off x="791999" y="997549"/>
            <a:ext cx="1127808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6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6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디지털 기기를 활용하여 우리나라를 사랑하는 마음이 담긴 음악 찾아 감상하기</a:t>
            </a:r>
            <a:endParaRPr kumimoji="1" lang="en-US" altLang="ko-KR" sz="26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CB87700B-C4F6-F403-CD70-D9C26B277C10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81B6CB47-2C86-A1B2-8B43-C43F54F23C67}"/>
              </a:ext>
            </a:extLst>
          </p:cNvPr>
          <p:cNvSpPr txBox="1">
            <a:spLocks/>
          </p:cNvSpPr>
          <p:nvPr/>
        </p:nvSpPr>
        <p:spPr>
          <a:xfrm>
            <a:off x="9045677" y="535702"/>
            <a:ext cx="279332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“나의 조국” 중 ‘</a:t>
            </a:r>
            <a:r>
              <a:rPr lang="ko-KR" altLang="en-US" sz="1400" dirty="0" err="1">
                <a:solidFill>
                  <a:schemeClr val="bg1"/>
                </a:solidFill>
              </a:rPr>
              <a:t>몰다우</a:t>
            </a:r>
            <a:r>
              <a:rPr lang="ko-KR" altLang="en-US" sz="1400" dirty="0">
                <a:solidFill>
                  <a:schemeClr val="bg1"/>
                </a:solidFill>
              </a:rPr>
              <a:t>’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B7956E51-3421-DF24-30BD-58A76F024D09}"/>
              </a:ext>
            </a:extLst>
          </p:cNvPr>
          <p:cNvSpPr txBox="1">
            <a:spLocks/>
          </p:cNvSpPr>
          <p:nvPr/>
        </p:nvSpPr>
        <p:spPr>
          <a:xfrm>
            <a:off x="2464788" y="570137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76~77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916133C6-D9A1-B26F-25FE-35B87A6369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4954" y="1654031"/>
            <a:ext cx="6639852" cy="304843"/>
          </a:xfrm>
          <a:prstGeom prst="rect">
            <a:avLst/>
          </a:prstGeom>
        </p:spPr>
      </p:pic>
      <p:pic>
        <p:nvPicPr>
          <p:cNvPr id="20" name="그림 19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F939230-B987-CB4E-2BD1-96D194E9FB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3427" y="2030046"/>
            <a:ext cx="6241379" cy="2967872"/>
          </a:xfrm>
          <a:prstGeom prst="rect">
            <a:avLst/>
          </a:prstGeom>
        </p:spPr>
      </p:pic>
      <p:pic>
        <p:nvPicPr>
          <p:cNvPr id="22" name="5-4-4-10 [“나의 조국” 중 ‘몰다우’] '아름다운 나라'(감상)">
            <a:hlinkClick r:id="" action="ppaction://media"/>
            <a:extLst>
              <a:ext uri="{FF2B5EF4-FFF2-40B4-BE49-F238E27FC236}">
                <a16:creationId xmlns:a16="http://schemas.microsoft.com/office/drawing/2014/main" id="{5F99400D-6E48-4D3B-044B-F55E6209EE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85626" y="2547129"/>
            <a:ext cx="447801" cy="447801"/>
          </a:xfrm>
          <a:prstGeom prst="rect">
            <a:avLst/>
          </a:prstGeom>
        </p:spPr>
      </p:pic>
      <p:pic>
        <p:nvPicPr>
          <p:cNvPr id="23" name="5-4-4-11 [“나의 조국” 중 ‘몰다우’] '독도는 우리 땅'(감상)">
            <a:hlinkClick r:id="" action="ppaction://media"/>
            <a:extLst>
              <a:ext uri="{FF2B5EF4-FFF2-40B4-BE49-F238E27FC236}">
                <a16:creationId xmlns:a16="http://schemas.microsoft.com/office/drawing/2014/main" id="{29C7EA9A-FB93-72A6-6577-AF28C47900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80387" y="3503045"/>
            <a:ext cx="447801" cy="447801"/>
          </a:xfrm>
          <a:prstGeom prst="rect">
            <a:avLst/>
          </a:prstGeom>
        </p:spPr>
      </p:pic>
      <p:pic>
        <p:nvPicPr>
          <p:cNvPr id="24" name="5-4-4-12 [“나의 조국” 중 ‘몰다우’] '홀로아리랑'(감상)">
            <a:hlinkClick r:id="" action="ppaction://media"/>
            <a:extLst>
              <a:ext uri="{FF2B5EF4-FFF2-40B4-BE49-F238E27FC236}">
                <a16:creationId xmlns:a16="http://schemas.microsoft.com/office/drawing/2014/main" id="{FE420D92-C1FA-8C79-C0DA-F4E533FBAF9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80387" y="4440331"/>
            <a:ext cx="447801" cy="447801"/>
          </a:xfrm>
          <a:prstGeom prst="rect">
            <a:avLst/>
          </a:prstGeom>
        </p:spPr>
      </p:pic>
      <p:sp>
        <p:nvSpPr>
          <p:cNvPr id="25" name="텍스트 개체 틀 3">
            <a:extLst>
              <a:ext uri="{FF2B5EF4-FFF2-40B4-BE49-F238E27FC236}">
                <a16:creationId xmlns:a16="http://schemas.microsoft.com/office/drawing/2014/main" id="{A3BE2C29-2BAF-307D-0E4F-129A468FA77F}"/>
              </a:ext>
            </a:extLst>
          </p:cNvPr>
          <p:cNvSpPr txBox="1">
            <a:spLocks/>
          </p:cNvSpPr>
          <p:nvPr/>
        </p:nvSpPr>
        <p:spPr>
          <a:xfrm>
            <a:off x="791999" y="5464075"/>
            <a:ext cx="1061768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나라 사랑이 담긴 음악을 감상한 느낌 이야기 나누기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10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6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305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031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08F37C6-8050-8227-EDB4-878E78BB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B044E2-CD4E-8447-3D38-19092989D1C4}"/>
              </a:ext>
            </a:extLst>
          </p:cNvPr>
          <p:cNvSpPr/>
          <p:nvPr/>
        </p:nvSpPr>
        <p:spPr>
          <a:xfrm>
            <a:off x="1674836" y="2268121"/>
            <a:ext cx="9003323" cy="1406013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32D25-A798-AC1E-2D2A-AB8487BCC4A4}"/>
              </a:ext>
            </a:extLst>
          </p:cNvPr>
          <p:cNvSpPr txBox="1"/>
          <p:nvPr/>
        </p:nvSpPr>
        <p:spPr>
          <a:xfrm>
            <a:off x="1839154" y="2709217"/>
            <a:ext cx="7538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/>
              <a:t>음악 요소의 변화를 느끼며 감상할 수 있나요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2656C05-B74C-F199-85CC-35890A3936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9490014" y="2760604"/>
            <a:ext cx="1075811" cy="420445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7A1CF12-ACE1-1749-A23F-483634BFE8F6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BD56A440-7377-C58D-D51A-C8B26527FAD9}"/>
              </a:ext>
            </a:extLst>
          </p:cNvPr>
          <p:cNvSpPr txBox="1">
            <a:spLocks/>
          </p:cNvSpPr>
          <p:nvPr/>
        </p:nvSpPr>
        <p:spPr>
          <a:xfrm>
            <a:off x="9045677" y="535702"/>
            <a:ext cx="279332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“나의 조국” 중 ‘</a:t>
            </a:r>
            <a:r>
              <a:rPr lang="ko-KR" altLang="en-US" sz="1400" dirty="0" err="1">
                <a:solidFill>
                  <a:schemeClr val="bg1"/>
                </a:solidFill>
              </a:rPr>
              <a:t>몰다우</a:t>
            </a:r>
            <a:r>
              <a:rPr lang="ko-KR" altLang="en-US" sz="1400" dirty="0">
                <a:solidFill>
                  <a:schemeClr val="bg1"/>
                </a:solidFill>
              </a:rPr>
              <a:t>’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76FAD6B5-8F54-7DCF-60F1-23EAF23B35F0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76~77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5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BD1C76E-2D74-2E41-7190-273581F0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9045677" y="535702"/>
            <a:ext cx="279332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“나의 조국” 중 ‘</a:t>
            </a:r>
            <a:r>
              <a:rPr lang="ko-KR" altLang="en-US" sz="1400" dirty="0" err="1">
                <a:solidFill>
                  <a:schemeClr val="bg1"/>
                </a:solidFill>
              </a:rPr>
              <a:t>몰다우</a:t>
            </a:r>
            <a:r>
              <a:rPr lang="ko-KR" altLang="en-US" sz="1400" dirty="0">
                <a:solidFill>
                  <a:schemeClr val="bg1"/>
                </a:solidFill>
              </a:rPr>
              <a:t>’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14694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/>
              <a:t>우리나라 위인들에 관해 이야기 나누기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76~77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5698FF3-B921-F5F1-32BF-364BF701E47D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pic>
        <p:nvPicPr>
          <p:cNvPr id="5" name="그림 4" descr="인간의 얼굴, 사람, 의류, 헤드기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4C8B7B7-73CA-474B-3240-4D4632F61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630" y="2223867"/>
            <a:ext cx="7125694" cy="332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4AC3F5D-10AB-771E-5152-B840A673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/>
              <a:t>음악 요소의 변화를 느끼며 음악을 감상할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E3A54DFE-1F4E-3CEA-78A6-D5E2A88C1F4F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C3C8F703-C7C8-5C7E-EBDC-74F61CB0CA52}"/>
              </a:ext>
            </a:extLst>
          </p:cNvPr>
          <p:cNvSpPr txBox="1">
            <a:spLocks/>
          </p:cNvSpPr>
          <p:nvPr/>
        </p:nvSpPr>
        <p:spPr>
          <a:xfrm>
            <a:off x="9045677" y="535702"/>
            <a:ext cx="279332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“나의 조국” 중 ‘</a:t>
            </a:r>
            <a:r>
              <a:rPr lang="ko-KR" altLang="en-US" sz="1400" dirty="0" err="1">
                <a:solidFill>
                  <a:schemeClr val="bg1"/>
                </a:solidFill>
              </a:rPr>
              <a:t>몰다우</a:t>
            </a:r>
            <a:r>
              <a:rPr lang="ko-KR" altLang="en-US" sz="1400" dirty="0">
                <a:solidFill>
                  <a:schemeClr val="bg1"/>
                </a:solidFill>
              </a:rPr>
              <a:t>’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0D3D6BE5-28AF-9672-B123-1507F0C0E22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76~77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9F31D-2DF1-0928-4DCC-895CE8D34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A52A781D-A1CE-8EC1-684C-BB7B4262A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45737285-BDC8-6528-50E5-AA35FD0F1A02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ACE08D1A-FC6B-0C56-EE09-939579BFD5F7}"/>
              </a:ext>
            </a:extLst>
          </p:cNvPr>
          <p:cNvSpPr txBox="1">
            <a:spLocks/>
          </p:cNvSpPr>
          <p:nvPr/>
        </p:nvSpPr>
        <p:spPr>
          <a:xfrm>
            <a:off x="792001" y="268941"/>
            <a:ext cx="751625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1: </a:t>
            </a:r>
            <a:r>
              <a:rPr lang="ko-KR" altLang="en-US" b="0" dirty="0"/>
              <a:t>그림을 보고 강의 흐름을 따라가며 감상해 봅시다</a:t>
            </a:r>
            <a:r>
              <a:rPr lang="en-US" altLang="ko-KR" b="0" dirty="0"/>
              <a:t>. </a:t>
            </a:r>
          </a:p>
          <a:p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88A83BCB-7A9A-F156-78F5-773D12A5A263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“나의 조국” 중 ‘</a:t>
            </a:r>
            <a:r>
              <a:rPr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몰다우’와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작곡가 스메타나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15D9B177-CAE9-0077-F3C2-8E295F78B353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47A68069-21A8-004F-25D9-5F10F6D36B28}"/>
              </a:ext>
            </a:extLst>
          </p:cNvPr>
          <p:cNvSpPr txBox="1">
            <a:spLocks/>
          </p:cNvSpPr>
          <p:nvPr/>
        </p:nvSpPr>
        <p:spPr>
          <a:xfrm>
            <a:off x="9045677" y="535702"/>
            <a:ext cx="279332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“나의 조국” 중 ‘</a:t>
            </a:r>
            <a:r>
              <a:rPr lang="ko-KR" altLang="en-US" sz="1400" dirty="0" err="1">
                <a:solidFill>
                  <a:schemeClr val="bg1"/>
                </a:solidFill>
              </a:rPr>
              <a:t>몰다우</a:t>
            </a:r>
            <a:r>
              <a:rPr lang="ko-KR" altLang="en-US" sz="1400" dirty="0">
                <a:solidFill>
                  <a:schemeClr val="bg1"/>
                </a:solidFill>
              </a:rPr>
              <a:t>’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0151587E-5ACA-DECA-0F9E-9F3A20E3CC5D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76~77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1" name="그림 10" descr="텍스트, 폰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3F148BC-AF7A-6C95-CCFA-CCAF901FA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245" y="1694974"/>
            <a:ext cx="7306695" cy="258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29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E4675-529C-CFC0-58F7-7CCBBC685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A615FD48-B1CF-C7B7-9AC3-58C4862E0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584DF1F7-05F2-22A8-7413-A8C6121EC9C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4F909649-68D9-727D-8763-4F51DA3A850E}"/>
              </a:ext>
            </a:extLst>
          </p:cNvPr>
          <p:cNvSpPr txBox="1">
            <a:spLocks/>
          </p:cNvSpPr>
          <p:nvPr/>
        </p:nvSpPr>
        <p:spPr>
          <a:xfrm>
            <a:off x="792001" y="268941"/>
            <a:ext cx="751625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1: </a:t>
            </a:r>
            <a:r>
              <a:rPr lang="ko-KR" altLang="en-US" b="0" dirty="0"/>
              <a:t>그림을 보고 강의 흐름을 따라가며 감상해 봅시다</a:t>
            </a:r>
            <a:r>
              <a:rPr lang="en-US" altLang="ko-KR" b="0" dirty="0"/>
              <a:t>. </a:t>
            </a:r>
          </a:p>
          <a:p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A9D9B251-EF7F-5A60-A219-1B82F0BCFEA0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“나의 조국” 중 ‘</a:t>
            </a:r>
            <a:r>
              <a:rPr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몰다우’와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작곡가 스메타나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873F4E34-2C81-8CEB-02D1-259C3A06AD4D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5EE6F713-A3CD-19D6-008B-793DAF64B5C4}"/>
              </a:ext>
            </a:extLst>
          </p:cNvPr>
          <p:cNvSpPr txBox="1">
            <a:spLocks/>
          </p:cNvSpPr>
          <p:nvPr/>
        </p:nvSpPr>
        <p:spPr>
          <a:xfrm>
            <a:off x="9045677" y="535702"/>
            <a:ext cx="279332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“나의 조국” 중 ‘</a:t>
            </a:r>
            <a:r>
              <a:rPr lang="ko-KR" altLang="en-US" sz="1400" dirty="0" err="1">
                <a:solidFill>
                  <a:schemeClr val="bg1"/>
                </a:solidFill>
              </a:rPr>
              <a:t>몰다우</a:t>
            </a:r>
            <a:r>
              <a:rPr lang="ko-KR" altLang="en-US" sz="1400" dirty="0">
                <a:solidFill>
                  <a:schemeClr val="bg1"/>
                </a:solidFill>
              </a:rPr>
              <a:t>’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62CD4E3F-FD66-690E-DC54-982A70F76F31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76~77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7" name="그림 6" descr="텍스트, 폰트, 스크린샷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5CBFA2C-AF5E-BD5A-E033-2BED8D2A2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286" y="1705501"/>
            <a:ext cx="7335274" cy="266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69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5010D-3C3C-A8FB-9689-0000CBFA3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2FD00D8B-F991-0EA3-360D-4E9B116C1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E8D39DDF-119B-5623-BF13-40161C190DE5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7EB33F36-AF5A-24FF-2FAD-0F1F0D0CBAE3}"/>
              </a:ext>
            </a:extLst>
          </p:cNvPr>
          <p:cNvSpPr txBox="1">
            <a:spLocks/>
          </p:cNvSpPr>
          <p:nvPr/>
        </p:nvSpPr>
        <p:spPr>
          <a:xfrm>
            <a:off x="792001" y="268941"/>
            <a:ext cx="751625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1: </a:t>
            </a:r>
            <a:r>
              <a:rPr lang="ko-KR" altLang="en-US" b="0" dirty="0"/>
              <a:t>그림을 보고 강의 흐름을 따라가며 감상해 봅시다</a:t>
            </a:r>
            <a:r>
              <a:rPr lang="en-US" altLang="ko-KR" b="0" dirty="0"/>
              <a:t>. </a:t>
            </a:r>
          </a:p>
          <a:p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B4DB9357-6E3E-EE44-1BE2-B537AF9E64CB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교과서 삽화 살펴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B7C79709-2BEB-99A6-455C-B982B20C46E4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53DD1593-B6C6-009C-C536-B7A2E4C28EFC}"/>
              </a:ext>
            </a:extLst>
          </p:cNvPr>
          <p:cNvSpPr txBox="1">
            <a:spLocks/>
          </p:cNvSpPr>
          <p:nvPr/>
        </p:nvSpPr>
        <p:spPr>
          <a:xfrm>
            <a:off x="9045677" y="535702"/>
            <a:ext cx="279332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“나의 조국” 중 ‘</a:t>
            </a:r>
            <a:r>
              <a:rPr lang="ko-KR" altLang="en-US" sz="1400" dirty="0" err="1">
                <a:solidFill>
                  <a:schemeClr val="bg1"/>
                </a:solidFill>
              </a:rPr>
              <a:t>몰다우</a:t>
            </a:r>
            <a:r>
              <a:rPr lang="ko-KR" altLang="en-US" sz="1400" dirty="0">
                <a:solidFill>
                  <a:schemeClr val="bg1"/>
                </a:solidFill>
              </a:rPr>
              <a:t>’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5B9CE614-30D8-FD12-8DF5-C07D86FFDB11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76~77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0" name="그림 9" descr="텍스트, 폰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5AAD5B8-9690-50C2-CE5D-D2AEEAFD0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932" y="1634375"/>
            <a:ext cx="7316221" cy="226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358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7364B-5B45-A80C-4502-226C5F6F0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아동 미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0B397AA-DD74-6AE9-1481-7483AE9DA1E1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807"/>
          <a:stretch>
            <a:fillRect/>
          </a:stretch>
        </p:blipFill>
        <p:spPr>
          <a:xfrm>
            <a:off x="-4794" y="1026449"/>
            <a:ext cx="12196794" cy="5851218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190F7E2F-55DA-D544-F719-D914552BFC09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1D866449-14AA-7933-C8E4-6747AA462C26}"/>
              </a:ext>
            </a:extLst>
          </p:cNvPr>
          <p:cNvSpPr txBox="1">
            <a:spLocks/>
          </p:cNvSpPr>
          <p:nvPr/>
        </p:nvSpPr>
        <p:spPr>
          <a:xfrm>
            <a:off x="792001" y="268941"/>
            <a:ext cx="751625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1: </a:t>
            </a:r>
            <a:r>
              <a:rPr lang="ko-KR" altLang="en-US" b="0" dirty="0"/>
              <a:t>그림을 보고 강의 흐름을 따라가며 감상해 봅시다</a:t>
            </a:r>
            <a:r>
              <a:rPr lang="en-US" altLang="ko-KR" b="0" dirty="0"/>
              <a:t>. </a:t>
            </a:r>
          </a:p>
          <a:p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C8EF19AB-1A0B-A9BB-E70E-F82A191B1B89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그림을 보고 강의 흐름을 따라가며 음악 감상하기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101E0E88-4EFD-C64E-CCE8-0655E49B9456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6A0936EA-B108-7FC4-480A-C66DA4BF477E}"/>
              </a:ext>
            </a:extLst>
          </p:cNvPr>
          <p:cNvSpPr txBox="1">
            <a:spLocks/>
          </p:cNvSpPr>
          <p:nvPr/>
        </p:nvSpPr>
        <p:spPr>
          <a:xfrm>
            <a:off x="9045677" y="535702"/>
            <a:ext cx="279332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“나의 조국” 중 ‘</a:t>
            </a:r>
            <a:r>
              <a:rPr lang="ko-KR" altLang="en-US" sz="1400" dirty="0" err="1">
                <a:solidFill>
                  <a:schemeClr val="bg1"/>
                </a:solidFill>
              </a:rPr>
              <a:t>몰다우</a:t>
            </a:r>
            <a:r>
              <a:rPr lang="ko-KR" altLang="en-US" sz="1400" dirty="0">
                <a:solidFill>
                  <a:schemeClr val="bg1"/>
                </a:solidFill>
              </a:rPr>
              <a:t>’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C9BC4258-35DF-2AD2-F602-34396759F5B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76~77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1" name="5-4-4-02 [“나의 조국” 중 ‘몰다우’] 1. 두 개의 샘(감상)">
            <a:hlinkClick r:id="" action="ppaction://media"/>
            <a:extLst>
              <a:ext uri="{FF2B5EF4-FFF2-40B4-BE49-F238E27FC236}">
                <a16:creationId xmlns:a16="http://schemas.microsoft.com/office/drawing/2014/main" id="{F3AF26AD-5369-664E-11BB-CB93BBC220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23174" y="2491680"/>
            <a:ext cx="362507" cy="362507"/>
          </a:xfrm>
          <a:prstGeom prst="rect">
            <a:avLst/>
          </a:prstGeom>
        </p:spPr>
      </p:pic>
      <p:pic>
        <p:nvPicPr>
          <p:cNvPr id="13" name="5-4-4-03 [“나의 조국” 중 ‘몰다우’] 2. 두 개의 물줄기 만남(감상)">
            <a:hlinkClick r:id="" action="ppaction://media"/>
            <a:extLst>
              <a:ext uri="{FF2B5EF4-FFF2-40B4-BE49-F238E27FC236}">
                <a16:creationId xmlns:a16="http://schemas.microsoft.com/office/drawing/2014/main" id="{8101AC02-46C4-B95F-BF5B-9D33F477AE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629274" y="3853854"/>
            <a:ext cx="362507" cy="362507"/>
          </a:xfrm>
          <a:prstGeom prst="rect">
            <a:avLst/>
          </a:prstGeom>
        </p:spPr>
      </p:pic>
      <p:pic>
        <p:nvPicPr>
          <p:cNvPr id="14" name="5-4-4-04 [“나의 조국” 중 ‘몰다우’] 3. 사냥꾼(감상)">
            <a:hlinkClick r:id="" action="ppaction://media"/>
            <a:extLst>
              <a:ext uri="{FF2B5EF4-FFF2-40B4-BE49-F238E27FC236}">
                <a16:creationId xmlns:a16="http://schemas.microsoft.com/office/drawing/2014/main" id="{07554FA5-56BA-B1D3-3516-D72DD16291C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081557" y="4795670"/>
            <a:ext cx="362507" cy="362507"/>
          </a:xfrm>
          <a:prstGeom prst="rect">
            <a:avLst/>
          </a:prstGeom>
        </p:spPr>
      </p:pic>
      <p:pic>
        <p:nvPicPr>
          <p:cNvPr id="15" name="5-4-4-05 [”나의 조국” 중 ‘몰다우’] 4. 폴카(감상)">
            <a:hlinkClick r:id="" action="ppaction://media"/>
            <a:extLst>
              <a:ext uri="{FF2B5EF4-FFF2-40B4-BE49-F238E27FC236}">
                <a16:creationId xmlns:a16="http://schemas.microsoft.com/office/drawing/2014/main" id="{DAE19391-CE77-2E16-22B8-18A637CF49C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348421" y="6354779"/>
            <a:ext cx="362507" cy="362507"/>
          </a:xfrm>
          <a:prstGeom prst="rect">
            <a:avLst/>
          </a:prstGeom>
        </p:spPr>
      </p:pic>
      <p:pic>
        <p:nvPicPr>
          <p:cNvPr id="16" name="5-4-4-06 [“나의 조국” 중 ‘몰다우’] 5. 물의 요정(감상)">
            <a:hlinkClick r:id="" action="ppaction://media"/>
            <a:extLst>
              <a:ext uri="{FF2B5EF4-FFF2-40B4-BE49-F238E27FC236}">
                <a16:creationId xmlns:a16="http://schemas.microsoft.com/office/drawing/2014/main" id="{2256B050-7290-E473-5D07-E7A922F2E88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846142" y="2491680"/>
            <a:ext cx="362507" cy="362507"/>
          </a:xfrm>
          <a:prstGeom prst="rect">
            <a:avLst/>
          </a:prstGeom>
        </p:spPr>
      </p:pic>
      <p:pic>
        <p:nvPicPr>
          <p:cNvPr id="17" name="5-4-4-07 [“나의 조국” 중 ‘몰다우’] 6. 급류(감상)">
            <a:hlinkClick r:id="" action="ppaction://media"/>
            <a:extLst>
              <a:ext uri="{FF2B5EF4-FFF2-40B4-BE49-F238E27FC236}">
                <a16:creationId xmlns:a16="http://schemas.microsoft.com/office/drawing/2014/main" id="{9CB89F19-2673-2096-5CAB-87A84F093E0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662214" y="3070374"/>
            <a:ext cx="362507" cy="362507"/>
          </a:xfrm>
          <a:prstGeom prst="rect">
            <a:avLst/>
          </a:prstGeom>
        </p:spPr>
      </p:pic>
      <p:pic>
        <p:nvPicPr>
          <p:cNvPr id="18" name="5-4-4-08 [“나의 조국” 중 ‘몰다우’] 7. 비셰흐라트성(감상)">
            <a:hlinkClick r:id="" action="ppaction://media"/>
            <a:extLst>
              <a:ext uri="{FF2B5EF4-FFF2-40B4-BE49-F238E27FC236}">
                <a16:creationId xmlns:a16="http://schemas.microsoft.com/office/drawing/2014/main" id="{A9C91A92-A6B9-22B5-5A6D-ADE44067CCD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450087" y="5158177"/>
            <a:ext cx="362507" cy="362507"/>
          </a:xfrm>
          <a:prstGeom prst="rect">
            <a:avLst/>
          </a:prstGeom>
        </p:spPr>
      </p:pic>
      <p:pic>
        <p:nvPicPr>
          <p:cNvPr id="19" name="5-4-4-01 [“나의 조국” 중 ‘몰다우’] 전체(감상)">
            <a:hlinkClick r:id="" action="ppaction://media"/>
            <a:extLst>
              <a:ext uri="{FF2B5EF4-FFF2-40B4-BE49-F238E27FC236}">
                <a16:creationId xmlns:a16="http://schemas.microsoft.com/office/drawing/2014/main" id="{B01DD925-BCF4-09A0-6AB6-E88F2FA81A19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85681" y="1640712"/>
            <a:ext cx="454525" cy="454525"/>
          </a:xfrm>
          <a:prstGeom prst="rect">
            <a:avLst/>
          </a:prstGeom>
        </p:spPr>
      </p:pic>
      <p:sp>
        <p:nvSpPr>
          <p:cNvPr id="20" name="텍스트 개체 틀 3">
            <a:extLst>
              <a:ext uri="{FF2B5EF4-FFF2-40B4-BE49-F238E27FC236}">
                <a16:creationId xmlns:a16="http://schemas.microsoft.com/office/drawing/2014/main" id="{078D471A-382E-2F76-4E61-C2105AE8EF2E}"/>
              </a:ext>
            </a:extLst>
          </p:cNvPr>
          <p:cNvSpPr txBox="1">
            <a:spLocks/>
          </p:cNvSpPr>
          <p:nvPr/>
        </p:nvSpPr>
        <p:spPr>
          <a:xfrm>
            <a:off x="1629274" y="1744867"/>
            <a:ext cx="719147" cy="2107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전체</a:t>
            </a:r>
            <a:r>
              <a:rPr kumimoji="1" lang="en-US" altLang="ko-KR" sz="1200" dirty="0">
                <a:solidFill>
                  <a:schemeClr val="tx1"/>
                </a:solidFill>
              </a:rPr>
              <a:t>(</a:t>
            </a:r>
            <a:r>
              <a:rPr kumimoji="1" lang="ko-KR" altLang="en-US" sz="1200" dirty="0">
                <a:solidFill>
                  <a:schemeClr val="tx1"/>
                </a:solidFill>
              </a:rPr>
              <a:t>감상</a:t>
            </a:r>
            <a:r>
              <a:rPr kumimoji="1" lang="en-US" altLang="ko-KR" sz="1200" dirty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9115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9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806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0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45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95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10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2141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14B84-3938-9EFB-78CE-53048939F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36308998-2EA0-0D64-8920-C51B42F6F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8868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3BC96161-9AAA-B3F8-9019-A8F29D27347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BB1CDA13-BC55-0966-5B47-46090CFAA4F8}"/>
              </a:ext>
            </a:extLst>
          </p:cNvPr>
          <p:cNvSpPr txBox="1">
            <a:spLocks/>
          </p:cNvSpPr>
          <p:nvPr/>
        </p:nvSpPr>
        <p:spPr>
          <a:xfrm>
            <a:off x="792001" y="268941"/>
            <a:ext cx="817501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2: </a:t>
            </a:r>
            <a:r>
              <a:rPr kumimoji="1" lang="en-US" altLang="ko-KR" sz="1900" b="0" dirty="0"/>
              <a:t>‘</a:t>
            </a:r>
            <a:r>
              <a:rPr kumimoji="1" lang="ko-KR" altLang="en-US" sz="1900" b="0" dirty="0" err="1"/>
              <a:t>몰다우</a:t>
            </a:r>
            <a:r>
              <a:rPr kumimoji="1" lang="en-US" altLang="ko-KR" sz="1900" b="0" dirty="0"/>
              <a:t>’</a:t>
            </a:r>
            <a:r>
              <a:rPr kumimoji="1" lang="ko-KR" altLang="en-US" sz="1900" b="0" dirty="0"/>
              <a:t>의 주제 가락을 가상 악기로 연주해 봅시다</a:t>
            </a:r>
            <a:r>
              <a:rPr kumimoji="1" lang="en-US" altLang="ko-KR" sz="1900" b="0" dirty="0"/>
              <a:t>.</a:t>
            </a:r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B49A7457-520A-8A54-8AB1-DE88C8F826AD}"/>
              </a:ext>
            </a:extLst>
          </p:cNvPr>
          <p:cNvSpPr txBox="1">
            <a:spLocks/>
          </p:cNvSpPr>
          <p:nvPr/>
        </p:nvSpPr>
        <p:spPr>
          <a:xfrm>
            <a:off x="792001" y="1026448"/>
            <a:ext cx="817501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몰다우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 주제 가락 감상하기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E095696E-E006-0DCA-CD35-3BFE59089B88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F1585A4A-B664-333B-49E5-8202A008F747}"/>
              </a:ext>
            </a:extLst>
          </p:cNvPr>
          <p:cNvSpPr txBox="1">
            <a:spLocks/>
          </p:cNvSpPr>
          <p:nvPr/>
        </p:nvSpPr>
        <p:spPr>
          <a:xfrm>
            <a:off x="9045677" y="535702"/>
            <a:ext cx="279332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“나의 조국” 중 ‘</a:t>
            </a:r>
            <a:r>
              <a:rPr lang="ko-KR" altLang="en-US" sz="1400" dirty="0" err="1">
                <a:solidFill>
                  <a:schemeClr val="bg1"/>
                </a:solidFill>
              </a:rPr>
              <a:t>몰다우</a:t>
            </a:r>
            <a:r>
              <a:rPr lang="ko-KR" altLang="en-US" sz="1400" dirty="0">
                <a:solidFill>
                  <a:schemeClr val="bg1"/>
                </a:solidFill>
              </a:rPr>
              <a:t>’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8ED0A915-C47E-F4A3-C259-55E2A3BB6A1A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76~77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3" name="그림 12" descr="악보, 음악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BD9FBDB-D839-0BC2-CD99-1B9E2217E0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168"/>
          <a:stretch>
            <a:fillRect/>
          </a:stretch>
        </p:blipFill>
        <p:spPr>
          <a:xfrm>
            <a:off x="1640244" y="1666209"/>
            <a:ext cx="7039957" cy="2379938"/>
          </a:xfrm>
          <a:prstGeom prst="rect">
            <a:avLst/>
          </a:prstGeom>
        </p:spPr>
      </p:pic>
      <p:pic>
        <p:nvPicPr>
          <p:cNvPr id="14" name="5-4-4-09 [“나의 조국” 중 ‘몰다우’] “나의 조국“ 중 '몰다우' 주제 가락">
            <a:hlinkClick r:id="" action="ppaction://media"/>
            <a:extLst>
              <a:ext uri="{FF2B5EF4-FFF2-40B4-BE49-F238E27FC236}">
                <a16:creationId xmlns:a16="http://schemas.microsoft.com/office/drawing/2014/main" id="{1336F972-528C-755E-CB28-831BA35CBC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6646" y="1848766"/>
            <a:ext cx="423598" cy="42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0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46582A-8647-D6F7-3A01-D8E0324B7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BB5D0B5-BB42-C5D5-925D-CAAD717E2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8868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7E34ED98-9408-225B-528F-3DB7D0DDF225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25864B7E-26FF-CD5F-0509-08759F02EC19}"/>
              </a:ext>
            </a:extLst>
          </p:cNvPr>
          <p:cNvSpPr txBox="1">
            <a:spLocks/>
          </p:cNvSpPr>
          <p:nvPr/>
        </p:nvSpPr>
        <p:spPr>
          <a:xfrm>
            <a:off x="792001" y="268941"/>
            <a:ext cx="817501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2: </a:t>
            </a:r>
            <a:r>
              <a:rPr kumimoji="1" lang="en-US" altLang="ko-KR" sz="1900" b="0" dirty="0"/>
              <a:t>‘</a:t>
            </a:r>
            <a:r>
              <a:rPr kumimoji="1" lang="ko-KR" altLang="en-US" sz="1900" b="0" dirty="0" err="1"/>
              <a:t>몰다우</a:t>
            </a:r>
            <a:r>
              <a:rPr kumimoji="1" lang="en-US" altLang="ko-KR" sz="1900" b="0" dirty="0"/>
              <a:t>’</a:t>
            </a:r>
            <a:r>
              <a:rPr kumimoji="1" lang="ko-KR" altLang="en-US" sz="1900" b="0" dirty="0"/>
              <a:t>의 주제 가락을 가상 악기로 연주해 봅시다</a:t>
            </a:r>
            <a:r>
              <a:rPr kumimoji="1" lang="en-US" altLang="ko-KR" sz="1900" b="0" dirty="0"/>
              <a:t>.</a:t>
            </a:r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84B76B0A-8B9C-D3CC-A4EE-685E2D515D93}"/>
              </a:ext>
            </a:extLst>
          </p:cNvPr>
          <p:cNvSpPr txBox="1">
            <a:spLocks/>
          </p:cNvSpPr>
          <p:nvPr/>
        </p:nvSpPr>
        <p:spPr>
          <a:xfrm>
            <a:off x="792001" y="1026448"/>
            <a:ext cx="817501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연주할 가상 악기의 음색 결정하기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9D4DB720-C6F2-A3AA-E547-3EA092FF02A7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9AE11C37-ADCF-8551-4D83-799865985BC8}"/>
              </a:ext>
            </a:extLst>
          </p:cNvPr>
          <p:cNvSpPr txBox="1">
            <a:spLocks/>
          </p:cNvSpPr>
          <p:nvPr/>
        </p:nvSpPr>
        <p:spPr>
          <a:xfrm>
            <a:off x="9045677" y="535702"/>
            <a:ext cx="279332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“나의 조국” 중 ‘</a:t>
            </a:r>
            <a:r>
              <a:rPr lang="ko-KR" altLang="en-US" sz="1400" dirty="0" err="1">
                <a:solidFill>
                  <a:schemeClr val="bg1"/>
                </a:solidFill>
              </a:rPr>
              <a:t>몰다우</a:t>
            </a:r>
            <a:r>
              <a:rPr lang="ko-KR" altLang="en-US" sz="1400" dirty="0">
                <a:solidFill>
                  <a:schemeClr val="bg1"/>
                </a:solidFill>
              </a:rPr>
              <a:t>’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60E7997-D5CF-0614-4A2F-B33FDA7F1420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76~77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D30ECA29-C456-C752-E9F2-24A683E460C6}"/>
              </a:ext>
            </a:extLst>
          </p:cNvPr>
          <p:cNvSpPr txBox="1">
            <a:spLocks/>
          </p:cNvSpPr>
          <p:nvPr/>
        </p:nvSpPr>
        <p:spPr>
          <a:xfrm>
            <a:off x="792001" y="2207663"/>
            <a:ext cx="817501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몰다우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 주제 가락을 가상 악기로 연주하기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0" name="그림 9" descr="텍스트, 스크린샷, 만화 영화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75885E0-31DC-5F96-D08B-459AB80C3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768" y="2736272"/>
            <a:ext cx="7065992" cy="324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55839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5106</TotalTime>
  <Words>519</Words>
  <Application>Microsoft Office PowerPoint</Application>
  <PresentationFormat>와이드스크린</PresentationFormat>
  <Paragraphs>75</Paragraphs>
  <Slides>13</Slides>
  <Notes>0</Notes>
  <HiddenSlides>0</HiddenSlides>
  <MMClips>12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13</vt:i4>
      </vt:variant>
    </vt:vector>
  </HeadingPairs>
  <TitlesOfParts>
    <vt:vector size="22" baseType="lpstr">
      <vt:lpstr>NanumGothicExtraBold</vt:lpstr>
      <vt:lpstr>나눔고딕</vt:lpstr>
      <vt:lpstr>Arial</vt:lpstr>
      <vt:lpstr>맑은 고딕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300</cp:revision>
  <dcterms:created xsi:type="dcterms:W3CDTF">2024-07-03T01:17:18Z</dcterms:created>
  <dcterms:modified xsi:type="dcterms:W3CDTF">2025-12-01T05:09:48Z</dcterms:modified>
</cp:coreProperties>
</file>