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2"/>
    <p:sldMasterId id="2147483656" r:id="rId3"/>
  </p:sldMasterIdLst>
  <p:notesMasterIdLst>
    <p:notesMasterId r:id="rId11"/>
  </p:notesMasterIdLst>
  <p:sldIdLst>
    <p:sldId id="292" r:id="rId4"/>
    <p:sldId id="298" r:id="rId5"/>
    <p:sldId id="297" r:id="rId6"/>
    <p:sldId id="299" r:id="rId7"/>
    <p:sldId id="309" r:id="rId8"/>
    <p:sldId id="306" r:id="rId9"/>
    <p:sldId id="295" r:id="rId10"/>
  </p:sldIdLst>
  <p:sldSz cx="12192000" cy="6858000"/>
  <p:notesSz cx="6858000" cy="9144000"/>
  <p:embeddedFontLst>
    <p:embeddedFont>
      <p:font typeface="NanumGothicExtraBold" panose="020D0904000000000000" pitchFamily="50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09"/>
            <p14:sldId id="30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나무의 노래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90652" y="4894508"/>
            <a:ext cx="201069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22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7168" y="3429000"/>
            <a:ext cx="6877664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빠르기 변화에 유의하며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부 합창을 할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372543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1214817" y="1394124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4" name="그림 13" descr="텍스트, 폰트, 번호, 악보이(가) 표시된 사진&#10;&#10;자동 생성된 설명">
            <a:extLst>
              <a:ext uri="{FF2B5EF4-FFF2-40B4-BE49-F238E27FC236}">
                <a16:creationId xmlns:a16="http://schemas.microsoft.com/office/drawing/2014/main" id="{0C7D80FF-15DD-013F-A51E-CB24A675E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236" y="561152"/>
            <a:ext cx="4869527" cy="5589370"/>
          </a:xfrm>
          <a:prstGeom prst="rect">
            <a:avLst/>
          </a:prstGeom>
        </p:spPr>
      </p:pic>
      <p:pic>
        <p:nvPicPr>
          <p:cNvPr id="15" name="[아침나라 중음①]_1단원_교과서_22쪽_나무의 노래_노래">
            <a:hlinkClick r:id="" action="ppaction://media"/>
            <a:extLst>
              <a:ext uri="{FF2B5EF4-FFF2-40B4-BE49-F238E27FC236}">
                <a16:creationId xmlns:a16="http://schemas.microsoft.com/office/drawing/2014/main" id="{478D4212-BBA4-25FE-0F05-459E786BC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316" y="822439"/>
            <a:ext cx="483174" cy="483174"/>
          </a:xfrm>
          <a:prstGeom prst="rect">
            <a:avLst/>
          </a:prstGeom>
        </p:spPr>
      </p:pic>
      <p:pic>
        <p:nvPicPr>
          <p:cNvPr id="16" name="[아침나라 중음①]_1단원_교과서_22쪽_나무의 노래_반주_128">
            <a:hlinkClick r:id="" action="ppaction://media"/>
            <a:extLst>
              <a:ext uri="{FF2B5EF4-FFF2-40B4-BE49-F238E27FC236}">
                <a16:creationId xmlns:a16="http://schemas.microsoft.com/office/drawing/2014/main" id="{FF9B65BA-4E14-8178-B1CA-316943E624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1240" y="1900326"/>
            <a:ext cx="483174" cy="4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C0F8B44-0F30-E5E0-8390-2BAA0BEDD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보통 빠르게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→ 빠르게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(Allegro)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</a:rPr>
              <a:t>2</a:t>
            </a:r>
            <a:r>
              <a:rPr kumimoji="1" lang="ko-KR" altLang="en-US" sz="2000" b="0" dirty="0">
                <a:solidFill>
                  <a:schemeClr val="tx1"/>
                </a:solidFill>
              </a:rPr>
              <a:t>부 합창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71B3546-6E1E-7F38-920A-7ED354876F3E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DB85CA9-D89C-2432-358C-776FE1B4C580}"/>
              </a:ext>
            </a:extLst>
          </p:cNvPr>
          <p:cNvSpPr txBox="1">
            <a:spLocks/>
          </p:cNvSpPr>
          <p:nvPr/>
        </p:nvSpPr>
        <p:spPr>
          <a:xfrm>
            <a:off x="2708908" y="3547078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최신영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작사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김동신 작곡의 동요로 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17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회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MBC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창작동요제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수상곡이다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나무와 아름다운 자연을 노래한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부 합창곡이며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느린 도입부를 지나 빠른 속도로 변화하는 빠르기의 반전이 경쾌한 느낌을 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AC9089-788D-16DE-D996-E3BF99D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C213463B-C3AC-E2BA-1369-4F16E27DBD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 err="1"/>
              <a:t>못갖춘마디</a:t>
            </a:r>
            <a:r>
              <a:rPr lang="ko-KR" altLang="en-US" dirty="0"/>
              <a:t> 알아보기</a:t>
            </a:r>
          </a:p>
        </p:txBody>
      </p:sp>
      <p:pic>
        <p:nvPicPr>
          <p:cNvPr id="2" name="그림 1" descr="텍스트, 폰트, 번호, 악보이(가) 표시된 사진&#10;&#10;자동 생성된 설명">
            <a:extLst>
              <a:ext uri="{FF2B5EF4-FFF2-40B4-BE49-F238E27FC236}">
                <a16:creationId xmlns:a16="http://schemas.microsoft.com/office/drawing/2014/main" id="{92DB01B3-C388-ACBB-8C5A-510D1EFFF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8" r="44165" b="78808"/>
          <a:stretch/>
        </p:blipFill>
        <p:spPr>
          <a:xfrm>
            <a:off x="1213684" y="3575197"/>
            <a:ext cx="4962604" cy="1202148"/>
          </a:xfrm>
          <a:prstGeom prst="rect">
            <a:avLst/>
          </a:prstGeom>
        </p:spPr>
      </p:pic>
      <p:pic>
        <p:nvPicPr>
          <p:cNvPr id="5" name="그림 4" descr="텍스트, 폰트, 번호, 악보이(가) 표시된 사진&#10;&#10;자동 생성된 설명">
            <a:extLst>
              <a:ext uri="{FF2B5EF4-FFF2-40B4-BE49-F238E27FC236}">
                <a16:creationId xmlns:a16="http://schemas.microsoft.com/office/drawing/2014/main" id="{550E797F-E6B3-3906-CF89-1559BC0E8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35" t="87447" r="1956" b="769"/>
          <a:stretch/>
        </p:blipFill>
        <p:spPr>
          <a:xfrm>
            <a:off x="7283227" y="3529370"/>
            <a:ext cx="4071463" cy="1202148"/>
          </a:xfrm>
          <a:prstGeom prst="rect">
            <a:avLst/>
          </a:prstGeom>
        </p:spPr>
      </p:pic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23B9BB68-97B8-842B-31B0-A5809B057F04}"/>
              </a:ext>
            </a:extLst>
          </p:cNvPr>
          <p:cNvSpPr/>
          <p:nvPr/>
        </p:nvSpPr>
        <p:spPr>
          <a:xfrm>
            <a:off x="6593693" y="3962636"/>
            <a:ext cx="272130" cy="113941"/>
          </a:xfrm>
          <a:custGeom>
            <a:avLst/>
            <a:gdLst>
              <a:gd name="connsiteX0" fmla="*/ 0 w 1419584"/>
              <a:gd name="connsiteY0" fmla="*/ 370875 h 402847"/>
              <a:gd name="connsiteX1" fmla="*/ 63944 w 1419584"/>
              <a:gd name="connsiteY1" fmla="*/ 198226 h 402847"/>
              <a:gd name="connsiteX2" fmla="*/ 89522 w 1419584"/>
              <a:gd name="connsiteY2" fmla="*/ 140677 h 402847"/>
              <a:gd name="connsiteX3" fmla="*/ 153466 w 1419584"/>
              <a:gd name="connsiteY3" fmla="*/ 76732 h 402847"/>
              <a:gd name="connsiteX4" fmla="*/ 179043 w 1419584"/>
              <a:gd name="connsiteY4" fmla="*/ 51155 h 402847"/>
              <a:gd name="connsiteX5" fmla="*/ 294143 w 1419584"/>
              <a:gd name="connsiteY5" fmla="*/ 38366 h 402847"/>
              <a:gd name="connsiteX6" fmla="*/ 479580 w 1419584"/>
              <a:gd name="connsiteY6" fmla="*/ 89521 h 402847"/>
              <a:gd name="connsiteX7" fmla="*/ 530736 w 1419584"/>
              <a:gd name="connsiteY7" fmla="*/ 115099 h 402847"/>
              <a:gd name="connsiteX8" fmla="*/ 594680 w 1419584"/>
              <a:gd name="connsiteY8" fmla="*/ 179043 h 402847"/>
              <a:gd name="connsiteX9" fmla="*/ 620257 w 1419584"/>
              <a:gd name="connsiteY9" fmla="*/ 204621 h 402847"/>
              <a:gd name="connsiteX10" fmla="*/ 665018 w 1419584"/>
              <a:gd name="connsiteY10" fmla="*/ 255776 h 402847"/>
              <a:gd name="connsiteX11" fmla="*/ 805695 w 1419584"/>
              <a:gd name="connsiteY11" fmla="*/ 364481 h 402847"/>
              <a:gd name="connsiteX12" fmla="*/ 876033 w 1419584"/>
              <a:gd name="connsiteY12" fmla="*/ 396453 h 402847"/>
              <a:gd name="connsiteX13" fmla="*/ 1010316 w 1419584"/>
              <a:gd name="connsiteY13" fmla="*/ 402847 h 402847"/>
              <a:gd name="connsiteX14" fmla="*/ 1125415 w 1419584"/>
              <a:gd name="connsiteY14" fmla="*/ 396453 h 402847"/>
              <a:gd name="connsiteX15" fmla="*/ 1150993 w 1419584"/>
              <a:gd name="connsiteY15" fmla="*/ 383664 h 402847"/>
              <a:gd name="connsiteX16" fmla="*/ 1272487 w 1419584"/>
              <a:gd name="connsiteY16" fmla="*/ 294142 h 402847"/>
              <a:gd name="connsiteX17" fmla="*/ 1310853 w 1419584"/>
              <a:gd name="connsiteY17" fmla="*/ 262170 h 402847"/>
              <a:gd name="connsiteX18" fmla="*/ 1368403 w 1419584"/>
              <a:gd name="connsiteY18" fmla="*/ 179043 h 402847"/>
              <a:gd name="connsiteX19" fmla="*/ 1400375 w 1419584"/>
              <a:gd name="connsiteY19" fmla="*/ 95916 h 402847"/>
              <a:gd name="connsiteX20" fmla="*/ 1419558 w 1419584"/>
              <a:gd name="connsiteY20" fmla="*/ 0 h 4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9584" h="402847">
                <a:moveTo>
                  <a:pt x="0" y="370875"/>
                </a:moveTo>
                <a:cubicBezTo>
                  <a:pt x="45371" y="216614"/>
                  <a:pt x="10870" y="310271"/>
                  <a:pt x="63944" y="198226"/>
                </a:cubicBezTo>
                <a:cubicBezTo>
                  <a:pt x="72931" y="179254"/>
                  <a:pt x="77069" y="157577"/>
                  <a:pt x="89522" y="140677"/>
                </a:cubicBezTo>
                <a:cubicBezTo>
                  <a:pt x="107403" y="116410"/>
                  <a:pt x="132151" y="98047"/>
                  <a:pt x="153466" y="76732"/>
                </a:cubicBezTo>
                <a:cubicBezTo>
                  <a:pt x="161992" y="68206"/>
                  <a:pt x="167150" y="53137"/>
                  <a:pt x="179043" y="51155"/>
                </a:cubicBezTo>
                <a:cubicBezTo>
                  <a:pt x="242727" y="40540"/>
                  <a:pt x="204489" y="45837"/>
                  <a:pt x="294143" y="38366"/>
                </a:cubicBezTo>
                <a:cubicBezTo>
                  <a:pt x="456624" y="62738"/>
                  <a:pt x="377787" y="35630"/>
                  <a:pt x="479580" y="89521"/>
                </a:cubicBezTo>
                <a:cubicBezTo>
                  <a:pt x="496429" y="98441"/>
                  <a:pt x="515687" y="103394"/>
                  <a:pt x="530736" y="115099"/>
                </a:cubicBezTo>
                <a:cubicBezTo>
                  <a:pt x="554530" y="133605"/>
                  <a:pt x="573365" y="157728"/>
                  <a:pt x="594680" y="179043"/>
                </a:cubicBezTo>
                <a:cubicBezTo>
                  <a:pt x="603206" y="187569"/>
                  <a:pt x="612317" y="195547"/>
                  <a:pt x="620257" y="204621"/>
                </a:cubicBezTo>
                <a:cubicBezTo>
                  <a:pt x="635177" y="221673"/>
                  <a:pt x="648591" y="240170"/>
                  <a:pt x="665018" y="255776"/>
                </a:cubicBezTo>
                <a:cubicBezTo>
                  <a:pt x="699300" y="288343"/>
                  <a:pt x="760149" y="339431"/>
                  <a:pt x="805695" y="364481"/>
                </a:cubicBezTo>
                <a:cubicBezTo>
                  <a:pt x="828261" y="376893"/>
                  <a:pt x="850720" y="391707"/>
                  <a:pt x="876033" y="396453"/>
                </a:cubicBezTo>
                <a:cubicBezTo>
                  <a:pt x="920077" y="404711"/>
                  <a:pt x="965555" y="400716"/>
                  <a:pt x="1010316" y="402847"/>
                </a:cubicBezTo>
                <a:cubicBezTo>
                  <a:pt x="1048682" y="400716"/>
                  <a:pt x="1087342" y="401645"/>
                  <a:pt x="1125415" y="396453"/>
                </a:cubicBezTo>
                <a:cubicBezTo>
                  <a:pt x="1134860" y="395165"/>
                  <a:pt x="1142625" y="388229"/>
                  <a:pt x="1150993" y="383664"/>
                </a:cubicBezTo>
                <a:cubicBezTo>
                  <a:pt x="1218014" y="347107"/>
                  <a:pt x="1195433" y="358354"/>
                  <a:pt x="1272487" y="294142"/>
                </a:cubicBezTo>
                <a:cubicBezTo>
                  <a:pt x="1285276" y="283485"/>
                  <a:pt x="1300865" y="275488"/>
                  <a:pt x="1310853" y="262170"/>
                </a:cubicBezTo>
                <a:cubicBezTo>
                  <a:pt x="1326095" y="241847"/>
                  <a:pt x="1362577" y="194191"/>
                  <a:pt x="1368403" y="179043"/>
                </a:cubicBezTo>
                <a:cubicBezTo>
                  <a:pt x="1379060" y="151334"/>
                  <a:pt x="1393175" y="124717"/>
                  <a:pt x="1400375" y="95916"/>
                </a:cubicBezTo>
                <a:cubicBezTo>
                  <a:pt x="1421109" y="12980"/>
                  <a:pt x="1419558" y="45548"/>
                  <a:pt x="1419558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F6DE6CCA-87EA-D020-C365-1631B5F86B64}"/>
              </a:ext>
            </a:extLst>
          </p:cNvPr>
          <p:cNvSpPr/>
          <p:nvPr/>
        </p:nvSpPr>
        <p:spPr>
          <a:xfrm>
            <a:off x="1821526" y="3257988"/>
            <a:ext cx="952767" cy="3261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박자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A1AD1C6-66A9-01D9-91CB-E882273416B8}"/>
              </a:ext>
            </a:extLst>
          </p:cNvPr>
          <p:cNvSpPr/>
          <p:nvPr/>
        </p:nvSpPr>
        <p:spPr>
          <a:xfrm>
            <a:off x="10025549" y="3257987"/>
            <a:ext cx="952767" cy="3261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3</a:t>
            </a:r>
            <a:r>
              <a:rPr lang="ko-KR" altLang="en-US" sz="1200" dirty="0"/>
              <a:t>박자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B719883D-D417-5D31-2F2A-9CFE5B38E1D3}"/>
              </a:ext>
            </a:extLst>
          </p:cNvPr>
          <p:cNvCxnSpPr>
            <a:cxnSpLocks/>
          </p:cNvCxnSpPr>
          <p:nvPr/>
        </p:nvCxnSpPr>
        <p:spPr>
          <a:xfrm flipV="1">
            <a:off x="2297909" y="2695227"/>
            <a:ext cx="3197" cy="5435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85460717-0E1F-7B62-D4C5-78587B55675D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2297909" y="2695228"/>
            <a:ext cx="36256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99C90945-1BCE-4A5B-F202-EB6A50A1491C}"/>
              </a:ext>
            </a:extLst>
          </p:cNvPr>
          <p:cNvCxnSpPr/>
          <p:nvPr/>
        </p:nvCxnSpPr>
        <p:spPr>
          <a:xfrm flipV="1">
            <a:off x="10518807" y="2695228"/>
            <a:ext cx="3197" cy="5435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2E8349A4-B12A-D1DC-B50F-52391807B479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6876303" y="2695228"/>
            <a:ext cx="36425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E714A4D0-1CC3-BAAE-ADCC-C573E8B5DEA2}"/>
              </a:ext>
            </a:extLst>
          </p:cNvPr>
          <p:cNvSpPr/>
          <p:nvPr/>
        </p:nvSpPr>
        <p:spPr>
          <a:xfrm>
            <a:off x="5923536" y="2532170"/>
            <a:ext cx="952767" cy="3261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4</a:t>
            </a:r>
            <a:r>
              <a:rPr lang="ko-KR" altLang="en-US" sz="1200" dirty="0"/>
              <a:t>박자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EB3CB3-DE72-A9FC-7F9F-ADB014D02CBA}"/>
              </a:ext>
            </a:extLst>
          </p:cNvPr>
          <p:cNvSpPr txBox="1"/>
          <p:nvPr/>
        </p:nvSpPr>
        <p:spPr>
          <a:xfrm>
            <a:off x="3416310" y="1282680"/>
            <a:ext cx="7141278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곡의 첫 마디가 첫 박</a:t>
            </a:r>
            <a:r>
              <a:rPr lang="en-US" altLang="ko-KR" sz="1400" dirty="0"/>
              <a:t>(</a:t>
            </a:r>
            <a:r>
              <a:rPr lang="ko-KR" altLang="en-US" sz="1400" dirty="0"/>
              <a:t>강박</a:t>
            </a:r>
            <a:r>
              <a:rPr lang="en-US" altLang="ko-KR" sz="1400" dirty="0"/>
              <a:t>)</a:t>
            </a:r>
            <a:r>
              <a:rPr lang="ko-KR" altLang="en-US" sz="1400" dirty="0"/>
              <a:t>에서 시작하지 않고 </a:t>
            </a:r>
            <a:r>
              <a:rPr lang="ko-KR" altLang="en-US" sz="1400" dirty="0" err="1"/>
              <a:t>약박</a:t>
            </a:r>
            <a:r>
              <a:rPr lang="en-US" altLang="ko-KR" sz="1400" dirty="0"/>
              <a:t>(</a:t>
            </a:r>
            <a:r>
              <a:rPr lang="ko-KR" altLang="en-US" sz="1400" dirty="0"/>
              <a:t>여린박</a:t>
            </a:r>
            <a:r>
              <a:rPr lang="en-US" altLang="ko-KR" sz="1400" dirty="0"/>
              <a:t>)</a:t>
            </a:r>
            <a:r>
              <a:rPr lang="ko-KR" altLang="en-US" sz="1400" dirty="0"/>
              <a:t>에서 시작하는 것을 말하며</a:t>
            </a:r>
            <a:r>
              <a:rPr lang="en-US" altLang="ko-KR" sz="1400" dirty="0"/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첫 마디와 마지막 마디를 합치면 </a:t>
            </a:r>
            <a:r>
              <a:rPr lang="ko-KR" altLang="en-US" sz="1400" dirty="0" err="1"/>
              <a:t>갖춘마디가</a:t>
            </a:r>
            <a:r>
              <a:rPr lang="ko-KR" altLang="en-US" sz="1400" dirty="0"/>
              <a:t> 된다</a:t>
            </a:r>
            <a:r>
              <a:rPr lang="en-US" altLang="ko-KR" sz="1400" dirty="0"/>
              <a:t>.</a:t>
            </a: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932712F8-367B-A99D-A1E2-0B81FBDDB319}"/>
              </a:ext>
            </a:extLst>
          </p:cNvPr>
          <p:cNvSpPr/>
          <p:nvPr/>
        </p:nvSpPr>
        <p:spPr>
          <a:xfrm>
            <a:off x="1816011" y="1382232"/>
            <a:ext cx="1346023" cy="32611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못갖춘마디</a:t>
            </a:r>
            <a:endParaRPr lang="ko-KR" altLang="en-US" sz="1200" dirty="0"/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665276CB-AF95-3F58-6D5E-DCAEAC97CD16}"/>
              </a:ext>
            </a:extLst>
          </p:cNvPr>
          <p:cNvSpPr/>
          <p:nvPr/>
        </p:nvSpPr>
        <p:spPr>
          <a:xfrm>
            <a:off x="2032542" y="3752788"/>
            <a:ext cx="652229" cy="64757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F965A642-9BFD-4FF2-F460-BCEF08B325E5}"/>
              </a:ext>
            </a:extLst>
          </p:cNvPr>
          <p:cNvSpPr/>
          <p:nvPr/>
        </p:nvSpPr>
        <p:spPr>
          <a:xfrm>
            <a:off x="9745073" y="3724368"/>
            <a:ext cx="1425953" cy="64757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7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빠르기말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 알아보기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F586E558-D2E3-6D4E-F144-6459219491D0}"/>
              </a:ext>
            </a:extLst>
          </p:cNvPr>
          <p:cNvSpPr/>
          <p:nvPr/>
        </p:nvSpPr>
        <p:spPr>
          <a:xfrm>
            <a:off x="3641158" y="2118572"/>
            <a:ext cx="381000" cy="2519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C456D8A3-B4B9-9C28-6EEF-AF434F0A6486}"/>
              </a:ext>
            </a:extLst>
          </p:cNvPr>
          <p:cNvGrpSpPr/>
          <p:nvPr/>
        </p:nvGrpSpPr>
        <p:grpSpPr>
          <a:xfrm>
            <a:off x="1704297" y="1827470"/>
            <a:ext cx="1739944" cy="834202"/>
            <a:chOff x="1704297" y="1827470"/>
            <a:chExt cx="1739944" cy="83420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5D3101-D50A-0441-4BF1-271506E701D8}"/>
                </a:ext>
              </a:extLst>
            </p:cNvPr>
            <p:cNvSpPr txBox="1"/>
            <p:nvPr/>
          </p:nvSpPr>
          <p:spPr>
            <a:xfrm>
              <a:off x="2004879" y="1827470"/>
              <a:ext cx="113878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Adagio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821A01-D485-61DC-8B0B-2A92DF58D429}"/>
                </a:ext>
              </a:extLst>
            </p:cNvPr>
            <p:cNvSpPr txBox="1"/>
            <p:nvPr/>
          </p:nvSpPr>
          <p:spPr>
            <a:xfrm>
              <a:off x="1704297" y="2244891"/>
              <a:ext cx="1739944" cy="41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latin typeface="+mn-ea"/>
                  <a:cs typeface="Times New Roman" panose="02020603050405020304" pitchFamily="18" charset="0"/>
                </a:rPr>
                <a:t>매우</a:t>
              </a:r>
              <a:r>
                <a:rPr lang="en-US" altLang="ko-KR" sz="1600" dirty="0">
                  <a:latin typeface="+mn-ea"/>
                  <a:cs typeface="Times New Roman" panose="02020603050405020304" pitchFamily="18" charset="0"/>
                </a:rPr>
                <a:t> </a:t>
              </a:r>
              <a:r>
                <a:rPr lang="ko-KR" altLang="en-US" sz="1600" dirty="0">
                  <a:latin typeface="+mn-ea"/>
                  <a:cs typeface="Times New Roman" panose="02020603050405020304" pitchFamily="18" charset="0"/>
                </a:rPr>
                <a:t>느리게</a:t>
              </a:r>
              <a:endParaRPr lang="en-US" altLang="ko-KR" sz="16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9E4FDFB-837A-C0AF-3FA4-9BCB8944A5D7}"/>
              </a:ext>
            </a:extLst>
          </p:cNvPr>
          <p:cNvGrpSpPr/>
          <p:nvPr/>
        </p:nvGrpSpPr>
        <p:grpSpPr>
          <a:xfrm>
            <a:off x="4219075" y="1827470"/>
            <a:ext cx="1739944" cy="834202"/>
            <a:chOff x="4219074" y="1827470"/>
            <a:chExt cx="1739944" cy="8342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E35189-E246-320F-2252-E744131B9690}"/>
                </a:ext>
              </a:extLst>
            </p:cNvPr>
            <p:cNvSpPr txBox="1"/>
            <p:nvPr/>
          </p:nvSpPr>
          <p:spPr>
            <a:xfrm>
              <a:off x="4519656" y="1827470"/>
              <a:ext cx="113878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Andante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7EDC67-2250-A7A7-5950-E3FB035D774C}"/>
                </a:ext>
              </a:extLst>
            </p:cNvPr>
            <p:cNvSpPr txBox="1"/>
            <p:nvPr/>
          </p:nvSpPr>
          <p:spPr>
            <a:xfrm>
              <a:off x="4219074" y="2244891"/>
              <a:ext cx="1739944" cy="41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latin typeface="+mn-ea"/>
                  <a:cs typeface="Times New Roman" panose="02020603050405020304" pitchFamily="18" charset="0"/>
                </a:rPr>
                <a:t>느리게</a:t>
              </a:r>
              <a:endParaRPr lang="en-US" altLang="ko-KR" sz="16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EF243C9-2848-1589-2A14-3A61773A9CC9}"/>
              </a:ext>
            </a:extLst>
          </p:cNvPr>
          <p:cNvGrpSpPr/>
          <p:nvPr/>
        </p:nvGrpSpPr>
        <p:grpSpPr>
          <a:xfrm>
            <a:off x="6733853" y="1827470"/>
            <a:ext cx="1739944" cy="834202"/>
            <a:chOff x="6733851" y="1827470"/>
            <a:chExt cx="1739944" cy="83420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2D0CAD-E6A6-BF34-A042-6ACF101FD313}"/>
                </a:ext>
              </a:extLst>
            </p:cNvPr>
            <p:cNvSpPr txBox="1"/>
            <p:nvPr/>
          </p:nvSpPr>
          <p:spPr>
            <a:xfrm>
              <a:off x="6907712" y="1827470"/>
              <a:ext cx="1392224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Andantino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2791FC-2BF4-10EA-07EA-B7BC55143CDE}"/>
                </a:ext>
              </a:extLst>
            </p:cNvPr>
            <p:cNvSpPr txBox="1"/>
            <p:nvPr/>
          </p:nvSpPr>
          <p:spPr>
            <a:xfrm>
              <a:off x="6733851" y="2244891"/>
              <a:ext cx="1739944" cy="41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latin typeface="+mn-ea"/>
                  <a:cs typeface="Times New Roman" panose="02020603050405020304" pitchFamily="18" charset="0"/>
                </a:rPr>
                <a:t>조금 느리게</a:t>
              </a:r>
              <a:endParaRPr lang="en-US" altLang="ko-KR" sz="16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4B832165-AF05-F5C0-0ACD-6764E29D8E9A}"/>
              </a:ext>
            </a:extLst>
          </p:cNvPr>
          <p:cNvGrpSpPr/>
          <p:nvPr/>
        </p:nvGrpSpPr>
        <p:grpSpPr>
          <a:xfrm>
            <a:off x="9248631" y="1827470"/>
            <a:ext cx="1739944" cy="834202"/>
            <a:chOff x="9248631" y="1827470"/>
            <a:chExt cx="1739944" cy="8342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44DF06-094B-591E-C591-862BBE7ECCEF}"/>
                </a:ext>
              </a:extLst>
            </p:cNvPr>
            <p:cNvSpPr txBox="1"/>
            <p:nvPr/>
          </p:nvSpPr>
          <p:spPr>
            <a:xfrm>
              <a:off x="9379506" y="1827470"/>
              <a:ext cx="1478196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Moderato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E37212-282F-74FF-5A3A-33CF1D00E0E6}"/>
                </a:ext>
              </a:extLst>
            </p:cNvPr>
            <p:cNvSpPr txBox="1"/>
            <p:nvPr/>
          </p:nvSpPr>
          <p:spPr>
            <a:xfrm>
              <a:off x="9248631" y="2244891"/>
              <a:ext cx="1739944" cy="41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latin typeface="+mn-ea"/>
                  <a:cs typeface="Times New Roman" panose="02020603050405020304" pitchFamily="18" charset="0"/>
                </a:rPr>
                <a:t>보통 빠르게</a:t>
              </a:r>
              <a:endParaRPr lang="en-US" altLang="ko-KR" sz="16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83D932C-AF39-9624-312A-89E85C8A31FC}"/>
              </a:ext>
            </a:extLst>
          </p:cNvPr>
          <p:cNvGrpSpPr/>
          <p:nvPr/>
        </p:nvGrpSpPr>
        <p:grpSpPr>
          <a:xfrm>
            <a:off x="3444241" y="3751465"/>
            <a:ext cx="1739944" cy="861645"/>
            <a:chOff x="2918046" y="3751465"/>
            <a:chExt cx="1739944" cy="86164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FAFF8E-5F7B-0C81-8EF4-A6C1B9C82D3C}"/>
                </a:ext>
              </a:extLst>
            </p:cNvPr>
            <p:cNvSpPr txBox="1"/>
            <p:nvPr/>
          </p:nvSpPr>
          <p:spPr>
            <a:xfrm>
              <a:off x="3190748" y="3751465"/>
              <a:ext cx="1242813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Allegretto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DCFD13-1C12-71AE-DB39-496DAD73D065}"/>
                </a:ext>
              </a:extLst>
            </p:cNvPr>
            <p:cNvSpPr txBox="1"/>
            <p:nvPr/>
          </p:nvSpPr>
          <p:spPr>
            <a:xfrm>
              <a:off x="2918046" y="4196329"/>
              <a:ext cx="1739944" cy="41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latin typeface="+mn-ea"/>
                  <a:cs typeface="Times New Roman" panose="02020603050405020304" pitchFamily="18" charset="0"/>
                </a:rPr>
                <a:t>조금 빠르게</a:t>
              </a:r>
              <a:endParaRPr lang="en-US" altLang="ko-KR" sz="16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50840DAD-6CDC-7912-93B2-0DBE801BAE88}"/>
              </a:ext>
            </a:extLst>
          </p:cNvPr>
          <p:cNvGrpSpPr/>
          <p:nvPr/>
        </p:nvGrpSpPr>
        <p:grpSpPr>
          <a:xfrm>
            <a:off x="5908117" y="3754836"/>
            <a:ext cx="1739944" cy="858274"/>
            <a:chOff x="5432823" y="3754836"/>
            <a:chExt cx="1739944" cy="85827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60C9AE-712D-0A70-C3D5-86E0511EA875}"/>
                </a:ext>
              </a:extLst>
            </p:cNvPr>
            <p:cNvSpPr txBox="1"/>
            <p:nvPr/>
          </p:nvSpPr>
          <p:spPr>
            <a:xfrm>
              <a:off x="5733405" y="3754836"/>
              <a:ext cx="113878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Allegro</a:t>
              </a:r>
              <a:endPara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10CBC4-55AE-37A3-9BD3-421B9AD05B18}"/>
                </a:ext>
              </a:extLst>
            </p:cNvPr>
            <p:cNvSpPr txBox="1"/>
            <p:nvPr/>
          </p:nvSpPr>
          <p:spPr>
            <a:xfrm>
              <a:off x="5432823" y="4196329"/>
              <a:ext cx="1739944" cy="41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dirty="0">
                  <a:latin typeface="+mn-ea"/>
                  <a:cs typeface="Times New Roman" panose="02020603050405020304" pitchFamily="18" charset="0"/>
                </a:rPr>
                <a:t>빠르게</a:t>
              </a:r>
              <a:endParaRPr lang="en-US" altLang="ko-KR" sz="16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78949D26-5CB5-1849-F5CE-9AA25D9A3FE2}"/>
              </a:ext>
            </a:extLst>
          </p:cNvPr>
          <p:cNvGrpSpPr/>
          <p:nvPr/>
        </p:nvGrpSpPr>
        <p:grpSpPr>
          <a:xfrm>
            <a:off x="8371991" y="3754836"/>
            <a:ext cx="1739944" cy="858274"/>
            <a:chOff x="7947600" y="3754836"/>
            <a:chExt cx="1739944" cy="8582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789931-0775-659F-0A00-A491813D67AA}"/>
                </a:ext>
              </a:extLst>
            </p:cNvPr>
            <p:cNvSpPr txBox="1"/>
            <p:nvPr/>
          </p:nvSpPr>
          <p:spPr>
            <a:xfrm>
              <a:off x="8248182" y="3754836"/>
              <a:ext cx="1138781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Vivace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B567AE-5948-ADBF-DA8C-189C18629733}"/>
                </a:ext>
              </a:extLst>
            </p:cNvPr>
            <p:cNvSpPr txBox="1"/>
            <p:nvPr/>
          </p:nvSpPr>
          <p:spPr>
            <a:xfrm>
              <a:off x="7947600" y="4196329"/>
              <a:ext cx="1739944" cy="41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>
                  <a:latin typeface="+mn-ea"/>
                  <a:cs typeface="Times New Roman" panose="02020603050405020304" pitchFamily="18" charset="0"/>
                </a:rPr>
                <a:t>빠르고 활기차게</a:t>
              </a:r>
              <a:endParaRPr lang="en-US" altLang="ko-KR" sz="16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8249321F-E35C-0299-7807-7433A64D4CCD}"/>
              </a:ext>
            </a:extLst>
          </p:cNvPr>
          <p:cNvSpPr/>
          <p:nvPr/>
        </p:nvSpPr>
        <p:spPr>
          <a:xfrm>
            <a:off x="6155936" y="2118572"/>
            <a:ext cx="381000" cy="2519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3C08E742-AE01-CFF2-5D97-21930DD97C2D}"/>
              </a:ext>
            </a:extLst>
          </p:cNvPr>
          <p:cNvSpPr/>
          <p:nvPr/>
        </p:nvSpPr>
        <p:spPr>
          <a:xfrm>
            <a:off x="8670714" y="2118572"/>
            <a:ext cx="381000" cy="2519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F68B59BB-435F-AA4F-F53B-D0BF06E5C121}"/>
              </a:ext>
            </a:extLst>
          </p:cNvPr>
          <p:cNvSpPr/>
          <p:nvPr/>
        </p:nvSpPr>
        <p:spPr>
          <a:xfrm>
            <a:off x="7819527" y="4057974"/>
            <a:ext cx="381000" cy="2519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C8D2B3B0-4E16-F888-4856-5DB1760C5BA5}"/>
              </a:ext>
            </a:extLst>
          </p:cNvPr>
          <p:cNvSpPr/>
          <p:nvPr/>
        </p:nvSpPr>
        <p:spPr>
          <a:xfrm>
            <a:off x="5355651" y="4057974"/>
            <a:ext cx="381000" cy="2519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8FB238E5-0A85-0BDA-F1FA-456E842C851C}"/>
              </a:ext>
            </a:extLst>
          </p:cNvPr>
          <p:cNvSpPr/>
          <p:nvPr/>
        </p:nvSpPr>
        <p:spPr>
          <a:xfrm>
            <a:off x="2891775" y="4057974"/>
            <a:ext cx="381000" cy="2519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내지 마스터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156</Words>
  <Application>Microsoft Office PowerPoint</Application>
  <PresentationFormat>와이드스크린</PresentationFormat>
  <Paragraphs>47</Paragraphs>
  <Slides>7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맑은 고딕</vt:lpstr>
      <vt:lpstr>Arial</vt:lpstr>
      <vt:lpstr>NanumGothicExtraBold</vt:lpstr>
      <vt:lpstr>나눔고딕</vt:lpstr>
      <vt:lpstr>Spoqa Han Sans Neo</vt:lpstr>
      <vt:lpstr>Times New Roman</vt:lpstr>
      <vt:lpstr>표지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168</cp:revision>
  <dcterms:created xsi:type="dcterms:W3CDTF">2024-07-03T01:17:18Z</dcterms:created>
  <dcterms:modified xsi:type="dcterms:W3CDTF">2025-03-20T09:00:44Z</dcterms:modified>
</cp:coreProperties>
</file>