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299" r:id="rId7"/>
    <p:sldId id="314" r:id="rId8"/>
    <p:sldId id="315" r:id="rId9"/>
    <p:sldId id="316" r:id="rId10"/>
    <p:sldId id="317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4"/>
            <p14:sldId id="315"/>
            <p14:sldId id="316"/>
            <p14:sldId id="31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1710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보리수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45584" y="4894508"/>
            <a:ext cx="181384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20~21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288776"/>
            <a:ext cx="6486618" cy="792000"/>
          </a:xfrm>
        </p:spPr>
        <p:txBody>
          <a:bodyPr/>
          <a:lstStyle/>
          <a:p>
            <a:r>
              <a:rPr kumimoji="1" lang="ko-KR" altLang="en-US" sz="3200" dirty="0" err="1">
                <a:solidFill>
                  <a:schemeClr val="tx1"/>
                </a:solidFill>
                <a:latin typeface="+mn-ea"/>
                <a:ea typeface="+mn-ea"/>
              </a:rPr>
              <a:t>예술가곡의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 특징을 이해하고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 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F593C34-83D0-52F7-D353-AA1DC25D740B}"/>
              </a:ext>
            </a:extLst>
          </p:cNvPr>
          <p:cNvSpPr txBox="1">
            <a:spLocks/>
          </p:cNvSpPr>
          <p:nvPr/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내림마장조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DE9334C-791C-C9B8-D39D-964AFDA0EEE7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5E0E29F-46CD-7DD0-6148-56C9A6B9D056}"/>
              </a:ext>
            </a:extLst>
          </p:cNvPr>
          <p:cNvSpPr txBox="1">
            <a:spLocks/>
          </p:cNvSpPr>
          <p:nvPr/>
        </p:nvSpPr>
        <p:spPr>
          <a:xfrm>
            <a:off x="2708908" y="3429000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슈베르트의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연가곡집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&lt;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겨울 나그네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&gt;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한 젊은이가 보리수나무 아래에서 옛 추억을 회상하며 쓸쓸한 마음을 위로하는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2CC9A80-AA7D-78FC-8DDE-6181198D38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34271"/>
            <a:ext cx="213187" cy="3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예술가곡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7A88BD9-279C-1505-8C79-EE5EDAD1CF48}"/>
              </a:ext>
            </a:extLst>
          </p:cNvPr>
          <p:cNvSpPr/>
          <p:nvPr/>
        </p:nvSpPr>
        <p:spPr>
          <a:xfrm>
            <a:off x="1400376" y="1349220"/>
            <a:ext cx="1992968" cy="434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latin typeface="+mn-ea"/>
              </a:rPr>
              <a:t>예술가곡</a:t>
            </a:r>
            <a:r>
              <a:rPr lang="en-US" altLang="ko-KR" sz="1400" dirty="0">
                <a:latin typeface="+mn-ea"/>
              </a:rPr>
              <a:t>(Lied)</a:t>
            </a:r>
            <a:endParaRPr lang="ko-KR" altLang="en-US" sz="1400" dirty="0"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F24E8-CF9A-06AD-727A-ADB4D254DC43}"/>
              </a:ext>
            </a:extLst>
          </p:cNvPr>
          <p:cNvSpPr txBox="1"/>
          <p:nvPr/>
        </p:nvSpPr>
        <p:spPr>
          <a:xfrm>
            <a:off x="1566630" y="2050202"/>
            <a:ext cx="9853779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문학적인 시에 가락을 붙인 낭만주의의 대표적 성악곡으로</a:t>
            </a:r>
            <a:r>
              <a:rPr lang="en-US" altLang="ko-KR" sz="1400" dirty="0"/>
              <a:t>, </a:t>
            </a:r>
            <a:r>
              <a:rPr lang="ko-KR" altLang="en-US" sz="1400" dirty="0"/>
              <a:t>시의 내용을 표현하는 아름다운 선율과 곡의 분위기를 암시하고 이끌어가는 화려한 피아노 반주가 시와 음악을 결합해 예술성을 더욱 깊게 한 가곡을 말한다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리트</a:t>
            </a:r>
            <a:r>
              <a:rPr lang="en-US" altLang="ko-KR" sz="1400" dirty="0"/>
              <a:t>(Lied)</a:t>
            </a:r>
            <a:r>
              <a:rPr lang="ko-KR" altLang="en-US" sz="1400" dirty="0"/>
              <a:t>는 </a:t>
            </a:r>
            <a:r>
              <a:rPr lang="en-US" altLang="ko-KR" sz="1400" dirty="0"/>
              <a:t>13</a:t>
            </a:r>
            <a:r>
              <a:rPr lang="ko-KR" altLang="en-US" sz="1400" dirty="0"/>
              <a:t>세기부터 나타난 여러 형태의 독일 노래를 뜻하였으나</a:t>
            </a:r>
            <a:r>
              <a:rPr lang="en-US" altLang="ko-KR" sz="1400" dirty="0"/>
              <a:t>, 18</a:t>
            </a:r>
            <a:r>
              <a:rPr lang="ko-KR" altLang="en-US" sz="1400" dirty="0"/>
              <a:t>세기경부터는 예술성이 높은 성악 독창곡을 의미하게 되었다</a:t>
            </a:r>
            <a:r>
              <a:rPr lang="en-US" altLang="ko-KR" sz="1400" dirty="0"/>
              <a:t>. </a:t>
            </a:r>
            <a:r>
              <a:rPr lang="ko-KR" altLang="en-US" sz="1400" dirty="0"/>
              <a:t>슈베르트</a:t>
            </a:r>
            <a:r>
              <a:rPr lang="en-US" altLang="ko-KR" sz="1400" dirty="0"/>
              <a:t>, </a:t>
            </a:r>
            <a:r>
              <a:rPr lang="ko-KR" altLang="en-US" sz="1400" dirty="0"/>
              <a:t>슈만 등의 작곡가들에 의해 낭만주의 시대의 중요한 장르로 자리 잡게 되었다</a:t>
            </a:r>
            <a:r>
              <a:rPr lang="en-US" altLang="ko-KR" sz="1400" dirty="0"/>
              <a:t>. </a:t>
            </a:r>
            <a:r>
              <a:rPr lang="ko-KR" altLang="en-US" sz="1400" dirty="0"/>
              <a:t>다른 음악들과는 달리 목소리를 통해 가사에 숨겨진 감정과 생각</a:t>
            </a:r>
            <a:r>
              <a:rPr lang="en-US" altLang="ko-KR" sz="1400" dirty="0"/>
              <a:t>, </a:t>
            </a:r>
            <a:r>
              <a:rPr lang="ko-KR" altLang="en-US" sz="1400" dirty="0"/>
              <a:t>극적인 표현을 해야 하므로 풍부한 표현력과 상상력을 요구하는 음악이다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142715" y="721500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142716" y="1637396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9" name="1단원_교과서_20쪽_QR09_1.보리수(노래)">
            <a:hlinkClick r:id="" action="ppaction://media"/>
            <a:extLst>
              <a:ext uri="{FF2B5EF4-FFF2-40B4-BE49-F238E27FC236}">
                <a16:creationId xmlns:a16="http://schemas.microsoft.com/office/drawing/2014/main" id="{CF51B305-8AAE-84FF-1850-CA4A1D98D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0821" y="408799"/>
            <a:ext cx="406400" cy="406400"/>
          </a:xfrm>
          <a:prstGeom prst="rect">
            <a:avLst/>
          </a:prstGeom>
        </p:spPr>
      </p:pic>
      <p:pic>
        <p:nvPicPr>
          <p:cNvPr id="20" name="1단원_교과서_20쪽_QR09_2.보리수(원어)">
            <a:hlinkClick r:id="" action="ppaction://media"/>
            <a:extLst>
              <a:ext uri="{FF2B5EF4-FFF2-40B4-BE49-F238E27FC236}">
                <a16:creationId xmlns:a16="http://schemas.microsoft.com/office/drawing/2014/main" id="{60461151-AE83-1A39-497B-F07163F450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0821" y="2243461"/>
            <a:ext cx="406400" cy="406400"/>
          </a:xfrm>
          <a:prstGeom prst="rect">
            <a:avLst/>
          </a:prstGeom>
        </p:spPr>
      </p:pic>
      <p:grpSp>
        <p:nvGrpSpPr>
          <p:cNvPr id="21" name="그룹 31">
            <a:extLst>
              <a:ext uri="{FF2B5EF4-FFF2-40B4-BE49-F238E27FC236}">
                <a16:creationId xmlns:a16="http://schemas.microsoft.com/office/drawing/2014/main" id="{03F506C2-1C23-DD31-52C1-F127A08A741F}"/>
              </a:ext>
            </a:extLst>
          </p:cNvPr>
          <p:cNvGrpSpPr>
            <a:grpSpLocks/>
          </p:cNvGrpSpPr>
          <p:nvPr/>
        </p:nvGrpSpPr>
        <p:grpSpPr bwMode="auto">
          <a:xfrm>
            <a:off x="11141164" y="2554418"/>
            <a:ext cx="605025" cy="377219"/>
            <a:chOff x="4487478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B2DA006-4606-84E9-4D0B-321F1A785061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511C0049-8E37-73C2-B239-C0A4378D9A2C}"/>
                </a:ext>
              </a:extLst>
            </p:cNvPr>
            <p:cNvSpPr/>
            <p:nvPr/>
          </p:nvSpPr>
          <p:spPr bwMode="auto">
            <a:xfrm>
              <a:off x="4487478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24" name="1단원_교과서_20쪽_QR09_3.보리수(반주)">
            <a:hlinkClick r:id="" action="ppaction://media"/>
            <a:extLst>
              <a:ext uri="{FF2B5EF4-FFF2-40B4-BE49-F238E27FC236}">
                <a16:creationId xmlns:a16="http://schemas.microsoft.com/office/drawing/2014/main" id="{16A99A36-CB44-861A-B83C-611561F35F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0821" y="1319773"/>
            <a:ext cx="406400" cy="406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6279CBE-56B2-968D-5DFB-30DA7275A1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2476" y="862727"/>
            <a:ext cx="5227048" cy="52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375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독일어 발음 알아보기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8FE775-C5B7-4DA5-4DC2-2BB117A09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114" y="1135566"/>
            <a:ext cx="8395855" cy="244318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E637217-ECD4-EE52-8364-59FBF960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114" y="3778702"/>
            <a:ext cx="8395855" cy="21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1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연가곡집</a:t>
            </a:r>
            <a:r>
              <a:rPr kumimoji="1" lang="ko-KR" altLang="en-US" dirty="0">
                <a:latin typeface="+mn-ea"/>
                <a:ea typeface="+mn-ea"/>
              </a:rPr>
              <a:t> </a:t>
            </a:r>
            <a:r>
              <a:rPr kumimoji="1" lang="en-US" altLang="ko-KR" dirty="0">
                <a:latin typeface="+mn-ea"/>
                <a:ea typeface="+mn-ea"/>
              </a:rPr>
              <a:t>『</a:t>
            </a:r>
            <a:r>
              <a:rPr kumimoji="1" lang="ko-KR" altLang="en-US" dirty="0">
                <a:latin typeface="+mn-ea"/>
                <a:ea typeface="+mn-ea"/>
              </a:rPr>
              <a:t>겨울 나그네</a:t>
            </a:r>
            <a:r>
              <a:rPr kumimoji="1" lang="en-US" altLang="ko-KR" dirty="0">
                <a:latin typeface="+mn-ea"/>
                <a:ea typeface="+mn-ea"/>
              </a:rPr>
              <a:t>』 </a:t>
            </a:r>
            <a:r>
              <a:rPr kumimoji="1" lang="ko-KR" altLang="en-US" dirty="0">
                <a:latin typeface="+mn-ea"/>
                <a:ea typeface="+mn-ea"/>
              </a:rPr>
              <a:t>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0475B719-D901-AE56-C107-A8A30EBBEBAD}"/>
              </a:ext>
            </a:extLst>
          </p:cNvPr>
          <p:cNvSpPr/>
          <p:nvPr/>
        </p:nvSpPr>
        <p:spPr>
          <a:xfrm>
            <a:off x="1400375" y="1259699"/>
            <a:ext cx="2270013" cy="3580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 err="1">
                <a:latin typeface="+mn-ea"/>
                <a:ea typeface="+mn-ea"/>
              </a:rPr>
              <a:t>연가곡집</a:t>
            </a:r>
            <a:r>
              <a:rPr kumimoji="1" lang="ko-KR" altLang="en-US" sz="1400" dirty="0">
                <a:latin typeface="+mn-ea"/>
                <a:ea typeface="+mn-ea"/>
              </a:rPr>
              <a:t> </a:t>
            </a:r>
            <a:r>
              <a:rPr kumimoji="1" lang="en-US" altLang="ko-KR" sz="1400" dirty="0">
                <a:latin typeface="+mn-ea"/>
                <a:ea typeface="+mn-ea"/>
              </a:rPr>
              <a:t>『</a:t>
            </a:r>
            <a:r>
              <a:rPr kumimoji="1" lang="ko-KR" altLang="en-US" sz="1400" dirty="0">
                <a:latin typeface="+mn-ea"/>
                <a:ea typeface="+mn-ea"/>
              </a:rPr>
              <a:t>겨울 나그네</a:t>
            </a:r>
            <a:r>
              <a:rPr kumimoji="1" lang="en-US" altLang="ko-KR" sz="1400" dirty="0">
                <a:latin typeface="+mn-ea"/>
                <a:ea typeface="+mn-ea"/>
              </a:rPr>
              <a:t>』</a:t>
            </a:r>
            <a:endParaRPr lang="ko-KR" altLang="en-US" sz="1200" dirty="0"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28FC6-A8E2-B5B4-A481-564C36DBDB02}"/>
              </a:ext>
            </a:extLst>
          </p:cNvPr>
          <p:cNvSpPr txBox="1"/>
          <p:nvPr/>
        </p:nvSpPr>
        <p:spPr>
          <a:xfrm>
            <a:off x="1566630" y="1762454"/>
            <a:ext cx="9764257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슈베르트가 빌헬름 뮐러</a:t>
            </a:r>
            <a:r>
              <a:rPr lang="en-US" altLang="ko-KR" sz="1400" dirty="0"/>
              <a:t>(W. Müller)</a:t>
            </a:r>
            <a:r>
              <a:rPr lang="ko-KR" altLang="en-US" sz="1400" dirty="0"/>
              <a:t>의 시에 곡을 붙인 </a:t>
            </a:r>
            <a:r>
              <a:rPr lang="ko-KR" altLang="en-US" sz="1400" dirty="0" err="1"/>
              <a:t>연가곡집으로</a:t>
            </a:r>
            <a:r>
              <a:rPr lang="ko-KR" altLang="en-US" sz="1400" dirty="0"/>
              <a:t> 총 </a:t>
            </a:r>
            <a:r>
              <a:rPr lang="en-US" altLang="ko-KR" sz="1400" dirty="0"/>
              <a:t>24</a:t>
            </a:r>
            <a:r>
              <a:rPr lang="ko-KR" altLang="en-US" sz="1400" dirty="0"/>
              <a:t>곡으로 구성되었으며 제</a:t>
            </a:r>
            <a:r>
              <a:rPr lang="en-US" altLang="ko-KR" sz="1400" dirty="0"/>
              <a:t>5</a:t>
            </a:r>
            <a:r>
              <a:rPr lang="ko-KR" altLang="en-US" sz="1400" dirty="0"/>
              <a:t>곡 ‘</a:t>
            </a:r>
            <a:r>
              <a:rPr lang="ko-KR" altLang="en-US" sz="1400" dirty="0" err="1"/>
              <a:t>보리수’가</a:t>
            </a:r>
            <a:r>
              <a:rPr lang="ko-KR" altLang="en-US" sz="1400" dirty="0"/>
              <a:t> 가장 대중적으로 알려져 있다</a:t>
            </a:r>
            <a:r>
              <a:rPr lang="en-US" altLang="ko-KR" sz="1400" dirty="0"/>
              <a:t>. </a:t>
            </a:r>
            <a:r>
              <a:rPr lang="ko-KR" altLang="en-US" sz="1400" dirty="0"/>
              <a:t>슈베르트가 생을 마감하기 </a:t>
            </a:r>
            <a:r>
              <a:rPr lang="en-US" altLang="ko-KR" sz="1400" dirty="0"/>
              <a:t>1</a:t>
            </a:r>
            <a:r>
              <a:rPr lang="ko-KR" altLang="en-US" sz="1400" dirty="0"/>
              <a:t>년 전 해인 </a:t>
            </a:r>
            <a:r>
              <a:rPr lang="en-US" altLang="ko-KR" sz="1400" dirty="0"/>
              <a:t>1827</a:t>
            </a:r>
            <a:r>
              <a:rPr lang="ko-KR" altLang="en-US" sz="1400" dirty="0"/>
              <a:t>년에 완성되었으며 사랑에 실패한 한 젊은이가 방랑하며 느낀 감정을 노래에 담았다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1210576-0488-C517-C98C-B6607121BD19}"/>
              </a:ext>
            </a:extLst>
          </p:cNvPr>
          <p:cNvSpPr/>
          <p:nvPr/>
        </p:nvSpPr>
        <p:spPr>
          <a:xfrm>
            <a:off x="2717619" y="3374836"/>
            <a:ext cx="1477112" cy="2861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sz="1400">
                <a:latin typeface="+mn-ea"/>
                <a:ea typeface="+mn-ea"/>
              </a:rPr>
              <a:t>주요 </a:t>
            </a:r>
            <a:r>
              <a:rPr kumimoji="1" lang="ko-KR" altLang="en-US" sz="1400" dirty="0" err="1">
                <a:latin typeface="+mn-ea"/>
                <a:ea typeface="+mn-ea"/>
              </a:rPr>
              <a:t>구성곡</a:t>
            </a:r>
            <a:endParaRPr lang="ko-KR" altLang="en-US" sz="1200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C38C4-6387-C7D8-A8A5-2B270623D0BD}"/>
              </a:ext>
            </a:extLst>
          </p:cNvPr>
          <p:cNvSpPr txBox="1"/>
          <p:nvPr/>
        </p:nvSpPr>
        <p:spPr>
          <a:xfrm>
            <a:off x="4456902" y="3284085"/>
            <a:ext cx="274959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/>
              <a:t>ㆍ제</a:t>
            </a:r>
            <a:r>
              <a:rPr lang="en-US" altLang="ko-KR" sz="1400" dirty="0"/>
              <a:t>1</a:t>
            </a:r>
            <a:r>
              <a:rPr lang="ko-KR" altLang="en-US" sz="1400" dirty="0"/>
              <a:t>곡 밤 인사</a:t>
            </a:r>
            <a:r>
              <a:rPr lang="en-US" altLang="ko-KR" sz="1400" dirty="0"/>
              <a:t>(</a:t>
            </a:r>
            <a:r>
              <a:rPr lang="en-US" altLang="ko-KR" sz="1400" dirty="0" err="1"/>
              <a:t>Gute</a:t>
            </a:r>
            <a:r>
              <a:rPr lang="en-US" altLang="ko-KR" sz="1400" dirty="0"/>
              <a:t> Nacht)</a:t>
            </a:r>
            <a:endParaRPr lang="ko-KR" alt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46AAD0-2A46-2FC4-51F6-BE613303429F}"/>
              </a:ext>
            </a:extLst>
          </p:cNvPr>
          <p:cNvSpPr txBox="1"/>
          <p:nvPr/>
        </p:nvSpPr>
        <p:spPr>
          <a:xfrm>
            <a:off x="4456901" y="3888388"/>
            <a:ext cx="5818907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/>
              <a:t>ㆍ제</a:t>
            </a:r>
            <a:r>
              <a:rPr lang="en-US" altLang="ko-KR" sz="1400" dirty="0"/>
              <a:t>3</a:t>
            </a:r>
            <a:r>
              <a:rPr lang="ko-KR" altLang="en-US" sz="1400" dirty="0"/>
              <a:t>곡 얼어붙은 눈물</a:t>
            </a:r>
            <a:r>
              <a:rPr lang="en-US" altLang="ko-KR" sz="1400" dirty="0"/>
              <a:t>(</a:t>
            </a:r>
            <a:r>
              <a:rPr lang="en-US" altLang="ko-KR" sz="1400" dirty="0" err="1"/>
              <a:t>Gefrorne</a:t>
            </a:r>
            <a:r>
              <a:rPr lang="en-US" altLang="ko-KR" sz="1400" dirty="0"/>
              <a:t> </a:t>
            </a:r>
            <a:r>
              <a:rPr lang="en-US" altLang="ko-KR" sz="1400" dirty="0" err="1"/>
              <a:t>Tr</a:t>
            </a:r>
            <a:r>
              <a:rPr lang="en-US" altLang="ko-KR" sz="1400" b="0" i="0" u="none" strike="noStrike" baseline="0" dirty="0" err="1">
                <a:latin typeface="+mn-ea"/>
              </a:rPr>
              <a:t>ä</a:t>
            </a:r>
            <a:r>
              <a:rPr lang="en-US" altLang="ko-KR" sz="1400" dirty="0" err="1"/>
              <a:t>nen</a:t>
            </a:r>
            <a:r>
              <a:rPr lang="en-US" altLang="ko-KR" sz="1400" dirty="0"/>
              <a:t>)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4C85D-B380-BBD1-50B1-F59F1F7EEA4F}"/>
              </a:ext>
            </a:extLst>
          </p:cNvPr>
          <p:cNvSpPr txBox="1"/>
          <p:nvPr/>
        </p:nvSpPr>
        <p:spPr>
          <a:xfrm>
            <a:off x="4456901" y="4492691"/>
            <a:ext cx="5684625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n-ea"/>
              </a:rPr>
              <a:t>ㆍ제</a:t>
            </a:r>
            <a:r>
              <a:rPr lang="en-US" altLang="ko-KR" sz="1400" dirty="0">
                <a:latin typeface="+mn-ea"/>
              </a:rPr>
              <a:t>11</a:t>
            </a:r>
            <a:r>
              <a:rPr lang="ko-KR" altLang="en-US" sz="1400" dirty="0">
                <a:latin typeface="+mn-ea"/>
              </a:rPr>
              <a:t>곡 </a:t>
            </a:r>
            <a:r>
              <a:rPr lang="ko-KR" altLang="en-US" sz="1400" b="0" i="0" u="none" strike="noStrike" baseline="0" dirty="0">
                <a:latin typeface="+mn-ea"/>
              </a:rPr>
              <a:t>봄의 꿈</a:t>
            </a:r>
            <a:r>
              <a:rPr lang="en-US" altLang="ko-KR" sz="1400" b="0" i="0" u="none" strike="noStrike" baseline="0" dirty="0">
                <a:latin typeface="+mn-ea"/>
              </a:rPr>
              <a:t>(</a:t>
            </a:r>
            <a:r>
              <a:rPr lang="en-US" altLang="ko-KR" sz="1400" b="0" i="0" u="none" strike="noStrike" baseline="0" dirty="0" err="1">
                <a:latin typeface="+mn-ea"/>
              </a:rPr>
              <a:t>Frühlingstraum</a:t>
            </a:r>
            <a:r>
              <a:rPr lang="en-US" altLang="ko-KR" sz="1400" b="0" i="0" u="none" strike="noStrike" baseline="0" dirty="0">
                <a:latin typeface="+mn-ea"/>
              </a:rPr>
              <a:t>)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8B5F0-8B40-8485-8741-8B2E339F8049}"/>
              </a:ext>
            </a:extLst>
          </p:cNvPr>
          <p:cNvSpPr txBox="1"/>
          <p:nvPr/>
        </p:nvSpPr>
        <p:spPr>
          <a:xfrm>
            <a:off x="4456902" y="5096993"/>
            <a:ext cx="274959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/>
              <a:t>ㆍ제</a:t>
            </a:r>
            <a:r>
              <a:rPr lang="en-US" altLang="ko-KR" sz="1400" dirty="0"/>
              <a:t>13</a:t>
            </a:r>
            <a:r>
              <a:rPr lang="ko-KR" altLang="en-US" sz="1400" dirty="0"/>
              <a:t>곡 우편마차</a:t>
            </a:r>
            <a:r>
              <a:rPr lang="en-US" altLang="ko-KR" sz="1400" dirty="0"/>
              <a:t>(Die Post)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6616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귤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3341</TotalTime>
  <Words>275</Words>
  <Application>Microsoft Office PowerPoint</Application>
  <PresentationFormat>와이드스크린</PresentationFormat>
  <Paragraphs>40</Paragraphs>
  <Slides>8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8" baseType="lpstr">
      <vt:lpstr>Times New Roman</vt:lpstr>
      <vt:lpstr>맑은 고딕</vt:lpstr>
      <vt:lpstr>Arial</vt:lpstr>
      <vt:lpstr>나눔고딕</vt:lpstr>
      <vt:lpstr>NanumGothicExtraBold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157</cp:revision>
  <dcterms:created xsi:type="dcterms:W3CDTF">2024-07-03T01:17:18Z</dcterms:created>
  <dcterms:modified xsi:type="dcterms:W3CDTF">2025-04-25T06:31:16Z</dcterms:modified>
</cp:coreProperties>
</file>