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32"/>
  </p:notesMasterIdLst>
  <p:handoutMasterIdLst>
    <p:handoutMasterId r:id="rId33"/>
  </p:handoutMasterIdLst>
  <p:sldIdLst>
    <p:sldId id="300" r:id="rId5"/>
    <p:sldId id="339" r:id="rId6"/>
    <p:sldId id="304" r:id="rId7"/>
    <p:sldId id="355" r:id="rId8"/>
    <p:sldId id="421" r:id="rId9"/>
    <p:sldId id="428" r:id="rId10"/>
    <p:sldId id="425" r:id="rId11"/>
    <p:sldId id="429" r:id="rId12"/>
    <p:sldId id="359" r:id="rId13"/>
    <p:sldId id="422" r:id="rId14"/>
    <p:sldId id="427" r:id="rId15"/>
    <p:sldId id="368" r:id="rId16"/>
    <p:sldId id="403" r:id="rId17"/>
    <p:sldId id="410" r:id="rId18"/>
    <p:sldId id="430" r:id="rId19"/>
    <p:sldId id="411" r:id="rId20"/>
    <p:sldId id="412" r:id="rId21"/>
    <p:sldId id="413" r:id="rId22"/>
    <p:sldId id="432" r:id="rId23"/>
    <p:sldId id="414" r:id="rId24"/>
    <p:sldId id="433" r:id="rId25"/>
    <p:sldId id="415" r:id="rId26"/>
    <p:sldId id="416" r:id="rId27"/>
    <p:sldId id="417" r:id="rId28"/>
    <p:sldId id="418" r:id="rId29"/>
    <p:sldId id="350" r:id="rId30"/>
    <p:sldId id="295" r:id="rId31"/>
  </p:sldIdLst>
  <p:sldSz cx="12192000" cy="6858000"/>
  <p:notesSz cx="6858000" cy="9144000"/>
  <p:embeddedFontLst>
    <p:embeddedFont>
      <p:font typeface="나눔고딕" pitchFamily="2" charset="-127"/>
      <p:regular r:id="rId34"/>
      <p:bold r:id="rId35"/>
    </p:embeddedFont>
    <p:embeddedFont>
      <p:font typeface="나눔고딕" pitchFamily="2" charset="-127"/>
      <p:regular r:id="rId34"/>
      <p:bold r:id="rId35"/>
    </p:embeddedFont>
    <p:embeddedFont>
      <p:font typeface="NanumGothicExtraBold" pitchFamily="2" charset="-127"/>
      <p:bold r:id="rId36"/>
    </p:embeddedFont>
    <p:embeddedFont>
      <p:font typeface="맑은 고딕" panose="020B0503020000020004" pitchFamily="50" charset="-127"/>
      <p:regular r:id="rId37"/>
      <p:bold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92" d="100"/>
          <a:sy n="92" d="100"/>
        </p:scale>
        <p:origin x="60" y="1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우리는 멋진 연주자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53860-A447-D0ED-E4EB-6DBB8815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A83F92B-86BF-47F4-D000-F0E60F0369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40E313B-4D3A-0A92-020F-D87AF3E50A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바른 자세와 주법으로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b’ </a:t>
            </a:r>
            <a:r>
              <a:rPr kumimoji="1" lang="ko-KR" altLang="en-US" dirty="0"/>
              <a:t>음에 유의하여 리코더 연습하기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F01D6FD2-59BD-F87C-4EEA-181227C89715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0EAF2132-EA47-6D4D-9E65-C054EE4C6A5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DA5863C-11F8-B5D7-A50C-66076908EFFA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음의 운지 익히고 반복 연습하기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A11F762-FD6E-4689-AD67-5D0F7E75BA8B}"/>
              </a:ext>
            </a:extLst>
          </p:cNvPr>
          <p:cNvSpPr txBox="1">
            <a:spLocks/>
          </p:cNvSpPr>
          <p:nvPr/>
        </p:nvSpPr>
        <p:spPr>
          <a:xfrm>
            <a:off x="1101091" y="1644636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</a:rPr>
              <a:t>시</a:t>
            </a:r>
            <a:r>
              <a:rPr kumimoji="1" lang="en-US" altLang="ko-KR" sz="2400" dirty="0">
                <a:solidFill>
                  <a:schemeClr val="tx1"/>
                </a:solidFill>
              </a:rPr>
              <a:t>b’ </a:t>
            </a:r>
            <a:r>
              <a:rPr kumimoji="1" lang="ko-KR" altLang="en-US" sz="2400" dirty="0">
                <a:solidFill>
                  <a:schemeClr val="tx1"/>
                </a:solidFill>
              </a:rPr>
              <a:t>음의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운지를</a:t>
            </a:r>
            <a:r>
              <a:rPr kumimoji="1" lang="ko-KR" altLang="en-US" sz="2400" dirty="0">
                <a:solidFill>
                  <a:schemeClr val="tx1"/>
                </a:solidFill>
              </a:rPr>
              <a:t> 확인하고 소리를 냅니다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E43340A-25A2-6668-499F-283D31666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228" y="2543784"/>
            <a:ext cx="6735115" cy="2800741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2AA6A42-887C-DED6-EBA8-B76695039B9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E2C45A6-5F59-B54F-A7E6-B6468AC5BBEB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2F65E3A-BD4D-A43D-6AE6-4C2D1AE0D57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6-03 [별 보며 달 보며] 리코더('시♭' 음)">
            <a:hlinkClick r:id="" action="ppaction://media"/>
            <a:extLst>
              <a:ext uri="{FF2B5EF4-FFF2-40B4-BE49-F238E27FC236}">
                <a16:creationId xmlns:a16="http://schemas.microsoft.com/office/drawing/2014/main" id="{64B6578D-800D-3780-76B7-F1A0C715C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685" y="3665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C334C-268D-714A-C400-451F37F20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D3DF33D-92FA-F14A-F315-4431DF02CF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E3C8BAB5-5EEB-3DD6-45BE-610A0BD1AB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바른 자세와 주법으로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b’ </a:t>
            </a:r>
            <a:r>
              <a:rPr kumimoji="1" lang="ko-KR" altLang="en-US" dirty="0"/>
              <a:t>음에 유의하여 리코더 연습하기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BF56279-EB82-4C63-CDCB-C1DB3F86FF9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5F49B992-FE70-07C0-B329-46AD9E7376B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EEBE7FF-619D-53E4-CD77-12368D90416F}"/>
              </a:ext>
            </a:extLst>
          </p:cNvPr>
          <p:cNvSpPr txBox="1">
            <a:spLocks/>
          </p:cNvSpPr>
          <p:nvPr/>
        </p:nvSpPr>
        <p:spPr>
          <a:xfrm>
            <a:off x="1033503" y="1095137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다양한 방법으로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운지를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반복하여 연습합니다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48CA802-6F62-24F6-3803-5710275C7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028" y="2015890"/>
            <a:ext cx="6201640" cy="3667637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11FBAA6-C5A2-6D46-8833-A00B044BA3F2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7843B06-B5D5-9183-C43B-EDA98D08E612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59D08B4-004C-FE4E-60B9-2BF39D59E41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65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EF36-4DEB-3A26-F31B-AA2F74E9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B3830D-864D-ED76-C08B-AB5C513C9B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6D59691-FA6E-16EC-48B5-E2DA975ED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소리의 어울림을 느끼며 리코더 연주에 맞추어 노래 부르기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3048698C-990A-11EC-333D-80AA561EE2B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B7EEDC7-04C3-9312-F218-4E992B8A9B5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696CA1F-33B0-EE37-DD3E-0A4A0CDF00F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A85A9A4-20AD-12F9-54B4-AF6192AC6EF5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36651906-D032-EDD5-EC92-2CBD1D2F428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059824F-8667-BA4B-F3E9-884C70329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16" y="1535276"/>
            <a:ext cx="8973802" cy="319132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5A703DB-95E6-395F-EEC3-74B2071BB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837" y="3904838"/>
            <a:ext cx="3496163" cy="2953162"/>
          </a:xfrm>
          <a:prstGeom prst="rect">
            <a:avLst/>
          </a:prstGeom>
        </p:spPr>
      </p:pic>
      <p:pic>
        <p:nvPicPr>
          <p:cNvPr id="18" name="Ⅱ-6-04 [별 보며 달 보며] 리코더 + 반주">
            <a:hlinkClick r:id="" action="ppaction://media"/>
            <a:extLst>
              <a:ext uri="{FF2B5EF4-FFF2-40B4-BE49-F238E27FC236}">
                <a16:creationId xmlns:a16="http://schemas.microsoft.com/office/drawing/2014/main" id="{AFABCF52-D042-3849-A23D-275CBDAEA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800" y="16773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79655-BCD0-F22D-B77C-47CF8B93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6672FD0-9661-2FC7-802F-FBBB99B36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E0BD338-7F2C-1B49-12BD-4FA1722F0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D506E8B-E9C3-39A2-6936-832BB801195D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퍼프와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재키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200781A-8E02-7151-216F-C1A36FEA7AD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2E5D592E-52CB-13A9-E8C4-2A5A0FC51FA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59BC549-E791-2228-DF58-FB56157BB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993" y="2057208"/>
            <a:ext cx="9774014" cy="274358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09A59BE-9E4F-D2E8-4B5C-737E9A2A1D76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C34172C-F91D-E1AC-B129-4506695E32B3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54E6302-B74D-277A-4F16-0A9D295293C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7-01 [퍼프와 재키] 노래">
            <a:hlinkClick r:id="" action="ppaction://media"/>
            <a:extLst>
              <a:ext uri="{FF2B5EF4-FFF2-40B4-BE49-F238E27FC236}">
                <a16:creationId xmlns:a16="http://schemas.microsoft.com/office/drawing/2014/main" id="{D0D53906-3434-DAB0-9CAB-8E868D08D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000" y="23794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D025D-0688-50C0-981C-5DB27A52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4812E8E-6AB3-007F-D65B-1C150649C7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5308F4D-A459-69FC-E7C9-6CF8715F30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FB5CA42-4C57-51D3-BCAB-1933CF6694A6}"/>
              </a:ext>
            </a:extLst>
          </p:cNvPr>
          <p:cNvSpPr txBox="1">
            <a:spLocks/>
          </p:cNvSpPr>
          <p:nvPr/>
        </p:nvSpPr>
        <p:spPr>
          <a:xfrm>
            <a:off x="1071307" y="967185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퍼프와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재키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익혀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F35DC273-8236-4136-DC57-2DDC564BF15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0F19E3E3-5C58-1721-B651-D933F20F6E9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842E5447-841B-62BE-C0D4-6520027DAAAD}"/>
              </a:ext>
            </a:extLst>
          </p:cNvPr>
          <p:cNvSpPr txBox="1">
            <a:spLocks/>
          </p:cNvSpPr>
          <p:nvPr/>
        </p:nvSpPr>
        <p:spPr>
          <a:xfrm>
            <a:off x="1002353" y="1651472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주요 리듬꼴을 손뼉 치며 익힙니다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바른 자세와 호흡으로 듣고 따라 부르며 가락의 흐름을 파악합니다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숨표에서 숨을 쉬는 것을 지켜 악곡 전체를 노래 부릅니다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8571FFA-37E6-3BD9-277F-8DBF5126D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639" y="2309741"/>
            <a:ext cx="8354591" cy="1019317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868DC2B-502A-B3D2-C481-EB16C4F1D8F2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984687A-BFE0-D044-0C0F-47E9642982DE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D8CE980-EC82-733F-755A-6A6905A37B7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Ⅱ-7-01 [퍼프와 재키] 노래">
            <a:hlinkClick r:id="" action="ppaction://media"/>
            <a:extLst>
              <a:ext uri="{FF2B5EF4-FFF2-40B4-BE49-F238E27FC236}">
                <a16:creationId xmlns:a16="http://schemas.microsoft.com/office/drawing/2014/main" id="{0A17207E-771C-14A2-366D-15981EC3B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645" y="1102691"/>
            <a:ext cx="406400" cy="406400"/>
          </a:xfrm>
          <a:prstGeom prst="rect">
            <a:avLst/>
          </a:prstGeom>
        </p:spPr>
      </p:pic>
      <p:pic>
        <p:nvPicPr>
          <p:cNvPr id="6" name="Ⅱ-7-02 [퍼프와 재키] 반주">
            <a:hlinkClick r:id="" action="ppaction://media"/>
            <a:extLst>
              <a:ext uri="{FF2B5EF4-FFF2-40B4-BE49-F238E27FC236}">
                <a16:creationId xmlns:a16="http://schemas.microsoft.com/office/drawing/2014/main" id="{FC0BF9E9-7BC3-DC30-55EE-90E9F2ABCF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645" y="16549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DBAFA-14D0-B775-828C-D2BAE5FC7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DC23892-AEDC-24C1-3DE0-830E801C5D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5DBEB92-8E63-A846-EBD0-0CF84414E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1A21C78-E16C-16A0-7232-ADFCCC3EE0FE}"/>
              </a:ext>
            </a:extLst>
          </p:cNvPr>
          <p:cNvSpPr txBox="1">
            <a:spLocks/>
          </p:cNvSpPr>
          <p:nvPr/>
        </p:nvSpPr>
        <p:spPr>
          <a:xfrm>
            <a:off x="1071307" y="967185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퍼프와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재키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익혀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D18879B7-629B-3C3F-38EB-854F12CDD6D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9C26F427-99BA-9C13-F76D-7357D4DD11AE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5AFD456-0AF3-CCA9-7857-AC4474DB8EB4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C7D494D-377C-DC36-680B-F63F375620CE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8AFB112-0DB1-13DA-4E36-E0F455F7C0E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7-01 [퍼프와 재키] 노래">
            <a:hlinkClick r:id="" action="ppaction://media"/>
            <a:extLst>
              <a:ext uri="{FF2B5EF4-FFF2-40B4-BE49-F238E27FC236}">
                <a16:creationId xmlns:a16="http://schemas.microsoft.com/office/drawing/2014/main" id="{64BB0FDC-B70A-722B-EDBD-05BAFD445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645" y="1102691"/>
            <a:ext cx="406400" cy="406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B7B9F84-45A6-A8D1-7E55-714F7BC71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422" y="1686902"/>
            <a:ext cx="4372585" cy="4801270"/>
          </a:xfrm>
          <a:prstGeom prst="rect">
            <a:avLst/>
          </a:prstGeom>
        </p:spPr>
      </p:pic>
      <p:pic>
        <p:nvPicPr>
          <p:cNvPr id="6" name="Ⅱ-7-02 [퍼프와 재키] 반주">
            <a:hlinkClick r:id="" action="ppaction://media"/>
            <a:extLst>
              <a:ext uri="{FF2B5EF4-FFF2-40B4-BE49-F238E27FC236}">
                <a16:creationId xmlns:a16="http://schemas.microsoft.com/office/drawing/2014/main" id="{9EAF43BC-6792-5340-BFE1-630C719D9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645" y="16549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4B715-8EB0-0E9E-5BC5-E736820FF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937241-475B-EEFD-16CB-A369F3DBAD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DDCC4C2-25B1-F173-EEE1-54AE8FCCCE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9F6E026-6245-4854-CD05-B8EDD9E4186E}"/>
              </a:ext>
            </a:extLst>
          </p:cNvPr>
          <p:cNvSpPr txBox="1">
            <a:spLocks/>
          </p:cNvSpPr>
          <p:nvPr/>
        </p:nvSpPr>
        <p:spPr>
          <a:xfrm>
            <a:off x="977130" y="1164243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셈여림을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살려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2A2D8502-72E9-4EF5-E1A9-690C9AC17C82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1D9C7EBB-5589-CC3C-2D6D-C1D0A4C8C4B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6E2F07F-FD83-B344-6D33-992B095D09B4}"/>
              </a:ext>
            </a:extLst>
          </p:cNvPr>
          <p:cNvSpPr txBox="1">
            <a:spLocks/>
          </p:cNvSpPr>
          <p:nvPr/>
        </p:nvSpPr>
        <p:spPr>
          <a:xfrm>
            <a:off x="1033503" y="2125740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셈여림표를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제재곡에서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나오는 셈여림표를 찾아봅니다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</a:t>
            </a:r>
            <a:r>
              <a:rPr kumimoji="1" lang="en-US" altLang="ko-KR" sz="2400" i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mf, </a:t>
            </a:r>
            <a:r>
              <a:rPr kumimoji="1" lang="en-US" altLang="ko-KR" sz="2400" i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mp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반주에 맞추어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살려 바른 자세로 노래를 불러 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1BC557D-1B52-EDA1-A382-9C92365D6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650" y="2597965"/>
            <a:ext cx="7449590" cy="1933845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AD7D74D-7ADC-7D88-2CFD-556231F000D6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848BC2D-64EC-28BD-0443-33AA665D23A2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CAB3FDC-1E95-9D62-449D-1CD4439B2B7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Ⅱ-7-01 [퍼프와 재키] 노래">
            <a:hlinkClick r:id="" action="ppaction://media"/>
            <a:extLst>
              <a:ext uri="{FF2B5EF4-FFF2-40B4-BE49-F238E27FC236}">
                <a16:creationId xmlns:a16="http://schemas.microsoft.com/office/drawing/2014/main" id="{B20A44B2-5093-49C1-12DC-AAD9F24A7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008" y="1240443"/>
            <a:ext cx="406400" cy="406400"/>
          </a:xfrm>
          <a:prstGeom prst="rect">
            <a:avLst/>
          </a:prstGeom>
        </p:spPr>
      </p:pic>
      <p:pic>
        <p:nvPicPr>
          <p:cNvPr id="6" name="Ⅱ-7-02 [퍼프와 재키] 반주">
            <a:hlinkClick r:id="" action="ppaction://media"/>
            <a:extLst>
              <a:ext uri="{FF2B5EF4-FFF2-40B4-BE49-F238E27FC236}">
                <a16:creationId xmlns:a16="http://schemas.microsoft.com/office/drawing/2014/main" id="{798D1BF4-E3ED-32CF-50E8-0AE7CE684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008" y="17796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95A2D-DD5A-E8F6-2970-5E6229E8D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084F6C5-121B-C249-6F4D-280644BD1E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B67807D-09E5-4CE6-8623-D214027403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#’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운지를</a:t>
            </a:r>
            <a:r>
              <a:rPr kumimoji="1" lang="ko-KR" altLang="en-US" dirty="0"/>
              <a:t> 익혀 리코더 연습하기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0A0A94B-DA5F-1CAA-EB57-5E3F73EAF536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위 성부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E9305F4A-B0AF-7A03-3952-645E2B761EB1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6220753-134C-6236-1C42-DFB06E0DF0EC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1738F1C-8A27-C031-3666-C24E8C3FB7EE}"/>
              </a:ext>
            </a:extLst>
          </p:cNvPr>
          <p:cNvSpPr txBox="1">
            <a:spLocks/>
          </p:cNvSpPr>
          <p:nvPr/>
        </p:nvSpPr>
        <p:spPr>
          <a:xfrm>
            <a:off x="1106483" y="1932660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숨표와 쉼표를 기준으로 나누어 듣고 따라 연주하며 익힙니다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연주가 어려운 부분을 찾아 반복 연습합니다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반주에 맞추어 위 성부 전체를 연주합니다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F9B2AEB-B4E0-7F4A-AD68-3179285A45AC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51CCDE1-4061-4812-9784-267D80FB5554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F772674-DA0C-FD49-E4AE-7DF99F3A70F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Ⅱ-7-03 [퍼프와 재키] 리코더(위 성부)">
            <a:hlinkClick r:id="" action="ppaction://media"/>
            <a:extLst>
              <a:ext uri="{FF2B5EF4-FFF2-40B4-BE49-F238E27FC236}">
                <a16:creationId xmlns:a16="http://schemas.microsoft.com/office/drawing/2014/main" id="{C3574532-9053-AF05-0020-2B175BFA0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24" y="1932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8C15-21BA-DCE0-19F0-A33AC571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04D14-E580-0694-F076-40BB12E054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1417209-2EF5-DE5B-192D-72158947B9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#’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운지를</a:t>
            </a:r>
            <a:r>
              <a:rPr kumimoji="1" lang="ko-KR" altLang="en-US" dirty="0"/>
              <a:t> 익혀 리코더 연습하기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E75664B-8DAC-6560-4F9C-791129C15F70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파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파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#’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음의 운지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35B53617-E5F4-BDDA-D303-88854C81462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EE41B9CB-E320-46C7-1EF0-49CE6C297135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B613B7C0-DB5F-06B8-A33C-E8492943CC5B}"/>
              </a:ext>
            </a:extLst>
          </p:cNvPr>
          <p:cNvSpPr txBox="1">
            <a:spLocks/>
          </p:cNvSpPr>
          <p:nvPr/>
        </p:nvSpPr>
        <p:spPr>
          <a:xfrm>
            <a:off x="1106483" y="1932660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리코더 뒷구멍의 아래 부분을 확인하여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독일식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(G)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인지 바로크식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(B)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인지 확인합니다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리코더에 맞는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'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#’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운지를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확인하고 소리 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54FD871-A865-0147-C43C-1C5621832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312" y="3498923"/>
            <a:ext cx="7451375" cy="2724866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0CDEEA2-554D-561D-8048-4AFE18520A40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40D0169-39D8-37A2-1531-769BEDA4C139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438C5F0-EA34-2564-CFCB-4C4E03AC77B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7-04 [퍼프와 재키] 리코더('파' 음)">
            <a:hlinkClick r:id="" action="ppaction://media"/>
            <a:extLst>
              <a:ext uri="{FF2B5EF4-FFF2-40B4-BE49-F238E27FC236}">
                <a16:creationId xmlns:a16="http://schemas.microsoft.com/office/drawing/2014/main" id="{F02DF28D-E5A9-7BE5-2DDB-4D93DD82B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1923" y="5133905"/>
            <a:ext cx="406400" cy="406400"/>
          </a:xfrm>
          <a:prstGeom prst="rect">
            <a:avLst/>
          </a:prstGeom>
        </p:spPr>
      </p:pic>
      <p:pic>
        <p:nvPicPr>
          <p:cNvPr id="16" name="Ⅱ-7-05 [퍼프와 재키] 리코더('파#' 음)">
            <a:hlinkClick r:id="" action="ppaction://media"/>
            <a:extLst>
              <a:ext uri="{FF2B5EF4-FFF2-40B4-BE49-F238E27FC236}">
                <a16:creationId xmlns:a16="http://schemas.microsoft.com/office/drawing/2014/main" id="{E0234478-3AAF-BC9B-0E00-3CE25D24A2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4400" y="5179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7C5CD-44F8-7810-A20E-4919051B6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49BF8A8-926E-F166-C72F-42F04074A3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414EC1D-8625-A277-5F05-98713D6A2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#’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운지를</a:t>
            </a:r>
            <a:r>
              <a:rPr kumimoji="1" lang="ko-KR" altLang="en-US" dirty="0"/>
              <a:t> 익혀 리코더 연습하기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6F8D3EE-EBA1-DFC9-DB00-7F6E3CA7C6FD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02AA25D-2157-70F7-ADDF-6DA60C78CF5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27A88F2-2F34-6E25-3C2F-33534106FE47}"/>
              </a:ext>
            </a:extLst>
          </p:cNvPr>
          <p:cNvSpPr txBox="1">
            <a:spLocks/>
          </p:cNvSpPr>
          <p:nvPr/>
        </p:nvSpPr>
        <p:spPr>
          <a:xfrm>
            <a:off x="969109" y="1201577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#’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운지를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비교하여 아래의 악보를 연습합니다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87B8190-6BCD-641A-A60B-4ED6E694D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80" y="2192873"/>
            <a:ext cx="9192908" cy="1019317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644D715-3392-215F-70E6-E69FD2A1201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9472C06-CF85-9E29-8E41-9E75239545C8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530A953-DDEC-D43D-94F0-88E9ED62CCF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9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482745" y="998587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연주자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F24C36-FD13-D061-01D3-022154981C69}"/>
              </a:ext>
            </a:extLst>
          </p:cNvPr>
          <p:cNvSpPr txBox="1">
            <a:spLocks/>
          </p:cNvSpPr>
          <p:nvPr/>
        </p:nvSpPr>
        <p:spPr>
          <a:xfrm>
            <a:off x="1101092" y="1806139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디지털 기기를 활용해 리코더 연주자를 검색한다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F7A23F2-C5C3-DE1B-2DF0-B234B6F6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10" y="2571630"/>
            <a:ext cx="7268589" cy="1714739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F9B27A51-B9C7-8B89-0F25-28768B211D4A}"/>
              </a:ext>
            </a:extLst>
          </p:cNvPr>
          <p:cNvSpPr txBox="1">
            <a:spLocks/>
          </p:cNvSpPr>
          <p:nvPr/>
        </p:nvSpPr>
        <p:spPr>
          <a:xfrm>
            <a:off x="1101092" y="4768771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리코더 연주자를 알아본 느낌을 이야기로 나눈다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707E77D-2A59-C3AA-3474-87FF5B350B66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01F6A02-81FE-6F78-9A3C-0E97685E075D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4B1664B9-ADB8-0D70-9E9B-446268D38FE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3AA1F-5686-1C66-CB2B-6B29075A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80C3209-C38B-F8E6-F3C7-F6B022D2CD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E9F6F55-B97C-AD93-1408-88524CE63D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#’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운지를</a:t>
            </a:r>
            <a:r>
              <a:rPr kumimoji="1" lang="ko-KR" altLang="en-US" dirty="0"/>
              <a:t> 익혀 리코더 연습하기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F82FA92-1464-E179-B257-6602AE85ABF3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임시표에 유의하며 리코더 아래 성부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2691E7CC-E6FB-A306-05D4-10F67331765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6D91C77-DA67-7933-71FE-49A48DED424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1068827B-AB8F-83AF-DC95-AD44F384CC44}"/>
              </a:ext>
            </a:extLst>
          </p:cNvPr>
          <p:cNvSpPr txBox="1">
            <a:spLocks/>
          </p:cNvSpPr>
          <p:nvPr/>
        </p:nvSpPr>
        <p:spPr>
          <a:xfrm>
            <a:off x="1184052" y="1836935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임시표를 알아봅니다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임시표</a:t>
            </a:r>
            <a:r>
              <a:rPr kumimoji="1" lang="en-US" altLang="ko-KR" sz="2400" dirty="0">
                <a:solidFill>
                  <a:schemeClr val="tx1"/>
                </a:solidFill>
              </a:rPr>
              <a:t>(#, b)</a:t>
            </a:r>
            <a:r>
              <a:rPr kumimoji="1" lang="ko-KR" altLang="en-US" sz="2400" dirty="0">
                <a:solidFill>
                  <a:schemeClr val="tx1"/>
                </a:solidFill>
              </a:rPr>
              <a:t>가 나오는 부분을 확인하고 부분 연습을 합니다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 (7, 8, 15</a:t>
            </a:r>
            <a:r>
              <a:rPr kumimoji="1" lang="ko-KR" altLang="en-US" sz="2400" dirty="0">
                <a:solidFill>
                  <a:schemeClr val="tx1"/>
                </a:solidFill>
              </a:rPr>
              <a:t>마디</a:t>
            </a:r>
            <a:r>
              <a:rPr kumimoji="1" lang="en-US" altLang="ko-KR" sz="24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A263A51-22A7-5929-C62C-6446F30BF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045" y="2385670"/>
            <a:ext cx="9735909" cy="1428949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9B712A2-A406-0C2A-A156-C93703AA7AD0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57FDD5C-4953-79AB-3FBC-0585640BEE02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B25212F-1083-8366-E6E5-7C82BAA15D4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7-06 [퍼프와 재키] 리코더(아래 성부)">
            <a:hlinkClick r:id="" action="ppaction://media"/>
            <a:extLst>
              <a:ext uri="{FF2B5EF4-FFF2-40B4-BE49-F238E27FC236}">
                <a16:creationId xmlns:a16="http://schemas.microsoft.com/office/drawing/2014/main" id="{5D989ACE-7567-D1AA-FB04-E6C0B2CC5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755" y="18219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9B73C-838C-1532-928D-92EBA58A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ABA1474-E58D-5BCB-775B-E6B7F906CB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63045DE-ED35-E187-5905-84BBCB38E7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파</a:t>
            </a:r>
            <a:r>
              <a:rPr kumimoji="1" lang="en-US" altLang="ko-KR" dirty="0"/>
              <a:t>#’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운지를</a:t>
            </a:r>
            <a:r>
              <a:rPr kumimoji="1" lang="ko-KR" altLang="en-US" dirty="0"/>
              <a:t> 익혀 리코더 연습하기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22EB833-2D45-EED3-E18C-ABF60C7B3628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임시표에 유의하며 리코더 아래 성부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D51E3EA1-0BEB-B0D7-2CC9-1B15CCD7E3B1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21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F4438355-A098-2CB4-F726-DFE365FD451E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21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05C7933-E386-048F-0921-7E476278EDA0}"/>
              </a:ext>
            </a:extLst>
          </p:cNvPr>
          <p:cNvSpPr txBox="1">
            <a:spLocks/>
          </p:cNvSpPr>
          <p:nvPr/>
        </p:nvSpPr>
        <p:spPr>
          <a:xfrm>
            <a:off x="1184052" y="1836935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임시표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(#, b)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나오는 부분을 확인하고 부분 연습을 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(7, 8, 15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두 마디씩 듣고 따라 연주하며 아래 성부의 리듬과 가락의 흐름을 파악하고 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익힙니다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연주가 어려운 부분을 찾아 반복 연습을 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쉼표와 숨표를 지키며 반주에 맞추어 아래 성부 전체를 연주합니다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016ABE3-029D-992A-5F5A-B5FAD53E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68" y="2462181"/>
            <a:ext cx="9488224" cy="1409897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A8C92D5-157C-97F8-38AE-AD177F4FF97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035188F-64EF-A1F2-A312-8AB571F6A45E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FCB0E8F-59B2-8242-FBD9-718958D844D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83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E4F20-1AF1-8BC2-53E1-9D69EAF17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B2188D1-D7CC-08A0-17B2-E765B895B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9BF42F6-D863-E93D-9935-D744D058F3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6 : </a:t>
            </a:r>
            <a:r>
              <a:rPr kumimoji="1" lang="ko-KR" altLang="en-US" dirty="0"/>
              <a:t>소리의 어울림을 느끼며 리코더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6A8034-47BA-72A9-A30E-4C02A86BE29E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중주를 연주할 때 유의할 점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07433385-FD90-0FD5-374F-0C2BE8F43E4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22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8B8721E5-4C30-44FC-83A6-5C8EB675932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22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08C7F8CD-3C67-C752-80BE-35A8D1C723F3}"/>
              </a:ext>
            </a:extLst>
          </p:cNvPr>
          <p:cNvSpPr txBox="1">
            <a:spLocks/>
          </p:cNvSpPr>
          <p:nvPr/>
        </p:nvSpPr>
        <p:spPr>
          <a:xfrm>
            <a:off x="1184052" y="1836935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친구의 연주를 잘 들으면서 연주한다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소리의 크기와 호흡을 맞추면서 연주한다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가락과 리듬을 연주한다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E019C8D-8892-EF68-378C-39CC9D48DBAF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9DED9F3-0C15-9096-0A54-FBA05D82350F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2611DAD-E1EC-ABB1-08E8-1F4910CB227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0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C92D-83B9-143F-136E-B2800674A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DA4C687-7D85-792E-42EA-B700553B97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19FED02-43B4-3572-D377-20F4B5502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6 : </a:t>
            </a:r>
            <a:r>
              <a:rPr kumimoji="1" lang="ko-KR" altLang="en-US" dirty="0"/>
              <a:t>소리의 어울림을 느끼며 리코더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3D5BEBD-973E-C394-AB9A-5C2C483AC99B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소리의 어울림을 느끼며 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중주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D4999F89-F907-8364-DE58-A30545F6BCC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23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E37B44B6-9409-683B-4535-6C1119861B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23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C6932B47-8E78-E5E4-C871-5E8218B872F2}"/>
              </a:ext>
            </a:extLst>
          </p:cNvPr>
          <p:cNvSpPr txBox="1">
            <a:spLocks/>
          </p:cNvSpPr>
          <p:nvPr/>
        </p:nvSpPr>
        <p:spPr>
          <a:xfrm>
            <a:off x="1184052" y="1836935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 있게 연주할 수 있는 성부를 선택하도록 하여 두 모둠으로 나눈다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소리의 어울림을 생각하며 리코더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중주를 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C3DC8ED-E4F6-3D04-D64D-B52C89436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348" y="2799009"/>
            <a:ext cx="7243711" cy="3442998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43C5E63-3A06-14A8-48ED-6F32D11D1D7E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4EEEF97-71CA-FB1F-AFD1-1AE3B6434357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982B1AA-BE5F-C821-F890-7FC84DC9DEE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7-07 [퍼프와 재키] 리코더 2중주">
            <a:hlinkClick r:id="" action="ppaction://media"/>
            <a:extLst>
              <a:ext uri="{FF2B5EF4-FFF2-40B4-BE49-F238E27FC236}">
                <a16:creationId xmlns:a16="http://schemas.microsoft.com/office/drawing/2014/main" id="{21CA2A73-0B48-A18E-1078-9B931DBE2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600" y="1157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7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76EFA-CF85-274A-430A-41536CE6B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6367874-75D6-B66C-21D7-764B4A1C83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09E6E66-D196-6EF2-4C87-57C63183C9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6 : </a:t>
            </a:r>
            <a:r>
              <a:rPr kumimoji="1" lang="ko-KR" altLang="en-US" dirty="0"/>
              <a:t>소리의 어울림을 느끼며 리코더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956F3B-6BC0-9E6D-2078-B784825B9ACA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반의 연주를 녹음하여 들어보기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1513A929-2A23-C0D0-9B75-7F86201205E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24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CD25B5B8-6433-54FF-EA0A-EC990EF48E2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24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626858A-9559-FA4C-90B2-E32B76D3B9F9}"/>
              </a:ext>
            </a:extLst>
          </p:cNvPr>
          <p:cNvSpPr txBox="1">
            <a:spLocks/>
          </p:cNvSpPr>
          <p:nvPr/>
        </p:nvSpPr>
        <p:spPr>
          <a:xfrm>
            <a:off x="1184052" y="1836935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반 전체의 연주를 들어보고 부족한 점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잘한 점 등을 이야기 나눈다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성부별 인원수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성부별 연주 음량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자세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실력 등을 되돌아보며 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소리의 어울림이 나타나는 연주를 만들어 간다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533E133-377F-76A0-0789-3EF72DC0CAE0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EC19E15-64CD-291B-CB65-7AC8891AF618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2395690-77F7-86EA-57A3-07790BB30C9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6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B0A13-5CD1-6DE2-C58C-693697A9A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54EA918-B840-0BEB-2EA6-AC863DE6E9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B151A8C-5A58-3176-2F66-59E13D7E25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7 : </a:t>
            </a:r>
            <a:r>
              <a:rPr kumimoji="1" lang="ko-KR" altLang="en-US" dirty="0"/>
              <a:t>연주를 발표할 수 있는 방법을 이야기 나누고 실천하기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9E5A67-76B9-ED24-0CD5-62659F1B4041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연주를 발표할 수 있는 방법을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2649B6B8-0F8D-2E7F-895E-59B30874CC51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25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BF28A230-6801-C605-A547-DAD60EC81505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25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1B9FBA2-E816-A1DE-88FA-AB773CA5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76" y="3518931"/>
            <a:ext cx="7888596" cy="251175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6174106-7B4C-9FC1-A09B-741820B86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04" y="1909465"/>
            <a:ext cx="10326541" cy="153373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34F85B3-92A3-5079-2EE6-7622B67D9AE0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E4AF87E-37B4-2652-D456-FDCE66B9A19A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1F6689F-09CE-5186-8906-5ADF916817A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27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6890033-54EF-C419-7698-16A0305565F9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F302092-6B42-FFB8-7C38-97A9B4C5BD6D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3E95A3E-9719-799B-6F57-AD157F85478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1CE06A4-B954-C6C1-F5FE-60D45D71A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70" y="2652574"/>
            <a:ext cx="9285454" cy="19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5778" y="2564004"/>
            <a:ext cx="826038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소리의 어울림을 느끼며 연주할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같은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비슷한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다른 가락을 구별하며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노랫말과 곡의 분위기를 생각하며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별 보며 달 보며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5C4771E-5B9D-C773-6B59-52F81D8C9EF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9A82BA6-3984-F1A1-3613-42D1613C32D8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4E63EFB-C211-CEFE-8971-63A66333DDB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Ⅱ-6-01 [별 보며 달 보며] 노래">
            <a:hlinkClick r:id="" action="ppaction://media"/>
            <a:extLst>
              <a:ext uri="{FF2B5EF4-FFF2-40B4-BE49-F238E27FC236}">
                <a16:creationId xmlns:a16="http://schemas.microsoft.com/office/drawing/2014/main" id="{44656605-73DE-1263-2987-CBC259353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4649" y="1853216"/>
            <a:ext cx="406400" cy="406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A8AA3A3-334F-48C0-F8B5-97A7C9D4B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250" y="1614278"/>
            <a:ext cx="6450101" cy="49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4F3D5-501F-681D-48DA-0F0DEFF2A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086DD14-44F4-1891-0C55-DC7E1AB7DE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2A098C5-8FDB-B417-89D2-AEAB1F68E2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같은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비슷한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다른 가락을 구별하며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4F1AA0A-F620-8AFA-E03F-60603B8EC1CE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별 보며 달 보며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익혀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5737982-8CCE-229C-11DD-572CBE31A578}"/>
              </a:ext>
            </a:extLst>
          </p:cNvPr>
          <p:cNvSpPr txBox="1">
            <a:spLocks/>
          </p:cNvSpPr>
          <p:nvPr/>
        </p:nvSpPr>
        <p:spPr>
          <a:xfrm>
            <a:off x="1101092" y="1806139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</a:rPr>
              <a:t>6/8</a:t>
            </a:r>
            <a:r>
              <a:rPr kumimoji="1" lang="ko-KR" altLang="en-US" sz="2400" dirty="0">
                <a:solidFill>
                  <a:schemeClr val="tx1"/>
                </a:solidFill>
              </a:rPr>
              <a:t>박자 강약을 살려 손뼉 치며 주요 리듬꼴을 익힌다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898FBD-7CD0-A321-28B5-9A4E62E33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729" y="2442328"/>
            <a:ext cx="5811061" cy="2333951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67B5D1E-0D98-D0E5-604F-FF0F45578B13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E6CABB8-DB18-CAFD-144F-D3B50D5C7B90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780B072-AB6C-F881-5F51-E17B1EE5E62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Ⅱ-6-01 [별 보며 달 보며] 노래">
            <a:hlinkClick r:id="" action="ppaction://media"/>
            <a:extLst>
              <a:ext uri="{FF2B5EF4-FFF2-40B4-BE49-F238E27FC236}">
                <a16:creationId xmlns:a16="http://schemas.microsoft.com/office/drawing/2014/main" id="{6768CBD7-978E-0CD6-C432-C8547F39D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385" y="1805307"/>
            <a:ext cx="406400" cy="406400"/>
          </a:xfrm>
          <a:prstGeom prst="rect">
            <a:avLst/>
          </a:prstGeom>
        </p:spPr>
      </p:pic>
      <p:pic>
        <p:nvPicPr>
          <p:cNvPr id="14" name="Ⅱ-6-02 [별 보며 달 보며] 반주">
            <a:hlinkClick r:id="" action="ppaction://media"/>
            <a:extLst>
              <a:ext uri="{FF2B5EF4-FFF2-40B4-BE49-F238E27FC236}">
                <a16:creationId xmlns:a16="http://schemas.microsoft.com/office/drawing/2014/main" id="{55226A84-1892-8764-0289-386F0CD6BA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385" y="2354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3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5D838-A069-5566-EB48-BE37F76A7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3871F8-DCC9-CBF2-D2F3-50D6B8D64E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2C817B3-9136-899D-22CA-659850A628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같은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비슷한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다른 가락을 구별하며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2B0944-4571-CF97-FEC8-9289052E3BE2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별 보며 달 보며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익혀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C0EE54BC-AC98-7C57-855B-F247BDE5F60A}"/>
              </a:ext>
            </a:extLst>
          </p:cNvPr>
          <p:cNvSpPr txBox="1">
            <a:spLocks/>
          </p:cNvSpPr>
          <p:nvPr/>
        </p:nvSpPr>
        <p:spPr>
          <a:xfrm>
            <a:off x="1036816" y="1644636"/>
            <a:ext cx="9837364" cy="102256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두 마디씩 듣고 따라 부르며 노래를 익힌다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바른 자세와 호흡으로 곡의 분위기를 생각하며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전체를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BCBCE65-38B6-13D7-88D9-65E8F58B9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122" y="3077634"/>
            <a:ext cx="5706271" cy="3372321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958A264-8050-11D8-E3D3-1A34CC18B163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64DF454-D300-AD1D-0C76-3CA07F6E86BF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8FF73F1-876E-EB00-52D7-1A7D316927E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Ⅱ-6-01 [별 보며 달 보며] 노래">
            <a:hlinkClick r:id="" action="ppaction://media"/>
            <a:extLst>
              <a:ext uri="{FF2B5EF4-FFF2-40B4-BE49-F238E27FC236}">
                <a16:creationId xmlns:a16="http://schemas.microsoft.com/office/drawing/2014/main" id="{C53CCC67-1E65-3E54-0320-39C1787DC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002" y="1538527"/>
            <a:ext cx="406400" cy="406400"/>
          </a:xfrm>
          <a:prstGeom prst="rect">
            <a:avLst/>
          </a:prstGeom>
        </p:spPr>
      </p:pic>
      <p:pic>
        <p:nvPicPr>
          <p:cNvPr id="15" name="Ⅱ-6-02 [별 보며 달 보며] 반주">
            <a:hlinkClick r:id="" action="ppaction://media"/>
            <a:extLst>
              <a:ext uri="{FF2B5EF4-FFF2-40B4-BE49-F238E27FC236}">
                <a16:creationId xmlns:a16="http://schemas.microsoft.com/office/drawing/2014/main" id="{4522C2E0-F431-AF84-1C31-3FE7AFC9D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002" y="2088094"/>
            <a:ext cx="406400" cy="406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160A767-103D-164F-08F6-D1D65D7AB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82" y="2741384"/>
            <a:ext cx="5696745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6A522-42BE-8F0A-FF9B-9E2ABF104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01EA5D-04F0-6332-722C-8128271FE9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38E0CE4-548E-32BF-0F0E-C25270207B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같은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비슷한 가락</a:t>
            </a:r>
            <a:r>
              <a:rPr kumimoji="1" lang="en-US" altLang="ko-KR" dirty="0"/>
              <a:t>, </a:t>
            </a:r>
            <a:r>
              <a:rPr kumimoji="1" lang="ko-KR" altLang="en-US" dirty="0"/>
              <a:t>다른 가락을 구별하며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03AF333-F3B1-BD76-9161-D51BCF09D686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같은 가락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비슷한 가락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다른 가락 구별하기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D7D4F8E-C27B-D37A-6111-E8DCFBAF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465" y="2697727"/>
            <a:ext cx="4658375" cy="2410161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31BA745-D829-4963-592F-F7B99FEEE2FB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5884A02-00BB-F84A-1E86-5D786FE58369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AF317F0-8D0F-F6F0-4C56-579C54467C1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AE38F15-999C-D0CB-05A5-F037AB76E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39" y="1614278"/>
            <a:ext cx="6252888" cy="4780708"/>
          </a:xfrm>
          <a:prstGeom prst="rect">
            <a:avLst/>
          </a:prstGeom>
        </p:spPr>
      </p:pic>
      <p:pic>
        <p:nvPicPr>
          <p:cNvPr id="14" name="Ⅱ-6-01 [별 보며 달 보며] 노래">
            <a:hlinkClick r:id="" action="ppaction://media"/>
            <a:extLst>
              <a:ext uri="{FF2B5EF4-FFF2-40B4-BE49-F238E27FC236}">
                <a16:creationId xmlns:a16="http://schemas.microsoft.com/office/drawing/2014/main" id="{B7B85F9F-1168-82E8-BC7F-D53903DAD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439" y="1790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7937B-D9AB-081A-76D2-016BECD52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18734B0-9147-8974-1582-065193C61D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3029D8B9-EC7F-D4E9-D3C2-24ECF35783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바른 자세와 주법으로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b’ </a:t>
            </a:r>
            <a:r>
              <a:rPr kumimoji="1" lang="ko-KR" altLang="en-US" dirty="0"/>
              <a:t>음에 유의하여 리코더 연습하기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0C244AAA-C1A6-A5F1-F597-AB2F796E8CB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9041140-51C7-877B-B5BC-FD08E944BA9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EAB184C-87A1-6F91-12F3-8C98EF001E0A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연주의 바른 자세와 주법으로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부터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레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까지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60A74BD-8B8C-AE5D-BC0A-B3A5320DDE65}"/>
              </a:ext>
            </a:extLst>
          </p:cNvPr>
          <p:cNvSpPr txBox="1">
            <a:spLocks/>
          </p:cNvSpPr>
          <p:nvPr/>
        </p:nvSpPr>
        <p:spPr>
          <a:xfrm>
            <a:off x="1377235" y="2082542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리코더 연주의 바른 자세와 주법을 확인한다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A86E99F-645F-6B51-0BB6-93F6AAD72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506" y="2631277"/>
            <a:ext cx="8005983" cy="136954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55CDE03-12B1-9A13-E16B-5B5E6B09B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84" y="4086896"/>
            <a:ext cx="5577631" cy="2293722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C556B14-2933-9EDA-FF2D-72BB03379BA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9675A23-0187-3CD5-91DC-41642F7C2862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1328502B-244E-34BB-D07E-0E8B87282E8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6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바른 자세와 주법으로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b’ </a:t>
            </a:r>
            <a:r>
              <a:rPr kumimoji="1" lang="ko-KR" altLang="en-US" dirty="0"/>
              <a:t>음에 유의하여 리코더 연습하기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444FEEF-8859-CCF6-5BEC-DA439876982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DEA47002-B1AA-DC4D-3649-3E007FA4A2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B2A4C2D1-F989-24A5-3BD7-625137E49823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연주의 바른 자세와 주법으로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부터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레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까지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5744603-6E06-77E3-B454-062ADB13042D}"/>
              </a:ext>
            </a:extLst>
          </p:cNvPr>
          <p:cNvSpPr txBox="1">
            <a:spLocks/>
          </p:cNvSpPr>
          <p:nvPr/>
        </p:nvSpPr>
        <p:spPr>
          <a:xfrm>
            <a:off x="1702105" y="2441127"/>
            <a:ext cx="101249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리코더로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부터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높은 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까지 차례대로 소리 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다양한 방법으로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부터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높은 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운지를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연습한다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7368F67-6A09-1AC8-F55E-0692A785C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83" y="3352573"/>
            <a:ext cx="9202434" cy="1448002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2A8F1EA-E0E9-D3AF-8BDA-273EC916E21C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21A22F0-6BDC-5072-7FC8-41209233F365}"/>
              </a:ext>
            </a:extLst>
          </p:cNvPr>
          <p:cNvSpPr txBox="1">
            <a:spLocks/>
          </p:cNvSpPr>
          <p:nvPr/>
        </p:nvSpPr>
        <p:spPr>
          <a:xfrm>
            <a:off x="10393252" y="537374"/>
            <a:ext cx="144243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우리는 멋진 연주자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D5A7824-542C-A43F-E4DF-23FD4C4D95D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841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6364</TotalTime>
  <Words>1378</Words>
  <Application>Microsoft Office PowerPoint</Application>
  <PresentationFormat>와이드스크린</PresentationFormat>
  <Paragraphs>241</Paragraphs>
  <Slides>27</Slides>
  <Notes>0</Notes>
  <HiddenSlides>0</HiddenSlides>
  <MMClips>20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27</vt:i4>
      </vt:variant>
    </vt:vector>
  </HeadingPairs>
  <TitlesOfParts>
    <vt:vector size="36" baseType="lpstr">
      <vt:lpstr>Arial</vt:lpstr>
      <vt:lpstr>맑은 고딕</vt:lpstr>
      <vt:lpstr>나눔고딕</vt:lpstr>
      <vt:lpstr>나눔고딕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175</cp:revision>
  <dcterms:created xsi:type="dcterms:W3CDTF">2024-07-03T01:17:18Z</dcterms:created>
  <dcterms:modified xsi:type="dcterms:W3CDTF">2025-02-28T04:53:28Z</dcterms:modified>
</cp:coreProperties>
</file>