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54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embeddedFontLst>
    <p:embeddedFont>
      <p:font typeface="Nanum Gothic" panose="020B0600000101010101" charset="-127"/>
      <p:regular r:id="rId23"/>
      <p:bold r:id="rId24"/>
    </p:embeddedFont>
    <p:embeddedFont>
      <p:font typeface="Malgun Gothic" panose="020B0503020000020004" pitchFamily="50" charset="-127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eaJzphwUsqIDHgG7kaJP1gg/F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0E8C09-13EA-45A4-BB2B-739CF4CE82F4}">
  <a:tblStyle styleId="{B20E8C09-13EA-45A4-BB2B-739CF4CE82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안효빈" userId="48cd14ce-9593-4708-88ef-77641dc3357c" providerId="ADAL" clId="{86A1EE15-A7BF-4A89-BD69-5007A76F1A2E}"/>
    <pc:docChg chg="modSld">
      <pc:chgData name="안효빈" userId="48cd14ce-9593-4708-88ef-77641dc3357c" providerId="ADAL" clId="{86A1EE15-A7BF-4A89-BD69-5007A76F1A2E}" dt="2024-08-28T01:45:14.009" v="116" actId="6549"/>
      <pc:docMkLst>
        <pc:docMk/>
      </pc:docMkLst>
      <pc:sldChg chg="modSp mod">
        <pc:chgData name="안효빈" userId="48cd14ce-9593-4708-88ef-77641dc3357c" providerId="ADAL" clId="{86A1EE15-A7BF-4A89-BD69-5007A76F1A2E}" dt="2024-08-28T01:40:50.495" v="42" actId="6549"/>
        <pc:sldMkLst>
          <pc:docMk/>
          <pc:sldMk cId="0" sldId="259"/>
        </pc:sldMkLst>
        <pc:spChg chg="mod">
          <ac:chgData name="안효빈" userId="48cd14ce-9593-4708-88ef-77641dc3357c" providerId="ADAL" clId="{86A1EE15-A7BF-4A89-BD69-5007A76F1A2E}" dt="2024-08-28T01:37:32.051" v="0" actId="6549"/>
          <ac:spMkLst>
            <pc:docMk/>
            <pc:sldMk cId="0" sldId="259"/>
            <ac:spMk id="105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37:53.708" v="4" actId="20577"/>
          <ac:spMkLst>
            <pc:docMk/>
            <pc:sldMk cId="0" sldId="259"/>
            <ac:spMk id="108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0:50.495" v="42" actId="6549"/>
          <ac:spMkLst>
            <pc:docMk/>
            <pc:sldMk cId="0" sldId="259"/>
            <ac:spMk id="109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37:49.224" v="2" actId="20577"/>
          <ac:spMkLst>
            <pc:docMk/>
            <pc:sldMk cId="0" sldId="259"/>
            <ac:spMk id="111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37:45.484" v="1" actId="20577"/>
          <ac:spMkLst>
            <pc:docMk/>
            <pc:sldMk cId="0" sldId="259"/>
            <ac:spMk id="113" creationId="{00000000-0000-0000-0000-000000000000}"/>
          </ac:spMkLst>
        </pc:spChg>
      </pc:sldChg>
      <pc:sldChg chg="modSp mod">
        <pc:chgData name="안효빈" userId="48cd14ce-9593-4708-88ef-77641dc3357c" providerId="ADAL" clId="{86A1EE15-A7BF-4A89-BD69-5007A76F1A2E}" dt="2024-08-28T01:38:29.899" v="11" actId="14100"/>
        <pc:sldMkLst>
          <pc:docMk/>
          <pc:sldMk cId="0" sldId="260"/>
        </pc:sldMkLst>
        <pc:spChg chg="mod">
          <ac:chgData name="안효빈" userId="48cd14ce-9593-4708-88ef-77641dc3357c" providerId="ADAL" clId="{86A1EE15-A7BF-4A89-BD69-5007A76F1A2E}" dt="2024-08-28T01:38:11.521" v="6" actId="14100"/>
          <ac:spMkLst>
            <pc:docMk/>
            <pc:sldMk cId="0" sldId="260"/>
            <ac:spMk id="121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38:29.899" v="11" actId="14100"/>
          <ac:spMkLst>
            <pc:docMk/>
            <pc:sldMk cId="0" sldId="260"/>
            <ac:spMk id="123" creationId="{00000000-0000-0000-0000-000000000000}"/>
          </ac:spMkLst>
        </pc:spChg>
      </pc:sldChg>
      <pc:sldChg chg="modSp mod">
        <pc:chgData name="안효빈" userId="48cd14ce-9593-4708-88ef-77641dc3357c" providerId="ADAL" clId="{86A1EE15-A7BF-4A89-BD69-5007A76F1A2E}" dt="2024-08-28T01:40:40.439" v="41" actId="6549"/>
        <pc:sldMkLst>
          <pc:docMk/>
          <pc:sldMk cId="0" sldId="261"/>
        </pc:sldMkLst>
        <pc:spChg chg="mod">
          <ac:chgData name="안효빈" userId="48cd14ce-9593-4708-88ef-77641dc3357c" providerId="ADAL" clId="{86A1EE15-A7BF-4A89-BD69-5007A76F1A2E}" dt="2024-08-28T01:38:41.972" v="12" actId="20577"/>
          <ac:spMkLst>
            <pc:docMk/>
            <pc:sldMk cId="0" sldId="261"/>
            <ac:spMk id="131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0:40.439" v="41" actId="6549"/>
          <ac:spMkLst>
            <pc:docMk/>
            <pc:sldMk cId="0" sldId="261"/>
            <ac:spMk id="134" creationId="{00000000-0000-0000-0000-000000000000}"/>
          </ac:spMkLst>
        </pc:spChg>
      </pc:sldChg>
      <pc:sldChg chg="modSp mod">
        <pc:chgData name="안효빈" userId="48cd14ce-9593-4708-88ef-77641dc3357c" providerId="ADAL" clId="{86A1EE15-A7BF-4A89-BD69-5007A76F1A2E}" dt="2024-08-28T01:40:36.297" v="40" actId="6549"/>
        <pc:sldMkLst>
          <pc:docMk/>
          <pc:sldMk cId="0" sldId="262"/>
        </pc:sldMkLst>
        <pc:spChg chg="mod">
          <ac:chgData name="안효빈" userId="48cd14ce-9593-4708-88ef-77641dc3357c" providerId="ADAL" clId="{86A1EE15-A7BF-4A89-BD69-5007A76F1A2E}" dt="2024-08-28T01:39:00.264" v="13" actId="20577"/>
          <ac:spMkLst>
            <pc:docMk/>
            <pc:sldMk cId="0" sldId="262"/>
            <ac:spMk id="143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39:10.219" v="31" actId="6549"/>
          <ac:spMkLst>
            <pc:docMk/>
            <pc:sldMk cId="0" sldId="262"/>
            <ac:spMk id="145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39:20.129" v="32" actId="14100"/>
          <ac:spMkLst>
            <pc:docMk/>
            <pc:sldMk cId="0" sldId="262"/>
            <ac:spMk id="146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0:36.297" v="40" actId="6549"/>
          <ac:spMkLst>
            <pc:docMk/>
            <pc:sldMk cId="0" sldId="262"/>
            <ac:spMk id="147" creationId="{00000000-0000-0000-0000-000000000000}"/>
          </ac:spMkLst>
        </pc:spChg>
      </pc:sldChg>
      <pc:sldChg chg="modSp mod">
        <pc:chgData name="안효빈" userId="48cd14ce-9593-4708-88ef-77641dc3357c" providerId="ADAL" clId="{86A1EE15-A7BF-4A89-BD69-5007A76F1A2E}" dt="2024-08-28T01:40:33.063" v="39" actId="6549"/>
        <pc:sldMkLst>
          <pc:docMk/>
          <pc:sldMk cId="0" sldId="263"/>
        </pc:sldMkLst>
        <pc:spChg chg="mod">
          <ac:chgData name="안효빈" userId="48cd14ce-9593-4708-88ef-77641dc3357c" providerId="ADAL" clId="{86A1EE15-A7BF-4A89-BD69-5007A76F1A2E}" dt="2024-08-28T01:39:30.832" v="33" actId="20577"/>
          <ac:spMkLst>
            <pc:docMk/>
            <pc:sldMk cId="0" sldId="263"/>
            <ac:spMk id="156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39:41.260" v="34" actId="14100"/>
          <ac:spMkLst>
            <pc:docMk/>
            <pc:sldMk cId="0" sldId="263"/>
            <ac:spMk id="157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0:33.063" v="39" actId="6549"/>
          <ac:spMkLst>
            <pc:docMk/>
            <pc:sldMk cId="0" sldId="263"/>
            <ac:spMk id="158" creationId="{00000000-0000-0000-0000-000000000000}"/>
          </ac:spMkLst>
        </pc:spChg>
      </pc:sldChg>
      <pc:sldChg chg="modSp mod">
        <pc:chgData name="안효빈" userId="48cd14ce-9593-4708-88ef-77641dc3357c" providerId="ADAL" clId="{86A1EE15-A7BF-4A89-BD69-5007A76F1A2E}" dt="2024-08-28T01:40:29.657" v="38" actId="6549"/>
        <pc:sldMkLst>
          <pc:docMk/>
          <pc:sldMk cId="0" sldId="264"/>
        </pc:sldMkLst>
        <pc:spChg chg="mod">
          <ac:chgData name="안효빈" userId="48cd14ce-9593-4708-88ef-77641dc3357c" providerId="ADAL" clId="{86A1EE15-A7BF-4A89-BD69-5007A76F1A2E}" dt="2024-08-28T01:39:54.036" v="35" actId="20577"/>
          <ac:spMkLst>
            <pc:docMk/>
            <pc:sldMk cId="0" sldId="264"/>
            <ac:spMk id="169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0:29.657" v="38" actId="6549"/>
          <ac:spMkLst>
            <pc:docMk/>
            <pc:sldMk cId="0" sldId="264"/>
            <ac:spMk id="171" creationId="{00000000-0000-0000-0000-000000000000}"/>
          </ac:spMkLst>
        </pc:spChg>
      </pc:sldChg>
      <pc:sldChg chg="modSp mod">
        <pc:chgData name="안효빈" userId="48cd14ce-9593-4708-88ef-77641dc3357c" providerId="ADAL" clId="{86A1EE15-A7BF-4A89-BD69-5007A76F1A2E}" dt="2024-08-28T01:40:24.576" v="37" actId="6549"/>
        <pc:sldMkLst>
          <pc:docMk/>
          <pc:sldMk cId="0" sldId="265"/>
        </pc:sldMkLst>
        <pc:spChg chg="mod">
          <ac:chgData name="안효빈" userId="48cd14ce-9593-4708-88ef-77641dc3357c" providerId="ADAL" clId="{86A1EE15-A7BF-4A89-BD69-5007A76F1A2E}" dt="2024-08-28T01:40:05.436" v="36" actId="20577"/>
          <ac:spMkLst>
            <pc:docMk/>
            <pc:sldMk cId="0" sldId="265"/>
            <ac:spMk id="181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0:24.576" v="37" actId="6549"/>
          <ac:spMkLst>
            <pc:docMk/>
            <pc:sldMk cId="0" sldId="265"/>
            <ac:spMk id="183" creationId="{00000000-0000-0000-0000-000000000000}"/>
          </ac:spMkLst>
        </pc:spChg>
      </pc:sldChg>
      <pc:sldChg chg="modSp mod">
        <pc:chgData name="안효빈" userId="48cd14ce-9593-4708-88ef-77641dc3357c" providerId="ADAL" clId="{86A1EE15-A7BF-4A89-BD69-5007A76F1A2E}" dt="2024-08-28T01:41:24.055" v="51" actId="14100"/>
        <pc:sldMkLst>
          <pc:docMk/>
          <pc:sldMk cId="0" sldId="266"/>
        </pc:sldMkLst>
        <pc:spChg chg="mod">
          <ac:chgData name="안효빈" userId="48cd14ce-9593-4708-88ef-77641dc3357c" providerId="ADAL" clId="{86A1EE15-A7BF-4A89-BD69-5007A76F1A2E}" dt="2024-08-28T01:41:24.055" v="51" actId="14100"/>
          <ac:spMkLst>
            <pc:docMk/>
            <pc:sldMk cId="0" sldId="266"/>
            <ac:spMk id="203" creationId="{00000000-0000-0000-0000-000000000000}"/>
          </ac:spMkLst>
        </pc:spChg>
      </pc:sldChg>
      <pc:sldChg chg="modSp mod">
        <pc:chgData name="안효빈" userId="48cd14ce-9593-4708-88ef-77641dc3357c" providerId="ADAL" clId="{86A1EE15-A7BF-4A89-BD69-5007A76F1A2E}" dt="2024-08-28T01:42:09.410" v="58" actId="1076"/>
        <pc:sldMkLst>
          <pc:docMk/>
          <pc:sldMk cId="0" sldId="267"/>
        </pc:sldMkLst>
        <pc:spChg chg="mod">
          <ac:chgData name="안효빈" userId="48cd14ce-9593-4708-88ef-77641dc3357c" providerId="ADAL" clId="{86A1EE15-A7BF-4A89-BD69-5007A76F1A2E}" dt="2024-08-28T01:42:04" v="57" actId="14100"/>
          <ac:spMkLst>
            <pc:docMk/>
            <pc:sldMk cId="0" sldId="267"/>
            <ac:spMk id="213" creationId="{00000000-0000-0000-0000-000000000000}"/>
          </ac:spMkLst>
        </pc:spChg>
        <pc:picChg chg="mod">
          <ac:chgData name="안효빈" userId="48cd14ce-9593-4708-88ef-77641dc3357c" providerId="ADAL" clId="{86A1EE15-A7BF-4A89-BD69-5007A76F1A2E}" dt="2024-08-28T01:42:09.410" v="58" actId="1076"/>
          <ac:picMkLst>
            <pc:docMk/>
            <pc:sldMk cId="0" sldId="267"/>
            <ac:picMk id="218" creationId="{00000000-0000-0000-0000-000000000000}"/>
          </ac:picMkLst>
        </pc:picChg>
      </pc:sldChg>
      <pc:sldChg chg="modSp mod">
        <pc:chgData name="안효빈" userId="48cd14ce-9593-4708-88ef-77641dc3357c" providerId="ADAL" clId="{86A1EE15-A7BF-4A89-BD69-5007A76F1A2E}" dt="2024-08-28T01:43:53.896" v="98" actId="6549"/>
        <pc:sldMkLst>
          <pc:docMk/>
          <pc:sldMk cId="0" sldId="269"/>
        </pc:sldMkLst>
        <pc:spChg chg="mod">
          <ac:chgData name="안효빈" userId="48cd14ce-9593-4708-88ef-77641dc3357c" providerId="ADAL" clId="{86A1EE15-A7BF-4A89-BD69-5007A76F1A2E}" dt="2024-08-28T01:43:39.406" v="79" actId="6549"/>
          <ac:spMkLst>
            <pc:docMk/>
            <pc:sldMk cId="0" sldId="269"/>
            <ac:spMk id="254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3:53.896" v="98" actId="6549"/>
          <ac:spMkLst>
            <pc:docMk/>
            <pc:sldMk cId="0" sldId="269"/>
            <ac:spMk id="260" creationId="{00000000-0000-0000-0000-000000000000}"/>
          </ac:spMkLst>
        </pc:spChg>
      </pc:sldChg>
      <pc:sldChg chg="modSp mod">
        <pc:chgData name="안효빈" userId="48cd14ce-9593-4708-88ef-77641dc3357c" providerId="ADAL" clId="{86A1EE15-A7BF-4A89-BD69-5007A76F1A2E}" dt="2024-08-28T01:44:38.168" v="105" actId="14100"/>
        <pc:sldMkLst>
          <pc:docMk/>
          <pc:sldMk cId="0" sldId="270"/>
        </pc:sldMkLst>
        <pc:spChg chg="mod">
          <ac:chgData name="안효빈" userId="48cd14ce-9593-4708-88ef-77641dc3357c" providerId="ADAL" clId="{86A1EE15-A7BF-4A89-BD69-5007A76F1A2E}" dt="2024-08-28T01:44:26.692" v="103" actId="14100"/>
          <ac:spMkLst>
            <pc:docMk/>
            <pc:sldMk cId="0" sldId="270"/>
            <ac:spMk id="271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4:38.168" v="105" actId="14100"/>
          <ac:spMkLst>
            <pc:docMk/>
            <pc:sldMk cId="0" sldId="270"/>
            <ac:spMk id="295" creationId="{00000000-0000-0000-0000-000000000000}"/>
          </ac:spMkLst>
        </pc:spChg>
      </pc:sldChg>
      <pc:sldChg chg="modSp mod">
        <pc:chgData name="안효빈" userId="48cd14ce-9593-4708-88ef-77641dc3357c" providerId="ADAL" clId="{86A1EE15-A7BF-4A89-BD69-5007A76F1A2E}" dt="2024-08-28T01:45:14.009" v="116" actId="6549"/>
        <pc:sldMkLst>
          <pc:docMk/>
          <pc:sldMk cId="0" sldId="271"/>
        </pc:sldMkLst>
        <pc:spChg chg="mod">
          <ac:chgData name="안효빈" userId="48cd14ce-9593-4708-88ef-77641dc3357c" providerId="ADAL" clId="{86A1EE15-A7BF-4A89-BD69-5007A76F1A2E}" dt="2024-08-28T01:44:49.407" v="106" actId="20577"/>
          <ac:spMkLst>
            <pc:docMk/>
            <pc:sldMk cId="0" sldId="271"/>
            <ac:spMk id="301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4:53.025" v="107" actId="14100"/>
          <ac:spMkLst>
            <pc:docMk/>
            <pc:sldMk cId="0" sldId="271"/>
            <ac:spMk id="304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4:58.873" v="109" actId="14100"/>
          <ac:spMkLst>
            <pc:docMk/>
            <pc:sldMk cId="0" sldId="271"/>
            <ac:spMk id="305" creationId="{00000000-0000-0000-0000-000000000000}"/>
          </ac:spMkLst>
        </pc:spChg>
        <pc:spChg chg="mod">
          <ac:chgData name="안효빈" userId="48cd14ce-9593-4708-88ef-77641dc3357c" providerId="ADAL" clId="{86A1EE15-A7BF-4A89-BD69-5007A76F1A2E}" dt="2024-08-28T01:45:14.009" v="116" actId="6549"/>
          <ac:spMkLst>
            <pc:docMk/>
            <pc:sldMk cId="0" sldId="271"/>
            <ac:spMk id="30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f6e0324bad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2f6e0324ba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f695fcb68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2f695fcb68a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2f695fcb68a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f695fcb68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2f695fcb68a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f695fcb68a_0_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f695fcb68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2f695fcb68a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f695fcb68a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695fcb68a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f695fcb68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f6e0324ba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2f6e0324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f6e0324bad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f6e0324ba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6e0324bad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f6e0324ba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표지">
  <p:cSld name="표지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body" idx="1"/>
          </p:nvPr>
        </p:nvSpPr>
        <p:spPr>
          <a:xfrm>
            <a:off x="3216000" y="3346806"/>
            <a:ext cx="57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/>
          <p:nvPr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FFBE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lgun Gothic"/>
              <a:buNone/>
            </a:pPr>
            <a:endParaRPr sz="2000" b="1" i="0" u="none" strike="noStrike" cap="none">
              <a:solidFill>
                <a:schemeClr val="lt1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2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 1">
  <p:cSld name="목차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/>
          <p:nvPr/>
        </p:nvSpPr>
        <p:spPr>
          <a:xfrm>
            <a:off x="-36000" y="0"/>
            <a:ext cx="5436000" cy="6858000"/>
          </a:xfrm>
          <a:custGeom>
            <a:avLst/>
            <a:gdLst/>
            <a:ahLst/>
            <a:cxnLst/>
            <a:rect l="l" t="t" r="r" b="b"/>
            <a:pathLst>
              <a:path w="5436000" h="6858000" extrusionOk="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 cap="flat" cmpd="sng">
            <a:solidFill>
              <a:srgbClr val="FFBE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9" name="Google Shape;19;p22"/>
          <p:cNvSpPr/>
          <p:nvPr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0" name="Google Shape;20;p22"/>
          <p:cNvSpPr txBox="1">
            <a:spLocks noGrp="1"/>
          </p:cNvSpPr>
          <p:nvPr>
            <p:ph type="body" idx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C32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8C3200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21" name="Google Shape;21;p22"/>
          <p:cNvSpPr/>
          <p:nvPr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2" name="Google Shape;22;p22"/>
          <p:cNvSpPr txBox="1">
            <a:spLocks noGrp="1"/>
          </p:cNvSpPr>
          <p:nvPr>
            <p:ph type="body" idx="2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3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4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25" name="Google Shape;25;p22"/>
          <p:cNvSpPr/>
          <p:nvPr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5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6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7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29" name="Google Shape;29;p22"/>
          <p:cNvSpPr/>
          <p:nvPr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8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9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13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33" name="Google Shape;33;p22"/>
          <p:cNvSpPr/>
          <p:nvPr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4" name="Google Shape;34;p22"/>
          <p:cNvSpPr txBox="1">
            <a:spLocks noGrp="1"/>
          </p:cNvSpPr>
          <p:nvPr>
            <p:ph type="body" idx="14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5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16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grpSp>
        <p:nvGrpSpPr>
          <p:cNvPr id="37" name="Google Shape;37;p22"/>
          <p:cNvGrpSpPr/>
          <p:nvPr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8" name="Google Shape;38;p22"/>
            <p:cNvSpPr/>
            <p:nvPr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FFBE1E">
                <a:alpha val="40000"/>
              </a:srgbClr>
            </a:soli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9" name="Google Shape;39;p22"/>
            <p:cNvSpPr/>
            <p:nvPr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FFBE1E">
                <a:alpha val="20000"/>
              </a:srgbClr>
            </a:soli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40" name="Google Shape;40;p22"/>
            <p:cNvSpPr/>
            <p:nvPr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9525" cap="flat" cmpd="sng">
              <a:solidFill>
                <a:srgbClr val="FFBE1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뒤표지">
  <p:cSld name="뒤표지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2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지 2">
  <p:cSld name="내지 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6"/>
          <p:cNvSpPr/>
          <p:nvPr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0">
                <a:srgbClr val="FFD91D"/>
              </a:gs>
              <a:gs pos="100000">
                <a:srgbClr val="FFBE1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FFBE1E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pic>
        <p:nvPicPr>
          <p:cNvPr id="56" name="Google Shape;5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8000" y="288000"/>
            <a:ext cx="360000" cy="3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26"/>
          <p:cNvCxnSpPr/>
          <p:nvPr/>
        </p:nvCxnSpPr>
        <p:spPr>
          <a:xfrm rot="10800000">
            <a:off x="935999" y="6336000"/>
            <a:ext cx="10980000" cy="0"/>
          </a:xfrm>
          <a:prstGeom prst="straightConnector1">
            <a:avLst/>
          </a:prstGeom>
          <a:noFill/>
          <a:ln w="9525" cap="flat" cmpd="sng">
            <a:solidFill>
              <a:srgbClr val="9EA4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" name="Google Shape;58;p26"/>
          <p:cNvSpPr txBox="1"/>
          <p:nvPr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00" b="0" i="0" u="none" strike="noStrike" cap="none">
                <a:solidFill>
                  <a:srgbClr val="9EA4AA"/>
                </a:solidFill>
                <a:latin typeface="Arial"/>
                <a:ea typeface="Arial"/>
                <a:cs typeface="Arial"/>
                <a:sym typeface="Arial"/>
              </a:rPr>
              <a:t>www.achimnara.kr</a:t>
            </a:r>
            <a:endParaRPr sz="1200" b="0" i="0" u="none" strike="noStrike" cap="none">
              <a:solidFill>
                <a:srgbClr val="9EA4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26" descr="블랙, 어둠이(가) 표시된 사진&#10;&#10;자동 생성된 설명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6282" y="6408000"/>
            <a:ext cx="642191" cy="2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지 1">
  <p:cSld name="내지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  <p:sp>
        <p:nvSpPr>
          <p:cNvPr id="63" name="Google Shape;63;p27"/>
          <p:cNvSpPr/>
          <p:nvPr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0">
                <a:srgbClr val="FFD91D"/>
              </a:gs>
              <a:gs pos="100000">
                <a:srgbClr val="FFBE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body" idx="2"/>
          </p:nvPr>
        </p:nvSpPr>
        <p:spPr>
          <a:xfrm>
            <a:off x="792000" y="828000"/>
            <a:ext cx="8653822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FFBE1E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pic>
        <p:nvPicPr>
          <p:cNvPr id="66" name="Google Shape;6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8000" y="288000"/>
            <a:ext cx="360000" cy="3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27"/>
          <p:cNvCxnSpPr/>
          <p:nvPr/>
        </p:nvCxnSpPr>
        <p:spPr>
          <a:xfrm rot="10800000">
            <a:off x="263525" y="6336000"/>
            <a:ext cx="11664950" cy="0"/>
          </a:xfrm>
          <a:prstGeom prst="straightConnector1">
            <a:avLst/>
          </a:prstGeom>
          <a:noFill/>
          <a:ln w="9525" cap="flat" cmpd="sng">
            <a:solidFill>
              <a:srgbClr val="9EA4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27"/>
          <p:cNvSpPr txBox="1"/>
          <p:nvPr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00">
                <a:solidFill>
                  <a:srgbClr val="9EA4AA"/>
                </a:solidFill>
                <a:latin typeface="Arial"/>
                <a:ea typeface="Arial"/>
                <a:cs typeface="Arial"/>
                <a:sym typeface="Arial"/>
              </a:rPr>
              <a:t>www.achimnara.kr</a:t>
            </a:r>
            <a:endParaRPr sz="1200">
              <a:solidFill>
                <a:srgbClr val="9EA4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27" descr="블랙, 어둠이(가) 표시된 사진&#10;&#10;자동 생성된 설명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6282" y="6408000"/>
            <a:ext cx="642191" cy="25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 descr="종이 제품, 직사각형, 디자인이(가) 표시된 사진&#10;&#10;자동 생성된 설명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 descr="블랙, 어둠이(가) 표시된 사진&#10;&#10;자동 생성된 설명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3161" y="6264000"/>
            <a:ext cx="825677" cy="32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>
            <a:gsLst>
              <a:gs pos="0">
                <a:srgbClr val="FFD91D"/>
              </a:gs>
              <a:gs pos="50000">
                <a:srgbClr val="FFD91D"/>
              </a:gs>
              <a:gs pos="100000">
                <a:srgbClr val="FFBE1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43" name="Google Shape;43;p23"/>
          <p:cNvSpPr/>
          <p:nvPr/>
        </p:nvSpPr>
        <p:spPr>
          <a:xfrm>
            <a:off x="5370898" y="5958000"/>
            <a:ext cx="1440000" cy="1440000"/>
          </a:xfrm>
          <a:prstGeom prst="ellipse">
            <a:avLst/>
          </a:prstGeom>
          <a:gradFill>
            <a:gsLst>
              <a:gs pos="0">
                <a:srgbClr val="FFBE1E"/>
              </a:gs>
              <a:gs pos="39000">
                <a:srgbClr val="FFBE1E"/>
              </a:gs>
              <a:gs pos="85000">
                <a:srgbClr val="FFD91D"/>
              </a:gs>
              <a:gs pos="100000">
                <a:srgbClr val="FFD91D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44" name="Google Shape;44;p23"/>
          <p:cNvSpPr/>
          <p:nvPr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45" name="Google Shape;45;p23" descr="블랙, 어둠이(가) 표시된 사진&#10;&#10;자동 생성된 설명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161" y="6264000"/>
            <a:ext cx="825677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3"/>
          <p:cNvSpPr/>
          <p:nvPr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AEAEAE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AEAEAE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AEAEAE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AEAEAE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AEAEAE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AEAEAE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AEAEAE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AEAEAE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AEAEAE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designdonghaeng.co.kr/new/pages/sub/page.html?mc=0001&amp;mode=view&amp;no=130" TargetMode="External"/><Relationship Id="rId5" Type="http://schemas.openxmlformats.org/officeDocument/2006/relationships/hyperlink" Target="https://yeosucc.or.kr/board.es?mid=a30301010000&amp;bid=0005&amp;act=view&amp;list_no=130" TargetMode="External"/><Relationship Id="rId4" Type="http://schemas.openxmlformats.org/officeDocument/2006/relationships/hyperlink" Target="https://www.imwood.co.kr/news/articleView.html?idxno=1706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>
            <a:spLocks noGrp="1"/>
          </p:cNvSpPr>
          <p:nvPr>
            <p:ph type="body" idx="1"/>
          </p:nvPr>
        </p:nvSpPr>
        <p:spPr>
          <a:xfrm>
            <a:off x="3216000" y="3346806"/>
            <a:ext cx="57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ko-KR"/>
              <a:t>아침나라 교과서</a:t>
            </a:r>
            <a:endParaRPr/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/>
          </a:p>
        </p:txBody>
      </p:sp>
      <p:sp>
        <p:nvSpPr>
          <p:cNvPr id="75" name="Google Shape;75;p1"/>
          <p:cNvSpPr txBox="1">
            <a:spLocks noGrp="1"/>
          </p:cNvSpPr>
          <p:nvPr>
            <p:ph type="body" idx="2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ko-KR"/>
              <a:t>아침나라 미술 PPT</a:t>
            </a:r>
            <a:endParaRPr/>
          </a:p>
        </p:txBody>
      </p:sp>
      <p:sp>
        <p:nvSpPr>
          <p:cNvPr id="76" name="Google Shape;76;p1"/>
          <p:cNvSpPr txBox="1"/>
          <p:nvPr/>
        </p:nvSpPr>
        <p:spPr>
          <a:xfrm>
            <a:off x="3216000" y="4137924"/>
            <a:ext cx="57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2800"/>
              <a:buFont typeface="Arial"/>
              <a:buNone/>
            </a:pPr>
            <a:r>
              <a:rPr lang="ko-KR" sz="2800" b="1" i="0" u="none" strike="noStrike" cap="none">
                <a:solidFill>
                  <a:srgbClr val="FFBE1E"/>
                </a:solidFill>
                <a:latin typeface="Nanum Gothic"/>
                <a:ea typeface="Nanum Gothic"/>
                <a:cs typeface="Nanum Gothic"/>
                <a:sym typeface="Nanum Gothic"/>
              </a:rPr>
              <a:t>1</a:t>
            </a:r>
            <a:r>
              <a:rPr lang="ko-KR" sz="2800" b="1">
                <a:solidFill>
                  <a:srgbClr val="FFBE1E"/>
                </a:solidFill>
                <a:latin typeface="Nanum Gothic"/>
                <a:ea typeface="Nanum Gothic"/>
                <a:cs typeface="Nanum Gothic"/>
                <a:sym typeface="Nanum Gothic"/>
              </a:rPr>
              <a:t>2</a:t>
            </a:r>
            <a:r>
              <a:rPr lang="ko-KR" sz="2800" b="1" i="0" u="none" strike="noStrike" cap="none">
                <a:solidFill>
                  <a:srgbClr val="FFBE1E"/>
                </a:solidFill>
                <a:latin typeface="Nanum Gothic"/>
                <a:ea typeface="Nanum Gothic"/>
                <a:cs typeface="Nanum Gothic"/>
                <a:sym typeface="Nanum Gothic"/>
              </a:rPr>
              <a:t>. </a:t>
            </a:r>
            <a:r>
              <a:rPr lang="ko-KR" sz="2800" b="1">
                <a:solidFill>
                  <a:srgbClr val="FFBE1E"/>
                </a:solidFill>
                <a:latin typeface="Nanum Gothic"/>
                <a:ea typeface="Nanum Gothic"/>
                <a:cs typeface="Nanum Gothic"/>
                <a:sym typeface="Nanum Gothic"/>
              </a:rPr>
              <a:t>시각 정보 전달 디자인</a:t>
            </a:r>
            <a:endParaRPr sz="4800" b="1" i="0" u="none" strike="noStrike" cap="none">
              <a:solidFill>
                <a:srgbClr val="FFBE1E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f6e0324bad_0_61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1. 팸플릿 디자인의 사례 살펴보기</a:t>
            </a:r>
            <a:endParaRPr/>
          </a:p>
        </p:txBody>
      </p:sp>
      <p:sp>
        <p:nvSpPr>
          <p:cNvPr id="179" name="Google Shape;179;g2f6e0324bad_0_61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02. 팸플릿 디자인의 특징</a:t>
            </a:r>
            <a:endParaRPr/>
          </a:p>
        </p:txBody>
      </p:sp>
      <p:sp>
        <p:nvSpPr>
          <p:cNvPr id="180" name="Google Shape;180;g2f6e0324bad_0_61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10</a:t>
            </a:fld>
            <a:endParaRPr/>
          </a:p>
        </p:txBody>
      </p:sp>
      <p:sp>
        <p:nvSpPr>
          <p:cNvPr id="181" name="Google Shape;181;g2f6e0324bad_0_61"/>
          <p:cNvSpPr/>
          <p:nvPr/>
        </p:nvSpPr>
        <p:spPr>
          <a:xfrm>
            <a:off x="1071372" y="963438"/>
            <a:ext cx="90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팸플릿 디자인 중 잘 된 사례를 찾아 친구들과 공유해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보자.</a:t>
            </a:r>
            <a:endParaRPr sz="1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82" name="Google Shape;182;g2f6e0324bad_0_61"/>
          <p:cNvSpPr txBox="1"/>
          <p:nvPr/>
        </p:nvSpPr>
        <p:spPr>
          <a:xfrm>
            <a:off x="8186975" y="4298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00">
                <a:solidFill>
                  <a:schemeClr val="dk1"/>
                </a:solidFill>
                <a:highlight>
                  <a:srgbClr val="FFFFFF"/>
                </a:highlight>
              </a:rPr>
              <a:t>송파구 어린이 안전수칙 팸플릿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83" name="Google Shape;183;g2f6e0324bad_0_61"/>
          <p:cNvSpPr txBox="1"/>
          <p:nvPr/>
        </p:nvSpPr>
        <p:spPr>
          <a:xfrm>
            <a:off x="8186975" y="4668100"/>
            <a:ext cx="3864000" cy="163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dirty="0"/>
              <a:t>출처: https://designwith.co.kr/2024/07/16/%EB%8F%84%EB%AC%B4%EC%86%A1-%EB%A6%AC%ED%94%8C%EB%A0%9B-%EC%A0%9C%EC%9E%91-%EA%B7%80%EC%97%AC%EC%9A%B4-%EC%BA%90%EB%A6%AD%ED%84%B0-%EB%AA%A8%EC%96%91%EC%9C%BC%EB%A1%9C-%ED%91%9C%EC%A7%80-%EB%A7%8C/</a:t>
            </a:r>
            <a:endParaRPr sz="1050" dirty="0"/>
          </a:p>
        </p:txBody>
      </p:sp>
      <p:sp>
        <p:nvSpPr>
          <p:cNvPr id="184" name="Google Shape;184;g2f6e0324bad_0_61"/>
          <p:cNvSpPr/>
          <p:nvPr/>
        </p:nvSpPr>
        <p:spPr>
          <a:xfrm>
            <a:off x="8186975" y="2549725"/>
            <a:ext cx="3339000" cy="12918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>
                <a:solidFill>
                  <a:schemeClr val="dk1"/>
                </a:solidFill>
              </a:rPr>
              <a:t>다양한 모양 팸플릿으로</a:t>
            </a:r>
            <a:endParaRPr sz="17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>
                <a:solidFill>
                  <a:schemeClr val="dk1"/>
                </a:solidFill>
              </a:rPr>
              <a:t>내용을 강조하기도 해요!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185" name="Google Shape;185;g2f6e0324bad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925" y="1659951"/>
            <a:ext cx="6483075" cy="4324249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2. 팸플릿을 구성하는 시각 요소 찾아보기</a:t>
            </a:r>
            <a:endParaRPr/>
          </a:p>
        </p:txBody>
      </p:sp>
      <p:sp>
        <p:nvSpPr>
          <p:cNvPr id="192" name="Google Shape;192;p8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02. 팸플릿 디자인의 특징</a:t>
            </a:r>
            <a:endParaRPr/>
          </a:p>
        </p:txBody>
      </p:sp>
      <p:sp>
        <p:nvSpPr>
          <p:cNvPr id="193" name="Google Shape;193;p8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11</a:t>
            </a:fld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6686567" y="3420450"/>
            <a:ext cx="2380800" cy="5391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>
                <a:solidFill>
                  <a:schemeClr val="dk1"/>
                </a:solidFill>
              </a:rPr>
              <a:t>그래픽 요소</a:t>
            </a: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9407983" y="158000"/>
            <a:ext cx="2380800" cy="5391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>
                <a:solidFill>
                  <a:schemeClr val="dk1"/>
                </a:solidFill>
              </a:rPr>
              <a:t>캐릭터</a:t>
            </a: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6717325" y="158000"/>
            <a:ext cx="2380800" cy="5391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>
                <a:solidFill>
                  <a:schemeClr val="dk1"/>
                </a:solidFill>
              </a:rPr>
              <a:t>로고</a:t>
            </a:r>
            <a:endParaRPr sz="2400"/>
          </a:p>
        </p:txBody>
      </p:sp>
      <p:sp>
        <p:nvSpPr>
          <p:cNvPr id="197" name="Google Shape;197;p8"/>
          <p:cNvSpPr/>
          <p:nvPr/>
        </p:nvSpPr>
        <p:spPr>
          <a:xfrm>
            <a:off x="9377225" y="3420450"/>
            <a:ext cx="2380800" cy="5391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>
                <a:solidFill>
                  <a:schemeClr val="dk1"/>
                </a:solidFill>
              </a:rPr>
              <a:t>지도</a:t>
            </a:r>
            <a:endParaRPr sz="2400"/>
          </a:p>
        </p:txBody>
      </p:sp>
      <p:pic>
        <p:nvPicPr>
          <p:cNvPr id="198" name="Google Shape;19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2500" y="1084686"/>
            <a:ext cx="2230450" cy="1863079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99" name="Google Shape;19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7625" y="991200"/>
            <a:ext cx="2081500" cy="2050051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00" name="Google Shape;200;p8"/>
          <p:cNvPicPr preferRelativeResize="0"/>
          <p:nvPr/>
        </p:nvPicPr>
        <p:blipFill rotWithShape="1">
          <a:blip r:embed="rId5">
            <a:alphaModFix/>
          </a:blip>
          <a:srcRect l="32937" t="50768" r="33772"/>
          <a:stretch/>
        </p:blipFill>
        <p:spPr>
          <a:xfrm>
            <a:off x="7043250" y="4254250"/>
            <a:ext cx="1720701" cy="1798173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01" name="Google Shape;201;p8"/>
          <p:cNvPicPr preferRelativeResize="0"/>
          <p:nvPr/>
        </p:nvPicPr>
        <p:blipFill rotWithShape="1">
          <a:blip r:embed="rId5">
            <a:alphaModFix/>
          </a:blip>
          <a:srcRect l="33480" r="33897" b="48285"/>
          <a:stretch/>
        </p:blipFill>
        <p:spPr>
          <a:xfrm>
            <a:off x="9765050" y="4254250"/>
            <a:ext cx="1605151" cy="1798175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02" name="Google Shape;202;p8"/>
          <p:cNvPicPr preferRelativeResize="0"/>
          <p:nvPr/>
        </p:nvPicPr>
        <p:blipFill rotWithShape="1">
          <a:blip r:embed="rId6">
            <a:alphaModFix/>
          </a:blip>
          <a:srcRect l="8676" r="12947" b="4443"/>
          <a:stretch/>
        </p:blipFill>
        <p:spPr>
          <a:xfrm rot="10800000">
            <a:off x="1473324" y="1330623"/>
            <a:ext cx="4308951" cy="3940201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03" name="Google Shape;203;p8"/>
          <p:cNvSpPr txBox="1"/>
          <p:nvPr/>
        </p:nvSpPr>
        <p:spPr>
          <a:xfrm>
            <a:off x="1917700" y="5477150"/>
            <a:ext cx="39900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김지우, </a:t>
            </a:r>
            <a:r>
              <a:rPr lang="ko-KR" sz="1050" dirty="0" err="1">
                <a:solidFill>
                  <a:schemeClr val="dk1"/>
                </a:solidFill>
                <a:highlight>
                  <a:srgbClr val="FFFFFF"/>
                </a:highlight>
              </a:rPr>
              <a:t>이시은</a:t>
            </a: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, </a:t>
            </a:r>
            <a:r>
              <a:rPr lang="ko-KR" sz="1050" dirty="0" err="1">
                <a:solidFill>
                  <a:schemeClr val="dk1"/>
                </a:solidFill>
                <a:highlight>
                  <a:srgbClr val="FFFFFF"/>
                </a:highlight>
              </a:rPr>
              <a:t>최예원</a:t>
            </a: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(학생 작품) 행복중</a:t>
            </a:r>
            <a:r>
              <a:rPr lang="ko-KR" altLang="en-US" sz="1050" dirty="0">
                <a:solidFill>
                  <a:schemeClr val="dk1"/>
                </a:solidFill>
                <a:highlight>
                  <a:srgbClr val="FFFFFF"/>
                </a:highlight>
              </a:rPr>
              <a:t>학교</a:t>
            </a: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ko-KR" sz="1050" dirty="0" err="1">
                <a:solidFill>
                  <a:schemeClr val="dk1"/>
                </a:solidFill>
                <a:highlight>
                  <a:srgbClr val="FFFFFF"/>
                </a:highlight>
              </a:rPr>
              <a:t>벚꽃제</a:t>
            </a: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 팸플릿</a:t>
            </a:r>
            <a:endParaRPr sz="105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695fcb68a_0_47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1. 팸플릿의 주제 정하기</a:t>
            </a:r>
            <a:endParaRPr/>
          </a:p>
        </p:txBody>
      </p:sp>
      <p:sp>
        <p:nvSpPr>
          <p:cNvPr id="210" name="Google Shape;210;g2f695fcb68a_0_47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03. 표현활동</a:t>
            </a:r>
            <a:endParaRPr/>
          </a:p>
        </p:txBody>
      </p:sp>
      <p:sp>
        <p:nvSpPr>
          <p:cNvPr id="211" name="Google Shape;211;g2f695fcb68a_0_47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12</a:t>
            </a:fld>
            <a:endParaRPr/>
          </a:p>
        </p:txBody>
      </p:sp>
      <p:sp>
        <p:nvSpPr>
          <p:cNvPr id="212" name="Google Shape;212;g2f695fcb68a_0_47"/>
          <p:cNvSpPr/>
          <p:nvPr/>
        </p:nvSpPr>
        <p:spPr>
          <a:xfrm>
            <a:off x="1186420" y="1200803"/>
            <a:ext cx="10271700" cy="10650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ko-KR" sz="1800" b="1">
                <a:solidFill>
                  <a:schemeClr val="dk1"/>
                </a:solidFill>
              </a:rPr>
              <a:t>주제 정하기</a:t>
            </a:r>
            <a:r>
              <a:rPr lang="ko-K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chemeClr val="dk1"/>
                </a:solidFill>
              </a:rPr>
              <a:t>우리 학교에서 활용할 수 있는 팸플릿은 무엇이 있을지 생각해 봅시다.</a:t>
            </a:r>
            <a:endParaRPr/>
          </a:p>
        </p:txBody>
      </p:sp>
      <p:sp>
        <p:nvSpPr>
          <p:cNvPr id="213" name="Google Shape;213;g2f695fcb68a_0_47"/>
          <p:cNvSpPr txBox="1"/>
          <p:nvPr/>
        </p:nvSpPr>
        <p:spPr>
          <a:xfrm>
            <a:off x="2921000" y="3030075"/>
            <a:ext cx="7073950" cy="231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ko-KR" sz="2500" b="1" dirty="0">
                <a:solidFill>
                  <a:schemeClr val="dk1"/>
                </a:solidFill>
              </a:rPr>
              <a:t>체육</a:t>
            </a:r>
            <a:r>
              <a:rPr lang="en-US" altLang="ko-KR" sz="2500" b="1" dirty="0">
                <a:solidFill>
                  <a:schemeClr val="dk1"/>
                </a:solidFill>
              </a:rPr>
              <a:t> </a:t>
            </a:r>
            <a:r>
              <a:rPr lang="ko-KR" sz="2500" b="1" dirty="0">
                <a:solidFill>
                  <a:schemeClr val="dk1"/>
                </a:solidFill>
              </a:rPr>
              <a:t>대회, 음악회, 독서 캠프, 진로 박람회, 동아리 발표회, 학생회장 선거, </a:t>
            </a:r>
            <a:r>
              <a:rPr lang="ko-KR" sz="2500" b="1" dirty="0" err="1">
                <a:solidFill>
                  <a:schemeClr val="dk1"/>
                </a:solidFill>
              </a:rPr>
              <a:t>학술제</a:t>
            </a:r>
            <a:r>
              <a:rPr lang="ko-KR" sz="2500" b="1" dirty="0">
                <a:solidFill>
                  <a:schemeClr val="dk1"/>
                </a:solidFill>
              </a:rPr>
              <a:t>, 수학여행, 소풍, 현장</a:t>
            </a:r>
            <a:r>
              <a:rPr lang="en-US" altLang="ko-KR" sz="2500" b="1" dirty="0">
                <a:solidFill>
                  <a:schemeClr val="dk1"/>
                </a:solidFill>
              </a:rPr>
              <a:t> </a:t>
            </a:r>
            <a:r>
              <a:rPr lang="ko-KR" sz="2500" b="1" dirty="0">
                <a:solidFill>
                  <a:schemeClr val="dk1"/>
                </a:solidFill>
              </a:rPr>
              <a:t>체험</a:t>
            </a:r>
            <a:r>
              <a:rPr lang="en-US" altLang="ko-KR" sz="2500" b="1" dirty="0">
                <a:solidFill>
                  <a:schemeClr val="dk1"/>
                </a:solidFill>
              </a:rPr>
              <a:t> </a:t>
            </a:r>
            <a:r>
              <a:rPr lang="ko-KR" sz="2500" b="1" dirty="0">
                <a:solidFill>
                  <a:schemeClr val="dk1"/>
                </a:solidFill>
              </a:rPr>
              <a:t>학습, 수련회, 요리 대회, 영어</a:t>
            </a:r>
            <a:r>
              <a:rPr lang="en-US" altLang="ko-KR" sz="2500" b="1" dirty="0">
                <a:solidFill>
                  <a:schemeClr val="dk1"/>
                </a:solidFill>
              </a:rPr>
              <a:t> </a:t>
            </a:r>
            <a:r>
              <a:rPr lang="ko-KR" sz="2500" b="1" dirty="0">
                <a:solidFill>
                  <a:schemeClr val="dk1"/>
                </a:solidFill>
              </a:rPr>
              <a:t>말하기 대회 등 교내에서 진행되는 각종 축제나 행사</a:t>
            </a:r>
            <a:endParaRPr sz="2500" b="1" dirty="0">
              <a:solidFill>
                <a:schemeClr val="dk1"/>
              </a:solidFill>
            </a:endParaRPr>
          </a:p>
        </p:txBody>
      </p:sp>
      <p:pic>
        <p:nvPicPr>
          <p:cNvPr id="214" name="Google Shape;214;g2f695fcb68a_0_47"/>
          <p:cNvPicPr preferRelativeResize="0"/>
          <p:nvPr/>
        </p:nvPicPr>
        <p:blipFill rotWithShape="1">
          <a:blip r:embed="rId3">
            <a:alphaModFix/>
          </a:blip>
          <a:srcRect l="61065" t="47578" r="24862" b="41276"/>
          <a:stretch/>
        </p:blipFill>
        <p:spPr>
          <a:xfrm>
            <a:off x="1092875" y="2555550"/>
            <a:ext cx="1154250" cy="106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f695fcb68a_0_47"/>
          <p:cNvPicPr preferRelativeResize="0"/>
          <p:nvPr/>
        </p:nvPicPr>
        <p:blipFill rotWithShape="1">
          <a:blip r:embed="rId3">
            <a:alphaModFix/>
          </a:blip>
          <a:srcRect l="7259" t="16736" r="79409" b="71193"/>
          <a:stretch/>
        </p:blipFill>
        <p:spPr>
          <a:xfrm>
            <a:off x="1832300" y="3620550"/>
            <a:ext cx="921574" cy="97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f695fcb68a_0_47"/>
          <p:cNvPicPr preferRelativeResize="0"/>
          <p:nvPr/>
        </p:nvPicPr>
        <p:blipFill rotWithShape="1">
          <a:blip r:embed="rId3">
            <a:alphaModFix/>
          </a:blip>
          <a:srcRect l="44598" t="64036" r="44618" b="26200"/>
          <a:stretch/>
        </p:blipFill>
        <p:spPr>
          <a:xfrm>
            <a:off x="9994950" y="2579475"/>
            <a:ext cx="921574" cy="97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f695fcb68a_0_47"/>
          <p:cNvPicPr preferRelativeResize="0"/>
          <p:nvPr/>
        </p:nvPicPr>
        <p:blipFill rotWithShape="1">
          <a:blip r:embed="rId3">
            <a:alphaModFix/>
          </a:blip>
          <a:srcRect l="79242" t="33002" r="7741" b="56316"/>
          <a:stretch/>
        </p:blipFill>
        <p:spPr>
          <a:xfrm>
            <a:off x="10485750" y="3620542"/>
            <a:ext cx="1154250" cy="11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f695fcb68a_0_47"/>
          <p:cNvPicPr preferRelativeResize="0"/>
          <p:nvPr/>
        </p:nvPicPr>
        <p:blipFill rotWithShape="1">
          <a:blip r:embed="rId3">
            <a:alphaModFix/>
          </a:blip>
          <a:srcRect l="61321" t="17077" r="25479" b="72337"/>
          <a:stretch/>
        </p:blipFill>
        <p:spPr>
          <a:xfrm>
            <a:off x="9121661" y="4957748"/>
            <a:ext cx="1040415" cy="97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f695fcb68a_0_47"/>
          <p:cNvPicPr preferRelativeResize="0"/>
          <p:nvPr/>
        </p:nvPicPr>
        <p:blipFill rotWithShape="1">
          <a:blip r:embed="rId3">
            <a:alphaModFix/>
          </a:blip>
          <a:srcRect l="79417" t="78026" r="7808" b="10898"/>
          <a:stretch/>
        </p:blipFill>
        <p:spPr>
          <a:xfrm>
            <a:off x="1209213" y="4751627"/>
            <a:ext cx="921574" cy="93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f695fcb68a_0_47"/>
          <p:cNvPicPr preferRelativeResize="0"/>
          <p:nvPr/>
        </p:nvPicPr>
        <p:blipFill rotWithShape="1">
          <a:blip r:embed="rId3">
            <a:alphaModFix/>
          </a:blip>
          <a:srcRect l="43399" t="32273" r="43826" b="56690"/>
          <a:stretch/>
        </p:blipFill>
        <p:spPr>
          <a:xfrm>
            <a:off x="10116525" y="5156501"/>
            <a:ext cx="921548" cy="92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1. 팸플릿의 주제 정하기</a:t>
            </a:r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03. 표현활동</a:t>
            </a:r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13</a:t>
            </a:fld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1186420" y="1200803"/>
            <a:ext cx="10271700" cy="10650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ko-KR" sz="1800" b="1" dirty="0">
                <a:solidFill>
                  <a:schemeClr val="dk1"/>
                </a:solidFill>
              </a:rPr>
              <a:t>팸플릿에 들어갈 시각 요소 정하기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chemeClr val="dk1"/>
                </a:solidFill>
              </a:rPr>
              <a:t>어떤 시각 요소를 넣을지 정하고, 정보의 양에 따라 4면 팸플릿, 6면 팸플릿 등 지면 분할 계획을 세운다.</a:t>
            </a:r>
            <a:endParaRPr dirty="0"/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3">
            <a:alphaModFix/>
          </a:blip>
          <a:srcRect t="49872"/>
          <a:stretch/>
        </p:blipFill>
        <p:spPr>
          <a:xfrm>
            <a:off x="8474752" y="4355152"/>
            <a:ext cx="2983375" cy="1747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1" name="Google Shape;231;p9"/>
          <p:cNvGraphicFramePr/>
          <p:nvPr/>
        </p:nvGraphicFramePr>
        <p:xfrm>
          <a:off x="1491225" y="4431350"/>
          <a:ext cx="2830425" cy="1747350"/>
        </p:xfrm>
        <a:graphic>
          <a:graphicData uri="http://schemas.openxmlformats.org/drawingml/2006/table">
            <a:tbl>
              <a:tblPr>
                <a:noFill/>
                <a:tableStyleId>{B20E8C09-13EA-45A4-BB2B-739CF4CE82F4}</a:tableStyleId>
              </a:tblPr>
              <a:tblGrid>
                <a:gridCol w="9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7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2" name="Google Shape;232;p9"/>
          <p:cNvGraphicFramePr/>
          <p:nvPr/>
        </p:nvGraphicFramePr>
        <p:xfrm>
          <a:off x="4687125" y="4431350"/>
          <a:ext cx="2830425" cy="1747350"/>
        </p:xfrm>
        <a:graphic>
          <a:graphicData uri="http://schemas.openxmlformats.org/drawingml/2006/table">
            <a:tbl>
              <a:tblPr>
                <a:noFill/>
                <a:tableStyleId>{B20E8C09-13EA-45A4-BB2B-739CF4CE82F4}</a:tableStyleId>
              </a:tblPr>
              <a:tblGrid>
                <a:gridCol w="9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7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3" name="Google Shape;233;p9"/>
          <p:cNvSpPr txBox="1"/>
          <p:nvPr/>
        </p:nvSpPr>
        <p:spPr>
          <a:xfrm>
            <a:off x="1811275" y="4975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1</a:t>
            </a:r>
            <a:endParaRPr/>
          </a:p>
        </p:txBody>
      </p:sp>
      <p:sp>
        <p:nvSpPr>
          <p:cNvPr id="234" name="Google Shape;234;p9"/>
          <p:cNvSpPr txBox="1"/>
          <p:nvPr/>
        </p:nvSpPr>
        <p:spPr>
          <a:xfrm>
            <a:off x="3709025" y="4975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3</a:t>
            </a:r>
            <a:endParaRPr/>
          </a:p>
        </p:txBody>
      </p:sp>
      <p:sp>
        <p:nvSpPr>
          <p:cNvPr id="235" name="Google Shape;235;p9"/>
          <p:cNvSpPr txBox="1"/>
          <p:nvPr/>
        </p:nvSpPr>
        <p:spPr>
          <a:xfrm>
            <a:off x="5926838" y="4975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5</a:t>
            </a:r>
            <a:endParaRPr/>
          </a:p>
        </p:txBody>
      </p:sp>
      <p:sp>
        <p:nvSpPr>
          <p:cNvPr id="236" name="Google Shape;236;p9"/>
          <p:cNvSpPr txBox="1"/>
          <p:nvPr/>
        </p:nvSpPr>
        <p:spPr>
          <a:xfrm>
            <a:off x="5029200" y="4975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4</a:t>
            </a:r>
            <a:endParaRPr/>
          </a:p>
        </p:txBody>
      </p:sp>
      <p:sp>
        <p:nvSpPr>
          <p:cNvPr id="237" name="Google Shape;237;p9"/>
          <p:cNvSpPr txBox="1"/>
          <p:nvPr/>
        </p:nvSpPr>
        <p:spPr>
          <a:xfrm>
            <a:off x="2730938" y="4975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2</a:t>
            </a:r>
            <a:endParaRPr/>
          </a:p>
        </p:txBody>
      </p:sp>
      <p:sp>
        <p:nvSpPr>
          <p:cNvPr id="238" name="Google Shape;238;p9"/>
          <p:cNvSpPr txBox="1"/>
          <p:nvPr/>
        </p:nvSpPr>
        <p:spPr>
          <a:xfrm>
            <a:off x="6904363" y="4975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6</a:t>
            </a:r>
            <a:endParaRPr/>
          </a:p>
        </p:txBody>
      </p:sp>
      <p:pic>
        <p:nvPicPr>
          <p:cNvPr id="239" name="Google Shape;239;p9"/>
          <p:cNvPicPr preferRelativeResize="0"/>
          <p:nvPr/>
        </p:nvPicPr>
        <p:blipFill rotWithShape="1">
          <a:blip r:embed="rId4">
            <a:alphaModFix/>
          </a:blip>
          <a:srcRect l="9691" t="23278" r="49689" b="30598"/>
          <a:stretch/>
        </p:blipFill>
        <p:spPr>
          <a:xfrm>
            <a:off x="8815675" y="2567188"/>
            <a:ext cx="2085263" cy="1486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0" name="Google Shape;240;p9"/>
          <p:cNvGraphicFramePr/>
          <p:nvPr/>
        </p:nvGraphicFramePr>
        <p:xfrm>
          <a:off x="1502250" y="2494400"/>
          <a:ext cx="2743200" cy="1677725"/>
        </p:xfrm>
        <a:graphic>
          <a:graphicData uri="http://schemas.openxmlformats.org/drawingml/2006/table">
            <a:tbl>
              <a:tblPr>
                <a:noFill/>
                <a:tableStyleId>{B20E8C09-13EA-45A4-BB2B-739CF4CE82F4}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7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1" name="Google Shape;241;p9"/>
          <p:cNvGraphicFramePr/>
          <p:nvPr/>
        </p:nvGraphicFramePr>
        <p:xfrm>
          <a:off x="4687125" y="2494400"/>
          <a:ext cx="2743200" cy="1677725"/>
        </p:xfrm>
        <a:graphic>
          <a:graphicData uri="http://schemas.openxmlformats.org/drawingml/2006/table">
            <a:tbl>
              <a:tblPr>
                <a:noFill/>
                <a:tableStyleId>{B20E8C09-13EA-45A4-BB2B-739CF4CE82F4}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7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2" name="Google Shape;242;p9"/>
          <p:cNvSpPr txBox="1"/>
          <p:nvPr/>
        </p:nvSpPr>
        <p:spPr>
          <a:xfrm>
            <a:off x="2009875" y="311771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1</a:t>
            </a:r>
            <a:endParaRPr/>
          </a:p>
        </p:txBody>
      </p:sp>
      <p:sp>
        <p:nvSpPr>
          <p:cNvPr id="243" name="Google Shape;243;p9"/>
          <p:cNvSpPr txBox="1"/>
          <p:nvPr/>
        </p:nvSpPr>
        <p:spPr>
          <a:xfrm>
            <a:off x="3348500" y="311771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2</a:t>
            </a:r>
            <a:endParaRPr/>
          </a:p>
        </p:txBody>
      </p:sp>
      <p:sp>
        <p:nvSpPr>
          <p:cNvPr id="244" name="Google Shape;244;p9"/>
          <p:cNvSpPr txBox="1"/>
          <p:nvPr/>
        </p:nvSpPr>
        <p:spPr>
          <a:xfrm>
            <a:off x="5257525" y="311771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3</a:t>
            </a:r>
            <a:endParaRPr/>
          </a:p>
        </p:txBody>
      </p:sp>
      <p:sp>
        <p:nvSpPr>
          <p:cNvPr id="245" name="Google Shape;245;p9"/>
          <p:cNvSpPr txBox="1"/>
          <p:nvPr/>
        </p:nvSpPr>
        <p:spPr>
          <a:xfrm>
            <a:off x="6596150" y="311771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2. 팸플릿 가이드 라인 정하기</a:t>
            </a:r>
            <a:endParaRPr/>
          </a:p>
        </p:txBody>
      </p:sp>
      <p:sp>
        <p:nvSpPr>
          <p:cNvPr id="252" name="Google Shape;252;p10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03. 표현활동</a:t>
            </a:r>
            <a:endParaRPr/>
          </a:p>
        </p:txBody>
      </p:sp>
      <p:sp>
        <p:nvSpPr>
          <p:cNvPr id="253" name="Google Shape;253;p10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14</a:t>
            </a:fld>
            <a:endParaRPr/>
          </a:p>
        </p:txBody>
      </p:sp>
      <p:sp>
        <p:nvSpPr>
          <p:cNvPr id="254" name="Google Shape;254;p10"/>
          <p:cNvSpPr/>
          <p:nvPr/>
        </p:nvSpPr>
        <p:spPr>
          <a:xfrm>
            <a:off x="1152000" y="1080000"/>
            <a:ext cx="10271700" cy="92274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ko-K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표현하기  </a:t>
            </a:r>
            <a:endParaRPr lang="en-US" altLang="ko-KR"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ko-KR" dirty="0">
                <a:solidFill>
                  <a:schemeClr val="dk1"/>
                </a:solidFill>
              </a:rPr>
              <a:t>팸플릿에 들어갈 시각 요소의 가이드가 될 색채, 서체, </a:t>
            </a:r>
            <a:r>
              <a:rPr lang="ko-KR" altLang="en-US" dirty="0">
                <a:solidFill>
                  <a:schemeClr val="dk1"/>
                </a:solidFill>
              </a:rPr>
              <a:t>콘셉트</a:t>
            </a:r>
            <a:r>
              <a:rPr lang="ko-KR" dirty="0">
                <a:solidFill>
                  <a:schemeClr val="dk1"/>
                </a:solidFill>
              </a:rPr>
              <a:t> 등을 하나로 통일한다.</a:t>
            </a:r>
            <a:endParaRPr dirty="0"/>
          </a:p>
        </p:txBody>
      </p:sp>
      <p:sp>
        <p:nvSpPr>
          <p:cNvPr id="255" name="Google Shape;255;p10"/>
          <p:cNvSpPr/>
          <p:nvPr/>
        </p:nvSpPr>
        <p:spPr>
          <a:xfrm>
            <a:off x="12134565" y="7392533"/>
            <a:ext cx="2530136" cy="1802167"/>
          </a:xfrm>
          <a:prstGeom prst="roundRect">
            <a:avLst>
              <a:gd name="adj" fmla="val 16667"/>
            </a:avLst>
          </a:prstGeom>
          <a:solidFill>
            <a:srgbClr val="FEF4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56" name="Google Shape;256;p10"/>
          <p:cNvSpPr/>
          <p:nvPr/>
        </p:nvSpPr>
        <p:spPr>
          <a:xfrm>
            <a:off x="13804307" y="8025880"/>
            <a:ext cx="2530136" cy="1802167"/>
          </a:xfrm>
          <a:prstGeom prst="roundRect">
            <a:avLst>
              <a:gd name="adj" fmla="val 16667"/>
            </a:avLst>
          </a:prstGeom>
          <a:solidFill>
            <a:srgbClr val="FEF4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57" name="Google Shape;257;p10"/>
          <p:cNvSpPr/>
          <p:nvPr/>
        </p:nvSpPr>
        <p:spPr>
          <a:xfrm>
            <a:off x="15534713" y="6493176"/>
            <a:ext cx="2530136" cy="1802167"/>
          </a:xfrm>
          <a:prstGeom prst="roundRect">
            <a:avLst>
              <a:gd name="adj" fmla="val 16667"/>
            </a:avLst>
          </a:prstGeom>
          <a:solidFill>
            <a:srgbClr val="FEF4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aphicFrame>
        <p:nvGraphicFramePr>
          <p:cNvPr id="258" name="Google Shape;258;p10"/>
          <p:cNvGraphicFramePr/>
          <p:nvPr/>
        </p:nvGraphicFramePr>
        <p:xfrm>
          <a:off x="1729550" y="2489325"/>
          <a:ext cx="9522500" cy="766675"/>
        </p:xfrm>
        <a:graphic>
          <a:graphicData uri="http://schemas.openxmlformats.org/drawingml/2006/table">
            <a:tbl>
              <a:tblPr>
                <a:noFill/>
                <a:tableStyleId>{B20E8C09-13EA-45A4-BB2B-739CF4CE82F4}</a:tableStyleId>
              </a:tblPr>
              <a:tblGrid>
                <a:gridCol w="190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3D85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4C113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3D85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D85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D85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D85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3D85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A64D7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9" name="Google Shape;259;p10"/>
          <p:cNvGraphicFramePr/>
          <p:nvPr/>
        </p:nvGraphicFramePr>
        <p:xfrm>
          <a:off x="1729550" y="3662100"/>
          <a:ext cx="9522500" cy="1158180"/>
        </p:xfrm>
        <a:graphic>
          <a:graphicData uri="http://schemas.openxmlformats.org/drawingml/2006/table">
            <a:tbl>
              <a:tblPr>
                <a:noFill/>
                <a:tableStyleId>{B20E8C09-13EA-45A4-BB2B-739CF4CE82F4}</a:tableStyleId>
              </a:tblPr>
              <a:tblGrid>
                <a:gridCol w="476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700"/>
                        <a:t>서체1 - 제목</a:t>
                      </a:r>
                      <a:endParaRPr sz="1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2500" b="1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맑은고딕</a:t>
                      </a:r>
                      <a:endParaRPr sz="2500" b="1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700"/>
                        <a:t>서체2 - 내용</a:t>
                      </a:r>
                      <a:endParaRPr sz="1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2700">
                          <a:latin typeface="Dotum"/>
                          <a:ea typeface="Dotum"/>
                          <a:cs typeface="Dotum"/>
                          <a:sym typeface="Dotum"/>
                        </a:rPr>
                        <a:t>돋움</a:t>
                      </a:r>
                      <a:endParaRPr sz="2700">
                        <a:latin typeface="Dotum"/>
                        <a:ea typeface="Dotum"/>
                        <a:cs typeface="Dotum"/>
                        <a:sym typeface="Dot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0" name="Google Shape;260;p10"/>
          <p:cNvSpPr/>
          <p:nvPr/>
        </p:nvSpPr>
        <p:spPr>
          <a:xfrm>
            <a:off x="1729552" y="5220207"/>
            <a:ext cx="3339000" cy="5001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500" b="1" dirty="0">
                <a:solidFill>
                  <a:schemeClr val="dk1"/>
                </a:solidFill>
              </a:rPr>
              <a:t>콘셉트와</a:t>
            </a:r>
            <a:r>
              <a:rPr lang="ko-KR" sz="1500" b="1" dirty="0">
                <a:solidFill>
                  <a:schemeClr val="dk1"/>
                </a:solidFill>
              </a:rPr>
              <a:t> 주제</a:t>
            </a:r>
            <a:endParaRPr sz="15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0"/>
          <p:cNvSpPr txBox="1"/>
          <p:nvPr/>
        </p:nvSpPr>
        <p:spPr>
          <a:xfrm>
            <a:off x="5261696" y="5331790"/>
            <a:ext cx="587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>
                <a:solidFill>
                  <a:schemeClr val="dk1"/>
                </a:solidFill>
              </a:rPr>
              <a:t>가을 운동회를 위한 버건디 톤의 깔끔한 팸플릿 디자인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62" name="Google Shape;262;p10"/>
          <p:cNvSpPr txBox="1"/>
          <p:nvPr/>
        </p:nvSpPr>
        <p:spPr>
          <a:xfrm>
            <a:off x="1729546" y="2002740"/>
            <a:ext cx="5872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500">
                <a:solidFill>
                  <a:schemeClr val="dk1"/>
                </a:solidFill>
              </a:rPr>
              <a:t>* 아래 예시를 보고 활동지를 완성하세요.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f695fcb68a_0_109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3. 팸플릿 디자인을 위한 역할 분담</a:t>
            </a:r>
            <a:endParaRPr/>
          </a:p>
        </p:txBody>
      </p:sp>
      <p:sp>
        <p:nvSpPr>
          <p:cNvPr id="269" name="Google Shape;269;g2f695fcb68a_0_109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03. 표현활동</a:t>
            </a:r>
            <a:endParaRPr/>
          </a:p>
        </p:txBody>
      </p:sp>
      <p:sp>
        <p:nvSpPr>
          <p:cNvPr id="270" name="Google Shape;270;g2f695fcb68a_0_109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15</a:t>
            </a:fld>
            <a:endParaRPr/>
          </a:p>
        </p:txBody>
      </p:sp>
      <p:sp>
        <p:nvSpPr>
          <p:cNvPr id="271" name="Google Shape;271;g2f695fcb68a_0_109"/>
          <p:cNvSpPr/>
          <p:nvPr/>
        </p:nvSpPr>
        <p:spPr>
          <a:xfrm>
            <a:off x="1152000" y="1187979"/>
            <a:ext cx="10271700" cy="927599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ko-K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표현하기  </a:t>
            </a:r>
            <a:endParaRPr lang="en-US" altLang="ko-KR"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ko-KR" dirty="0">
                <a:solidFill>
                  <a:schemeClr val="dk1"/>
                </a:solidFill>
              </a:rPr>
              <a:t>팸플릿에 들어갈 시각 요소를 조원과 나누어 분담한다.</a:t>
            </a:r>
            <a:endParaRPr dirty="0"/>
          </a:p>
        </p:txBody>
      </p:sp>
      <p:sp>
        <p:nvSpPr>
          <p:cNvPr id="272" name="Google Shape;272;g2f695fcb68a_0_109"/>
          <p:cNvSpPr/>
          <p:nvPr/>
        </p:nvSpPr>
        <p:spPr>
          <a:xfrm>
            <a:off x="12134565" y="7392533"/>
            <a:ext cx="2530200" cy="1802100"/>
          </a:xfrm>
          <a:prstGeom prst="roundRect">
            <a:avLst>
              <a:gd name="adj" fmla="val 16667"/>
            </a:avLst>
          </a:prstGeom>
          <a:solidFill>
            <a:srgbClr val="FEF4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73" name="Google Shape;273;g2f695fcb68a_0_109"/>
          <p:cNvSpPr/>
          <p:nvPr/>
        </p:nvSpPr>
        <p:spPr>
          <a:xfrm>
            <a:off x="13804307" y="8025880"/>
            <a:ext cx="2530200" cy="1802100"/>
          </a:xfrm>
          <a:prstGeom prst="roundRect">
            <a:avLst>
              <a:gd name="adj" fmla="val 16667"/>
            </a:avLst>
          </a:prstGeom>
          <a:solidFill>
            <a:srgbClr val="FEF4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74" name="Google Shape;274;g2f695fcb68a_0_109"/>
          <p:cNvSpPr/>
          <p:nvPr/>
        </p:nvSpPr>
        <p:spPr>
          <a:xfrm>
            <a:off x="15534713" y="6493176"/>
            <a:ext cx="2530200" cy="1802100"/>
          </a:xfrm>
          <a:prstGeom prst="roundRect">
            <a:avLst>
              <a:gd name="adj" fmla="val 16667"/>
            </a:avLst>
          </a:prstGeom>
          <a:solidFill>
            <a:srgbClr val="FEF4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aphicFrame>
        <p:nvGraphicFramePr>
          <p:cNvPr id="275" name="Google Shape;275;g2f695fcb68a_0_109"/>
          <p:cNvGraphicFramePr/>
          <p:nvPr/>
        </p:nvGraphicFramePr>
        <p:xfrm>
          <a:off x="3346100" y="3045350"/>
          <a:ext cx="2830425" cy="1747350"/>
        </p:xfrm>
        <a:graphic>
          <a:graphicData uri="http://schemas.openxmlformats.org/drawingml/2006/table">
            <a:tbl>
              <a:tblPr>
                <a:noFill/>
                <a:tableStyleId>{B20E8C09-13EA-45A4-BB2B-739CF4CE82F4}</a:tableStyleId>
              </a:tblPr>
              <a:tblGrid>
                <a:gridCol w="9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7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6" name="Google Shape;276;g2f695fcb68a_0_109"/>
          <p:cNvGraphicFramePr/>
          <p:nvPr/>
        </p:nvGraphicFramePr>
        <p:xfrm>
          <a:off x="6542000" y="3045350"/>
          <a:ext cx="2830425" cy="1747350"/>
        </p:xfrm>
        <a:graphic>
          <a:graphicData uri="http://schemas.openxmlformats.org/drawingml/2006/table">
            <a:tbl>
              <a:tblPr>
                <a:noFill/>
                <a:tableStyleId>{B20E8C09-13EA-45A4-BB2B-739CF4CE82F4}</a:tableStyleId>
              </a:tblPr>
              <a:tblGrid>
                <a:gridCol w="9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7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7" name="Google Shape;277;g2f695fcb68a_0_109"/>
          <p:cNvSpPr txBox="1"/>
          <p:nvPr/>
        </p:nvSpPr>
        <p:spPr>
          <a:xfrm>
            <a:off x="3666150" y="3589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1</a:t>
            </a:r>
            <a:endParaRPr/>
          </a:p>
        </p:txBody>
      </p:sp>
      <p:sp>
        <p:nvSpPr>
          <p:cNvPr id="278" name="Google Shape;278;g2f695fcb68a_0_109"/>
          <p:cNvSpPr txBox="1"/>
          <p:nvPr/>
        </p:nvSpPr>
        <p:spPr>
          <a:xfrm>
            <a:off x="5563900" y="3589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3</a:t>
            </a:r>
            <a:endParaRPr/>
          </a:p>
        </p:txBody>
      </p:sp>
      <p:sp>
        <p:nvSpPr>
          <p:cNvPr id="279" name="Google Shape;279;g2f695fcb68a_0_109"/>
          <p:cNvSpPr txBox="1"/>
          <p:nvPr/>
        </p:nvSpPr>
        <p:spPr>
          <a:xfrm>
            <a:off x="7781713" y="3589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5</a:t>
            </a:r>
            <a:endParaRPr/>
          </a:p>
        </p:txBody>
      </p:sp>
      <p:sp>
        <p:nvSpPr>
          <p:cNvPr id="280" name="Google Shape;280;g2f695fcb68a_0_109"/>
          <p:cNvSpPr txBox="1"/>
          <p:nvPr/>
        </p:nvSpPr>
        <p:spPr>
          <a:xfrm>
            <a:off x="6884075" y="3589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4</a:t>
            </a:r>
            <a:endParaRPr/>
          </a:p>
        </p:txBody>
      </p:sp>
      <p:sp>
        <p:nvSpPr>
          <p:cNvPr id="281" name="Google Shape;281;g2f695fcb68a_0_109"/>
          <p:cNvSpPr txBox="1"/>
          <p:nvPr/>
        </p:nvSpPr>
        <p:spPr>
          <a:xfrm>
            <a:off x="4585813" y="3589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2</a:t>
            </a:r>
            <a:endParaRPr/>
          </a:p>
        </p:txBody>
      </p:sp>
      <p:sp>
        <p:nvSpPr>
          <p:cNvPr id="282" name="Google Shape;282;g2f695fcb68a_0_109"/>
          <p:cNvSpPr txBox="1"/>
          <p:nvPr/>
        </p:nvSpPr>
        <p:spPr>
          <a:xfrm>
            <a:off x="8759238" y="3589963"/>
            <a:ext cx="35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chemeClr val="dk1"/>
                </a:solidFill>
              </a:rPr>
              <a:t>6</a:t>
            </a:r>
            <a:endParaRPr/>
          </a:p>
        </p:txBody>
      </p:sp>
      <p:sp>
        <p:nvSpPr>
          <p:cNvPr id="283" name="Google Shape;283;g2f695fcb68a_0_109"/>
          <p:cNvSpPr/>
          <p:nvPr/>
        </p:nvSpPr>
        <p:spPr>
          <a:xfrm>
            <a:off x="1506450" y="5273975"/>
            <a:ext cx="1429200" cy="92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f695fcb68a_0_109"/>
          <p:cNvSpPr/>
          <p:nvPr/>
        </p:nvSpPr>
        <p:spPr>
          <a:xfrm>
            <a:off x="3158206" y="5273975"/>
            <a:ext cx="1429200" cy="92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f695fcb68a_0_109"/>
          <p:cNvSpPr/>
          <p:nvPr/>
        </p:nvSpPr>
        <p:spPr>
          <a:xfrm>
            <a:off x="4809963" y="5273975"/>
            <a:ext cx="1429200" cy="92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2f695fcb68a_0_109"/>
          <p:cNvSpPr/>
          <p:nvPr/>
        </p:nvSpPr>
        <p:spPr>
          <a:xfrm>
            <a:off x="6461719" y="5273975"/>
            <a:ext cx="1429200" cy="92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f695fcb68a_0_109"/>
          <p:cNvSpPr/>
          <p:nvPr/>
        </p:nvSpPr>
        <p:spPr>
          <a:xfrm>
            <a:off x="8113476" y="5273975"/>
            <a:ext cx="1429200" cy="92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f695fcb68a_0_109"/>
          <p:cNvSpPr/>
          <p:nvPr/>
        </p:nvSpPr>
        <p:spPr>
          <a:xfrm>
            <a:off x="9765232" y="5273975"/>
            <a:ext cx="1429200" cy="92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9" name="Google Shape;289;g2f695fcb68a_0_109"/>
          <p:cNvCxnSpPr>
            <a:endCxn id="283" idx="0"/>
          </p:cNvCxnSpPr>
          <p:nvPr/>
        </p:nvCxnSpPr>
        <p:spPr>
          <a:xfrm flipH="1">
            <a:off x="2221050" y="4434275"/>
            <a:ext cx="1591500" cy="83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g2f695fcb68a_0_109"/>
          <p:cNvCxnSpPr>
            <a:endCxn id="284" idx="0"/>
          </p:cNvCxnSpPr>
          <p:nvPr/>
        </p:nvCxnSpPr>
        <p:spPr>
          <a:xfrm flipH="1">
            <a:off x="3872806" y="4421675"/>
            <a:ext cx="892200" cy="85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Google Shape;291;g2f695fcb68a_0_109"/>
          <p:cNvCxnSpPr>
            <a:endCxn id="285" idx="0"/>
          </p:cNvCxnSpPr>
          <p:nvPr/>
        </p:nvCxnSpPr>
        <p:spPr>
          <a:xfrm flipH="1">
            <a:off x="5524563" y="4446875"/>
            <a:ext cx="218100" cy="82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" name="Google Shape;292;g2f695fcb68a_0_109"/>
          <p:cNvCxnSpPr>
            <a:endCxn id="286" idx="0"/>
          </p:cNvCxnSpPr>
          <p:nvPr/>
        </p:nvCxnSpPr>
        <p:spPr>
          <a:xfrm>
            <a:off x="7046119" y="4496975"/>
            <a:ext cx="130200" cy="77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" name="Google Shape;293;g2f695fcb68a_0_109"/>
          <p:cNvCxnSpPr>
            <a:endCxn id="287" idx="0"/>
          </p:cNvCxnSpPr>
          <p:nvPr/>
        </p:nvCxnSpPr>
        <p:spPr>
          <a:xfrm>
            <a:off x="7948476" y="4534475"/>
            <a:ext cx="879600" cy="73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" name="Google Shape;294;g2f695fcb68a_0_109"/>
          <p:cNvCxnSpPr>
            <a:endCxn id="288" idx="0"/>
          </p:cNvCxnSpPr>
          <p:nvPr/>
        </p:nvCxnSpPr>
        <p:spPr>
          <a:xfrm>
            <a:off x="8900932" y="4496975"/>
            <a:ext cx="1578900" cy="77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Google Shape;295;g2f695fcb68a_0_109"/>
          <p:cNvSpPr txBox="1"/>
          <p:nvPr/>
        </p:nvSpPr>
        <p:spPr>
          <a:xfrm>
            <a:off x="2819575" y="2219100"/>
            <a:ext cx="7522159" cy="84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ko-KR" sz="1700" b="1" dirty="0">
                <a:solidFill>
                  <a:schemeClr val="dk1"/>
                </a:solidFill>
              </a:rPr>
              <a:t>로고, 심볼, 캐릭터, 그래프, </a:t>
            </a:r>
            <a:r>
              <a:rPr lang="ko-KR" sz="1700" b="1" dirty="0" err="1">
                <a:solidFill>
                  <a:schemeClr val="dk1"/>
                </a:solidFill>
              </a:rPr>
              <a:t>인포그래픽</a:t>
            </a:r>
            <a:r>
              <a:rPr lang="ko-KR" sz="1700" b="1" dirty="0">
                <a:solidFill>
                  <a:schemeClr val="dk1"/>
                </a:solidFill>
              </a:rPr>
              <a:t>, 이미지, 지도 등 각종 그래픽 요소</a:t>
            </a:r>
            <a:endParaRPr sz="17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f695fcb68a_0_124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 dirty="0"/>
              <a:t>03. 표현</a:t>
            </a:r>
            <a:r>
              <a:rPr lang="en-US" altLang="ko-KR" dirty="0"/>
              <a:t> </a:t>
            </a:r>
            <a:r>
              <a:rPr lang="ko-KR" dirty="0"/>
              <a:t>활동</a:t>
            </a:r>
            <a:endParaRPr dirty="0"/>
          </a:p>
        </p:txBody>
      </p:sp>
      <p:sp>
        <p:nvSpPr>
          <p:cNvPr id="302" name="Google Shape;302;g2f695fcb68a_0_124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ko-KR"/>
              <a:t>16</a:t>
            </a:fld>
            <a:endParaRPr/>
          </a:p>
        </p:txBody>
      </p:sp>
      <p:pic>
        <p:nvPicPr>
          <p:cNvPr id="303" name="Google Shape;303;g2f695fcb68a_0_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98" y="1214684"/>
            <a:ext cx="368010" cy="36801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2f695fcb68a_0_124"/>
          <p:cNvSpPr/>
          <p:nvPr/>
        </p:nvSpPr>
        <p:spPr>
          <a:xfrm>
            <a:off x="1277796" y="1156349"/>
            <a:ext cx="989154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정리하기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2f695fcb68a_0_124"/>
          <p:cNvSpPr/>
          <p:nvPr/>
        </p:nvSpPr>
        <p:spPr>
          <a:xfrm>
            <a:off x="2216150" y="1161005"/>
            <a:ext cx="63373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완성한 </a:t>
            </a:r>
            <a:r>
              <a:rPr lang="ko-KR" dirty="0">
                <a:solidFill>
                  <a:schemeClr val="dk1"/>
                </a:solidFill>
              </a:rPr>
              <a:t>팸플릿을 모아 감상하고 친구들과 감상한 내용을 이야기해 봅시다.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2f695fcb68a_0_124"/>
          <p:cNvSpPr/>
          <p:nvPr/>
        </p:nvSpPr>
        <p:spPr>
          <a:xfrm>
            <a:off x="1371472" y="1943451"/>
            <a:ext cx="9449100" cy="3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gun Gothic"/>
              <a:buAutoNum type="arabicPeriod"/>
            </a:pPr>
            <a:r>
              <a:rPr lang="ko-KR" sz="1800" b="1" dirty="0">
                <a:solidFill>
                  <a:schemeClr val="dk1"/>
                </a:solidFill>
              </a:rPr>
              <a:t>팸플릿 디자인을 구성하는 시각 요소에는 무엇이 있나요</a:t>
            </a:r>
            <a:r>
              <a:rPr lang="ko-K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  <a:p>
            <a:pPr marL="342900" marR="0" lvl="0" indent="-3429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gun Gothic"/>
              <a:buAutoNum type="arabicPeriod"/>
            </a:pPr>
            <a:r>
              <a:rPr lang="ko-KR" sz="1800" b="1">
                <a:solidFill>
                  <a:schemeClr val="dk1"/>
                </a:solidFill>
              </a:rPr>
              <a:t>각 시각 요소들 </a:t>
            </a:r>
            <a:r>
              <a:rPr lang="ko-KR" altLang="en-US" sz="1800" b="1">
                <a:solidFill>
                  <a:schemeClr val="dk1"/>
                </a:solidFill>
              </a:rPr>
              <a:t>사이</a:t>
            </a:r>
            <a:r>
              <a:rPr lang="ko-KR" sz="1800" b="1">
                <a:solidFill>
                  <a:schemeClr val="dk1"/>
                </a:solidFill>
              </a:rPr>
              <a:t>의 조화를 위해 어떤 노력을 하였나요</a:t>
            </a:r>
            <a:r>
              <a:rPr lang="ko-K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gun Gothic"/>
              <a:buAutoNum type="arabicPeriod"/>
            </a:pPr>
            <a:r>
              <a:rPr lang="ko-KR" sz="1800" b="1" dirty="0">
                <a:solidFill>
                  <a:schemeClr val="dk1"/>
                </a:solidFill>
              </a:rPr>
              <a:t>잘 된 팸플릿 디자인에는 어떤 특징이 있나요</a:t>
            </a:r>
            <a:r>
              <a:rPr lang="ko-K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body" idx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ko-KR"/>
              <a:t>감사합니다</a:t>
            </a:r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body" idx="2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ko-KR"/>
              <a:t>아침나라 미술 PPT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"/>
          <p:cNvSpPr txBox="1">
            <a:spLocks noGrp="1"/>
          </p:cNvSpPr>
          <p:nvPr>
            <p:ph type="body" idx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3200"/>
              </a:buClr>
              <a:buSzPts val="4000"/>
              <a:buNone/>
            </a:pPr>
            <a:r>
              <a:rPr lang="ko-KR"/>
              <a:t>CONTENT</a:t>
            </a:r>
            <a:endParaRPr/>
          </a:p>
        </p:txBody>
      </p:sp>
      <p:sp>
        <p:nvSpPr>
          <p:cNvPr id="82" name="Google Shape;82;p2"/>
          <p:cNvSpPr txBox="1">
            <a:spLocks noGrp="1"/>
          </p:cNvSpPr>
          <p:nvPr>
            <p:ph type="body" idx="2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ko-KR"/>
              <a:t>팸플릿 디자인의 특징 </a:t>
            </a: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body" idx="3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ko-KR"/>
              <a:t>02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body" idx="6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ko-KR"/>
              <a:t>03</a:t>
            </a:r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body" idx="14"/>
          </p:nvPr>
        </p:nvSpPr>
        <p:spPr>
          <a:xfrm>
            <a:off x="5753307" y="1881977"/>
            <a:ext cx="315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ko-KR"/>
              <a:t>시각 정보 전달 디자인의 종류</a:t>
            </a:r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body" idx="15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ko-KR"/>
              <a:t>01</a:t>
            </a:r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body" idx="5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ko-KR"/>
              <a:t>표현 활동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>
            <a:spLocks noGrp="1"/>
          </p:cNvSpPr>
          <p:nvPr>
            <p:ph type="body" idx="1"/>
          </p:nvPr>
        </p:nvSpPr>
        <p:spPr>
          <a:xfrm>
            <a:off x="2567022" y="2199699"/>
            <a:ext cx="72000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ko-KR" sz="2400"/>
              <a:t>팸플릿 디자인의 특징</a:t>
            </a:r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body" idx="2"/>
          </p:nvPr>
        </p:nvSpPr>
        <p:spPr>
          <a:xfrm>
            <a:off x="3647022" y="1830825"/>
            <a:ext cx="50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ko-KR"/>
              <a:t>02</a:t>
            </a: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3514726" y="2831976"/>
            <a:ext cx="5304591" cy="5970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활동1. </a:t>
            </a:r>
            <a:r>
              <a:rPr lang="ko-KR">
                <a:solidFill>
                  <a:schemeClr val="dk1"/>
                </a:solidFill>
              </a:rPr>
              <a:t>팸플릿 디자인의 사례 살펴보기</a:t>
            </a: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3514725" y="3480305"/>
            <a:ext cx="5304591" cy="5970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활동2. </a:t>
            </a:r>
            <a:r>
              <a:rPr lang="ko-KR">
                <a:solidFill>
                  <a:schemeClr val="dk1"/>
                </a:solidFill>
              </a:rPr>
              <a:t>팸플릿 속 다양한 시각 요소 찾아보기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/>
          <p:nvPr/>
        </p:nvSpPr>
        <p:spPr>
          <a:xfrm>
            <a:off x="3514725" y="4128634"/>
            <a:ext cx="5304591" cy="5970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활동3. </a:t>
            </a:r>
            <a:r>
              <a:rPr lang="ko-KR">
                <a:solidFill>
                  <a:schemeClr val="dk1"/>
                </a:solidFill>
              </a:rPr>
              <a:t>우리 학교를 위한 팸플릿 주제 정하기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생각 열기</a:t>
            </a:r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02. 팸플릿 디자인의 특징</a:t>
            </a:r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4</a:t>
            </a:fld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1040197" y="1263619"/>
            <a:ext cx="7200000" cy="485546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가족이나 친구</a:t>
            </a:r>
            <a:endParaRPr/>
          </a:p>
        </p:txBody>
      </p:sp>
      <p:sp>
        <p:nvSpPr>
          <p:cNvPr id="105" name="Google Shape;105;p4"/>
          <p:cNvSpPr txBox="1"/>
          <p:nvPr/>
        </p:nvSpPr>
        <p:spPr>
          <a:xfrm>
            <a:off x="1553250" y="1562700"/>
            <a:ext cx="356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ko-KR" sz="2000" b="1" dirty="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다양한 팸플릿을 보고</a:t>
            </a:r>
            <a:endParaRPr sz="2000" b="1" dirty="0">
              <a:solidFill>
                <a:schemeClr val="dk1"/>
              </a:solidFill>
              <a:latin typeface="Nanum Gothic"/>
              <a:ea typeface="Nanum Gothic"/>
              <a:cs typeface="Nanum Gothic"/>
              <a:sym typeface="Nanum Gothic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ko-KR" sz="2000" b="1" dirty="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팸플릿의 역할과 구성에 대해</a:t>
            </a:r>
            <a:endParaRPr sz="2000" b="1" dirty="0">
              <a:solidFill>
                <a:schemeClr val="dk1"/>
              </a:solidFill>
              <a:latin typeface="Nanum Gothic"/>
              <a:ea typeface="Nanum Gothic"/>
              <a:cs typeface="Nanum Gothic"/>
              <a:sym typeface="Nanum Gothic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ko-KR" sz="2000" b="1" dirty="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이야기해 봅시다.</a:t>
            </a:r>
            <a:endParaRPr sz="2000" b="1" i="0" u="none" strike="noStrike" cap="none" dirty="0">
              <a:solidFill>
                <a:schemeClr val="dk1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1553250" y="3138875"/>
            <a:ext cx="7200000" cy="29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800"/>
              <a:buFont typeface="Arial"/>
              <a:buChar char="•"/>
            </a:pPr>
            <a:r>
              <a:rPr lang="ko-KR" sz="1800" b="1">
                <a:solidFill>
                  <a:srgbClr val="FFBE1E"/>
                </a:solidFill>
                <a:latin typeface="Nanum Gothic"/>
                <a:ea typeface="Nanum Gothic"/>
                <a:cs typeface="Nanum Gothic"/>
                <a:sym typeface="Nanum Gothic"/>
              </a:rPr>
              <a:t>팸플릿의 목적은 무엇일까요?</a:t>
            </a:r>
            <a:endParaRPr sz="1800" b="1">
              <a:solidFill>
                <a:srgbClr val="FFBE1E"/>
              </a:solidFill>
              <a:latin typeface="Nanum Gothic"/>
              <a:ea typeface="Nanum Gothic"/>
              <a:cs typeface="Nanum Gothic"/>
              <a:sym typeface="Nanum Gothic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800"/>
              <a:buFont typeface="Arial"/>
              <a:buChar char="•"/>
            </a:pPr>
            <a:r>
              <a:rPr lang="ko-KR" sz="1800" b="1">
                <a:solidFill>
                  <a:srgbClr val="FFBE1E"/>
                </a:solidFill>
                <a:latin typeface="Nanum Gothic"/>
                <a:ea typeface="Nanum Gothic"/>
                <a:cs typeface="Nanum Gothic"/>
                <a:sym typeface="Nanum Gothic"/>
              </a:rPr>
              <a:t>팸플릿에는 어떤 시각 요소들이 있나요?</a:t>
            </a:r>
            <a:endParaRPr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800"/>
              <a:buFont typeface="Arial"/>
              <a:buChar char="•"/>
            </a:pPr>
            <a:r>
              <a:rPr lang="ko-KR" sz="1800" b="1">
                <a:solidFill>
                  <a:srgbClr val="FFBE1E"/>
                </a:solidFill>
                <a:latin typeface="Nanum Gothic"/>
                <a:ea typeface="Nanum Gothic"/>
                <a:cs typeface="Nanum Gothic"/>
                <a:sym typeface="Nanum Gothic"/>
              </a:rPr>
              <a:t>잘 된 팸플릿에는 어떤 특징이 있나요?</a:t>
            </a:r>
            <a:endParaRPr sz="1800" b="1" i="0" u="none" strike="noStrike" cap="none">
              <a:solidFill>
                <a:srgbClr val="FFBE1E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107" name="Google Shape;10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6675" y="1562938"/>
            <a:ext cx="2037851" cy="3254699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8" name="Google Shape;108;p4"/>
          <p:cNvSpPr txBox="1"/>
          <p:nvPr/>
        </p:nvSpPr>
        <p:spPr>
          <a:xfrm>
            <a:off x="9709075" y="4948850"/>
            <a:ext cx="21354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국립</a:t>
            </a:r>
            <a:r>
              <a:rPr lang="en-US" alt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자연</a:t>
            </a:r>
            <a:r>
              <a:rPr lang="en-US" alt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휴양림 스탬프 투어 팸플릿</a:t>
            </a:r>
            <a:endParaRPr sz="105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1728975" y="4963200"/>
            <a:ext cx="40860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dirty="0"/>
              <a:t>출처: </a:t>
            </a:r>
            <a:r>
              <a:rPr lang="ko-KR" sz="1050" u="sng" dirty="0">
                <a:solidFill>
                  <a:schemeClr val="hlink"/>
                </a:solidFill>
                <a:hlinkClick r:id="rId4"/>
              </a:rPr>
              <a:t>https://www.imwood.co.kr/news/articleView.html?idxno=17060</a:t>
            </a:r>
            <a:endParaRPr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u="sng" dirty="0">
                <a:solidFill>
                  <a:schemeClr val="hlink"/>
                </a:solidFill>
                <a:hlinkClick r:id="rId5"/>
              </a:rPr>
              <a:t>https://yeosucc.or.kr/board.es?mid=a30301010000&amp;bid=0005&amp;act=view&amp;list_no=130</a:t>
            </a:r>
            <a:endParaRPr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u="sng" dirty="0">
                <a:solidFill>
                  <a:schemeClr val="hlink"/>
                </a:solidFill>
                <a:hlinkClick r:id="rId6"/>
              </a:rPr>
              <a:t>http://www.designdonghaeng.co.kr/new/pages/sub/page.html?mc=0001&amp;mode=view&amp;no=130</a:t>
            </a:r>
            <a:endParaRPr sz="1050" dirty="0"/>
          </a:p>
        </p:txBody>
      </p:sp>
      <p:pic>
        <p:nvPicPr>
          <p:cNvPr id="110" name="Google Shape;110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6000" y="3307325"/>
            <a:ext cx="3455752" cy="2363825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1" name="Google Shape;111;p4"/>
          <p:cNvSpPr txBox="1"/>
          <p:nvPr/>
        </p:nvSpPr>
        <p:spPr>
          <a:xfrm>
            <a:off x="7568750" y="5715700"/>
            <a:ext cx="21354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순천</a:t>
            </a:r>
            <a:r>
              <a:rPr lang="en-US" alt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실내악회 정기 연주회 팸플릿</a:t>
            </a:r>
            <a:endParaRPr sz="105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12" name="Google Shape;112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96000" y="453846"/>
            <a:ext cx="3455749" cy="2245993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3" name="Google Shape;113;p4"/>
          <p:cNvSpPr txBox="1"/>
          <p:nvPr/>
        </p:nvSpPr>
        <p:spPr>
          <a:xfrm>
            <a:off x="7936250" y="2781388"/>
            <a:ext cx="16155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사랑의</a:t>
            </a:r>
            <a:r>
              <a:rPr lang="en-US" alt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ko-KR" sz="1050" dirty="0">
                <a:solidFill>
                  <a:schemeClr val="dk1"/>
                </a:solidFill>
                <a:highlight>
                  <a:srgbClr val="FFFFFF"/>
                </a:highlight>
              </a:rPr>
              <a:t>열매 캠페인 팸플릿</a:t>
            </a:r>
            <a:endParaRPr sz="105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1. 팸플릿 디자인의 사례 살펴보기</a:t>
            </a: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02. 팸플릿 디자인의 특징</a:t>
            </a:r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5</a:t>
            </a:fld>
            <a:endParaRPr/>
          </a:p>
        </p:txBody>
      </p:sp>
      <p:sp>
        <p:nvSpPr>
          <p:cNvPr id="121" name="Google Shape;121;p5"/>
          <p:cNvSpPr/>
          <p:nvPr/>
        </p:nvSpPr>
        <p:spPr>
          <a:xfrm>
            <a:off x="1071372" y="1007392"/>
            <a:ext cx="94823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축제 팸플릿 디자인, 행사 팸플릿 디자인 등의 키워드로 검색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엔진에서 사례를 찾아보자.</a:t>
            </a:r>
            <a:endParaRPr sz="1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22" name="Google Shape;1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125" y="1564501"/>
            <a:ext cx="7240261" cy="4446100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3" name="Google Shape;123;p5"/>
          <p:cNvSpPr txBox="1"/>
          <p:nvPr/>
        </p:nvSpPr>
        <p:spPr>
          <a:xfrm>
            <a:off x="8638324" y="5641300"/>
            <a:ext cx="350287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00" dirty="0">
                <a:solidFill>
                  <a:schemeClr val="dk1"/>
                </a:solidFill>
                <a:highlight>
                  <a:srgbClr val="FFFFFF"/>
                </a:highlight>
              </a:rPr>
              <a:t>검색</a:t>
            </a:r>
            <a:r>
              <a:rPr lang="en-US" altLang="ko-KR" sz="12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ko-KR" sz="1200" dirty="0">
                <a:solidFill>
                  <a:schemeClr val="dk1"/>
                </a:solidFill>
                <a:highlight>
                  <a:srgbClr val="FFFFFF"/>
                </a:highlight>
              </a:rPr>
              <a:t>엔진에 ‘축제 팸플릿 디자인’ 검색 화면 캡쳐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f695fcb68a_0_10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1. 팸플릿 디자인의 사례 살펴보기</a:t>
            </a:r>
            <a:endParaRPr/>
          </a:p>
        </p:txBody>
      </p:sp>
      <p:sp>
        <p:nvSpPr>
          <p:cNvPr id="129" name="Google Shape;129;g2f695fcb68a_0_10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02. 팸플릿 디자인의 특징</a:t>
            </a:r>
            <a:endParaRPr/>
          </a:p>
        </p:txBody>
      </p:sp>
      <p:sp>
        <p:nvSpPr>
          <p:cNvPr id="130" name="Google Shape;130;g2f695fcb68a_0_10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6</a:t>
            </a:fld>
            <a:endParaRPr/>
          </a:p>
        </p:txBody>
      </p:sp>
      <p:sp>
        <p:nvSpPr>
          <p:cNvPr id="131" name="Google Shape;131;g2f695fcb68a_0_10"/>
          <p:cNvSpPr/>
          <p:nvPr/>
        </p:nvSpPr>
        <p:spPr>
          <a:xfrm>
            <a:off x="1071372" y="963438"/>
            <a:ext cx="90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팸플릿 디자인 중 잘 된 사례를 찾아 친구들과 공유해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보자.</a:t>
            </a:r>
            <a:endParaRPr sz="1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32" name="Google Shape;132;g2f695fcb68a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776" y="1560475"/>
            <a:ext cx="6751877" cy="4500149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33" name="Google Shape;133;g2f695fcb68a_0_10"/>
          <p:cNvSpPr txBox="1"/>
          <p:nvPr/>
        </p:nvSpPr>
        <p:spPr>
          <a:xfrm>
            <a:off x="8186975" y="5232775"/>
            <a:ext cx="333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00">
                <a:solidFill>
                  <a:schemeClr val="dk1"/>
                </a:solidFill>
                <a:highlight>
                  <a:srgbClr val="FFFFFF"/>
                </a:highlight>
              </a:rPr>
              <a:t>국립중앙박물관 특별전 ‘대고려-그 찬란한 도전’ 그래픽 코디네이션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34" name="Google Shape;134;g2f695fcb68a_0_10"/>
          <p:cNvSpPr txBox="1"/>
          <p:nvPr/>
        </p:nvSpPr>
        <p:spPr>
          <a:xfrm>
            <a:off x="8186975" y="5740675"/>
            <a:ext cx="3864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dirty="0"/>
              <a:t>출처: https://noondesign.com/10956045</a:t>
            </a:r>
            <a:endParaRPr sz="1050" dirty="0"/>
          </a:p>
        </p:txBody>
      </p:sp>
      <p:sp>
        <p:nvSpPr>
          <p:cNvPr id="135" name="Google Shape;135;g2f695fcb68a_0_10"/>
          <p:cNvSpPr/>
          <p:nvPr/>
        </p:nvSpPr>
        <p:spPr>
          <a:xfrm>
            <a:off x="8186975" y="2549725"/>
            <a:ext cx="3339000" cy="12918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>
                <a:solidFill>
                  <a:schemeClr val="dk1"/>
                </a:solidFill>
              </a:rPr>
              <a:t>정보의 내용이 많다면</a:t>
            </a:r>
            <a:endParaRPr sz="17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>
                <a:solidFill>
                  <a:schemeClr val="dk1"/>
                </a:solidFill>
              </a:rPr>
              <a:t>팸플릿의 면 수가 늘어나겠죠?</a:t>
            </a:r>
            <a:endParaRPr sz="17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f6e0324bad_0_0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1. 팸플릿 디자인의 사례 살펴보기</a:t>
            </a:r>
            <a:endParaRPr/>
          </a:p>
        </p:txBody>
      </p:sp>
      <p:sp>
        <p:nvSpPr>
          <p:cNvPr id="141" name="Google Shape;141;g2f6e0324bad_0_0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 dirty="0"/>
              <a:t>02. 팸플릿 디자인의 특징</a:t>
            </a:r>
            <a:endParaRPr dirty="0"/>
          </a:p>
        </p:txBody>
      </p:sp>
      <p:sp>
        <p:nvSpPr>
          <p:cNvPr id="142" name="Google Shape;142;g2f6e0324bad_0_0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7</a:t>
            </a:fld>
            <a:endParaRPr/>
          </a:p>
        </p:txBody>
      </p:sp>
      <p:sp>
        <p:nvSpPr>
          <p:cNvPr id="143" name="Google Shape;143;g2f6e0324bad_0_0"/>
          <p:cNvSpPr/>
          <p:nvPr/>
        </p:nvSpPr>
        <p:spPr>
          <a:xfrm>
            <a:off x="1071372" y="963438"/>
            <a:ext cx="90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팸플릿 디자인 중 잘 된 사례를 찾아 친구들과 공유해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보자.</a:t>
            </a:r>
            <a:endParaRPr sz="1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44" name="Google Shape;144;g2f6e0324ba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700" y="1420638"/>
            <a:ext cx="6770661" cy="4790562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45" name="Google Shape;145;g2f6e0324bad_0_0"/>
          <p:cNvSpPr/>
          <p:nvPr/>
        </p:nvSpPr>
        <p:spPr>
          <a:xfrm>
            <a:off x="8186975" y="2549725"/>
            <a:ext cx="3339000" cy="12918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 dirty="0">
                <a:solidFill>
                  <a:schemeClr val="dk1"/>
                </a:solidFill>
              </a:rPr>
              <a:t>사용자를 고려하여</a:t>
            </a:r>
            <a:endParaRPr sz="170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 dirty="0">
                <a:solidFill>
                  <a:schemeClr val="dk1"/>
                </a:solidFill>
              </a:rPr>
              <a:t>팸플릿의 스타일과 </a:t>
            </a:r>
            <a:r>
              <a:rPr lang="ko-KR" altLang="en-US" sz="1700" b="1" dirty="0">
                <a:solidFill>
                  <a:schemeClr val="dk1"/>
                </a:solidFill>
              </a:rPr>
              <a:t>콘셉트를</a:t>
            </a:r>
            <a:endParaRPr sz="170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 dirty="0">
                <a:solidFill>
                  <a:schemeClr val="dk1"/>
                </a:solidFill>
              </a:rPr>
              <a:t>생각해요!</a:t>
            </a:r>
            <a:endParaRPr sz="1700" b="1" dirty="0">
              <a:solidFill>
                <a:schemeClr val="dk1"/>
              </a:solidFill>
            </a:endParaRPr>
          </a:p>
        </p:txBody>
      </p:sp>
      <p:sp>
        <p:nvSpPr>
          <p:cNvPr id="146" name="Google Shape;146;g2f6e0324bad_0_0"/>
          <p:cNvSpPr txBox="1"/>
          <p:nvPr/>
        </p:nvSpPr>
        <p:spPr>
          <a:xfrm>
            <a:off x="8186974" y="5126100"/>
            <a:ext cx="333899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국립광주박물관</a:t>
            </a:r>
            <a:r>
              <a:rPr lang="ko-KR" sz="1200" dirty="0">
                <a:solidFill>
                  <a:schemeClr val="dk1"/>
                </a:solidFill>
                <a:highlight>
                  <a:srgbClr val="FFFFFF"/>
                </a:highlight>
              </a:rPr>
              <a:t> 어린이박물관 안내 팸플릿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47" name="Google Shape;147;g2f6e0324bad_0_0"/>
          <p:cNvSpPr txBox="1"/>
          <p:nvPr/>
        </p:nvSpPr>
        <p:spPr>
          <a:xfrm>
            <a:off x="8186975" y="5472300"/>
            <a:ext cx="3864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dirty="0"/>
              <a:t>출처: https://gwangju.museum.go.kr/prog/bbsArticle/BBSMSTR_000000000124/view.do?nttId=B000000103922Ih7tB6s</a:t>
            </a:r>
            <a:endParaRPr sz="1050" dirty="0"/>
          </a:p>
        </p:txBody>
      </p:sp>
      <p:graphicFrame>
        <p:nvGraphicFramePr>
          <p:cNvPr id="148" name="Google Shape;148;g2f6e0324bad_0_0"/>
          <p:cNvGraphicFramePr/>
          <p:nvPr/>
        </p:nvGraphicFramePr>
        <p:xfrm>
          <a:off x="1184125" y="1420650"/>
          <a:ext cx="6678225" cy="4790550"/>
        </p:xfrm>
        <a:graphic>
          <a:graphicData uri="http://schemas.openxmlformats.org/drawingml/2006/table">
            <a:tbl>
              <a:tblPr>
                <a:noFill/>
                <a:tableStyleId>{B20E8C09-13EA-45A4-BB2B-739CF4CE82F4}</a:tableStyleId>
              </a:tblPr>
              <a:tblGrid>
                <a:gridCol w="222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f6e0324bad_0_13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1. 팸플릿 디자인의 사례 살펴보기</a:t>
            </a:r>
            <a:endParaRPr/>
          </a:p>
        </p:txBody>
      </p:sp>
      <p:sp>
        <p:nvSpPr>
          <p:cNvPr id="154" name="Google Shape;154;g2f6e0324bad_0_13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02. 팸플릿 디자인의 특징</a:t>
            </a:r>
            <a:endParaRPr/>
          </a:p>
        </p:txBody>
      </p:sp>
      <p:sp>
        <p:nvSpPr>
          <p:cNvPr id="155" name="Google Shape;155;g2f6e0324bad_0_13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8</a:t>
            </a:fld>
            <a:endParaRPr/>
          </a:p>
        </p:txBody>
      </p:sp>
      <p:sp>
        <p:nvSpPr>
          <p:cNvPr id="156" name="Google Shape;156;g2f6e0324bad_0_13"/>
          <p:cNvSpPr/>
          <p:nvPr/>
        </p:nvSpPr>
        <p:spPr>
          <a:xfrm>
            <a:off x="1071372" y="963438"/>
            <a:ext cx="90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팸플릿 디자인 중 잘 된 사례를 찾아 친구들과 공유해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보자.</a:t>
            </a:r>
            <a:endParaRPr sz="1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57" name="Google Shape;157;g2f6e0324bad_0_13"/>
          <p:cNvSpPr txBox="1"/>
          <p:nvPr/>
        </p:nvSpPr>
        <p:spPr>
          <a:xfrm>
            <a:off x="8186974" y="5126100"/>
            <a:ext cx="333899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국립광주박물관</a:t>
            </a:r>
            <a:r>
              <a:rPr lang="ko-KR" sz="1200" dirty="0">
                <a:solidFill>
                  <a:schemeClr val="dk1"/>
                </a:solidFill>
                <a:highlight>
                  <a:srgbClr val="FFFFFF"/>
                </a:highlight>
              </a:rPr>
              <a:t> 어린이박물관 안내 팸플릿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58" name="Google Shape;158;g2f6e0324bad_0_13"/>
          <p:cNvSpPr txBox="1"/>
          <p:nvPr/>
        </p:nvSpPr>
        <p:spPr>
          <a:xfrm>
            <a:off x="8186975" y="5472300"/>
            <a:ext cx="3864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dirty="0"/>
              <a:t>출처: https://gwangju.museum.go.kr/prog/bbsArticle/BBSMSTR_000000000124/view.do?nttId=B000000103922Ih7tB6s</a:t>
            </a:r>
            <a:endParaRPr sz="1050" dirty="0"/>
          </a:p>
        </p:txBody>
      </p:sp>
      <p:pic>
        <p:nvPicPr>
          <p:cNvPr id="159" name="Google Shape;159;g2f6e0324bad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888" y="1420638"/>
            <a:ext cx="6678235" cy="4790563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60" name="Google Shape;160;g2f6e0324bad_0_13"/>
          <p:cNvSpPr/>
          <p:nvPr/>
        </p:nvSpPr>
        <p:spPr>
          <a:xfrm>
            <a:off x="8186975" y="2549725"/>
            <a:ext cx="3339000" cy="12918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>
                <a:solidFill>
                  <a:schemeClr val="dk1"/>
                </a:solidFill>
              </a:rPr>
              <a:t>목적과 내용에 따라</a:t>
            </a:r>
            <a:endParaRPr sz="17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>
                <a:solidFill>
                  <a:schemeClr val="dk1"/>
                </a:solidFill>
              </a:rPr>
              <a:t>펼친 면을 하나의 지면으로</a:t>
            </a:r>
            <a:endParaRPr sz="17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>
                <a:solidFill>
                  <a:schemeClr val="dk1"/>
                </a:solidFill>
              </a:rPr>
              <a:t>활용하기도 해요!</a:t>
            </a:r>
            <a:endParaRPr sz="1700" b="1">
              <a:solidFill>
                <a:schemeClr val="dk1"/>
              </a:solidFill>
            </a:endParaRPr>
          </a:p>
        </p:txBody>
      </p:sp>
      <p:graphicFrame>
        <p:nvGraphicFramePr>
          <p:cNvPr id="161" name="Google Shape;161;g2f6e0324bad_0_13"/>
          <p:cNvGraphicFramePr/>
          <p:nvPr/>
        </p:nvGraphicFramePr>
        <p:xfrm>
          <a:off x="1160900" y="1420650"/>
          <a:ext cx="6678225" cy="4790550"/>
        </p:xfrm>
        <a:graphic>
          <a:graphicData uri="http://schemas.openxmlformats.org/drawingml/2006/table">
            <a:tbl>
              <a:tblPr>
                <a:noFill/>
                <a:tableStyleId>{B20E8C09-13EA-45A4-BB2B-739CF4CE82F4}</a:tableStyleId>
              </a:tblPr>
              <a:tblGrid>
                <a:gridCol w="222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6e0324bad_0_42"/>
          <p:cNvSpPr txBox="1">
            <a:spLocks noGrp="1"/>
          </p:cNvSpPr>
          <p:nvPr>
            <p:ph type="body" idx="1"/>
          </p:nvPr>
        </p:nvSpPr>
        <p:spPr>
          <a:xfrm>
            <a:off x="900000" y="72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BE1E"/>
              </a:buClr>
              <a:buSzPts val="1400"/>
              <a:buChar char="•"/>
            </a:pPr>
            <a:r>
              <a:rPr lang="ko-KR"/>
              <a:t>활동 1. 팸플릿 디자인의 사례 살펴보기</a:t>
            </a:r>
            <a:endParaRPr/>
          </a:p>
        </p:txBody>
      </p:sp>
      <p:sp>
        <p:nvSpPr>
          <p:cNvPr id="167" name="Google Shape;167;g2f6e0324bad_0_42"/>
          <p:cNvSpPr txBox="1">
            <a:spLocks noGrp="1"/>
          </p:cNvSpPr>
          <p:nvPr>
            <p:ph type="body" idx="2"/>
          </p:nvPr>
        </p:nvSpPr>
        <p:spPr>
          <a:xfrm>
            <a:off x="900000" y="360000"/>
            <a:ext cx="720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ko-KR"/>
              <a:t>02. 팸플릿 디자인의 특징</a:t>
            </a:r>
            <a:endParaRPr/>
          </a:p>
        </p:txBody>
      </p:sp>
      <p:sp>
        <p:nvSpPr>
          <p:cNvPr id="168" name="Google Shape;168;g2f6e0324bad_0_42"/>
          <p:cNvSpPr txBox="1">
            <a:spLocks noGrp="1"/>
          </p:cNvSpPr>
          <p:nvPr>
            <p:ph type="sldNum" idx="12"/>
          </p:nvPr>
        </p:nvSpPr>
        <p:spPr>
          <a:xfrm>
            <a:off x="4724400" y="6516000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9</a:t>
            </a:fld>
            <a:endParaRPr/>
          </a:p>
        </p:txBody>
      </p:sp>
      <p:sp>
        <p:nvSpPr>
          <p:cNvPr id="169" name="Google Shape;169;g2f6e0324bad_0_42"/>
          <p:cNvSpPr/>
          <p:nvPr/>
        </p:nvSpPr>
        <p:spPr>
          <a:xfrm>
            <a:off x="1071372" y="963438"/>
            <a:ext cx="90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팸플릿 디자인 중 잘 된 사례를 찾아 친구들과 공유해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보자.</a:t>
            </a:r>
            <a:endParaRPr sz="1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70" name="Google Shape;170;g2f6e0324bad_0_42"/>
          <p:cNvSpPr txBox="1"/>
          <p:nvPr/>
        </p:nvSpPr>
        <p:spPr>
          <a:xfrm>
            <a:off x="8186975" y="53184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00">
                <a:solidFill>
                  <a:schemeClr val="dk1"/>
                </a:solidFill>
                <a:highlight>
                  <a:srgbClr val="FFFFFF"/>
                </a:highlight>
              </a:rPr>
              <a:t>수원 문화재 야행 팸플릿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71" name="Google Shape;171;g2f6e0324bad_0_42"/>
          <p:cNvSpPr txBox="1"/>
          <p:nvPr/>
        </p:nvSpPr>
        <p:spPr>
          <a:xfrm>
            <a:off x="8186975" y="5687700"/>
            <a:ext cx="3864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50" dirty="0"/>
              <a:t>출처: https://wwdc58.tistory.com/57</a:t>
            </a:r>
            <a:endParaRPr sz="1050" dirty="0"/>
          </a:p>
        </p:txBody>
      </p:sp>
      <p:sp>
        <p:nvSpPr>
          <p:cNvPr id="172" name="Google Shape;172;g2f6e0324bad_0_42"/>
          <p:cNvSpPr/>
          <p:nvPr/>
        </p:nvSpPr>
        <p:spPr>
          <a:xfrm>
            <a:off x="8186975" y="2549725"/>
            <a:ext cx="3339000" cy="1291800"/>
          </a:xfrm>
          <a:prstGeom prst="roundRect">
            <a:avLst>
              <a:gd name="adj" fmla="val 16667"/>
            </a:avLst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>
                <a:solidFill>
                  <a:schemeClr val="dk1"/>
                </a:solidFill>
              </a:rPr>
              <a:t>목적에 따라 외국어로</a:t>
            </a:r>
            <a:endParaRPr sz="17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700" b="1">
                <a:solidFill>
                  <a:schemeClr val="dk1"/>
                </a:solidFill>
              </a:rPr>
              <a:t>제작하기도 합니다!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173" name="Google Shape;173;g2f6e0324bad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425" y="1524000"/>
            <a:ext cx="6845850" cy="4563900"/>
          </a:xfrm>
          <a:prstGeom prst="rect">
            <a:avLst/>
          </a:prstGeom>
          <a:noFill/>
          <a:ln>
            <a:noFill/>
          </a:ln>
          <a:effectLst>
            <a:outerShdw blurRad="214313" dist="142875" dir="300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목차 마스터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뒤표지 마스터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내지 마스터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Microsoft Office PowerPoint</Application>
  <PresentationFormat>와이드스크린</PresentationFormat>
  <Paragraphs>146</Paragraphs>
  <Slides>17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17</vt:i4>
      </vt:variant>
    </vt:vector>
  </HeadingPairs>
  <TitlesOfParts>
    <vt:vector size="25" baseType="lpstr">
      <vt:lpstr>Arial</vt:lpstr>
      <vt:lpstr>Malgun Gothic</vt:lpstr>
      <vt:lpstr>Nanum Gothic</vt:lpstr>
      <vt:lpstr>Dotum</vt:lpstr>
      <vt:lpstr>표지 마스터</vt:lpstr>
      <vt:lpstr>목차 마스터</vt:lpstr>
      <vt:lpstr>뒤표지 마스터</vt:lpstr>
      <vt:lpstr>내지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황근식</dc:creator>
  <cp:lastModifiedBy>안효빈</cp:lastModifiedBy>
  <cp:revision>1</cp:revision>
  <dcterms:created xsi:type="dcterms:W3CDTF">2024-07-03T01:17:18Z</dcterms:created>
  <dcterms:modified xsi:type="dcterms:W3CDTF">2024-08-28T01:45:19Z</dcterms:modified>
</cp:coreProperties>
</file>