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sldIdLst>
    <p:sldId id="292" r:id="rId5"/>
    <p:sldId id="299" r:id="rId6"/>
    <p:sldId id="305" r:id="rId7"/>
    <p:sldId id="311" r:id="rId8"/>
    <p:sldId id="312" r:id="rId9"/>
    <p:sldId id="327" r:id="rId10"/>
    <p:sldId id="328" r:id="rId11"/>
    <p:sldId id="329" r:id="rId12"/>
    <p:sldId id="295" r:id="rId13"/>
  </p:sldIdLst>
  <p:sldSz cx="12192000" cy="6858000"/>
  <p:notesSz cx="6858000" cy="9144000"/>
  <p:embeddedFontLst>
    <p:embeddedFont>
      <p:font typeface="NanumGothicExtraBold" pitchFamily="2" charset="-127"/>
      <p:bold r:id="rId15"/>
    </p:embeddedFont>
    <p:embeddedFont>
      <p:font typeface="나눔고딕" pitchFamily="2" charset="-127"/>
      <p:regular r:id="rId16"/>
      <p:bold r:id="rId17"/>
    </p:embeddedFont>
    <p:embeddedFont>
      <p:font typeface="맑은 고딕" panose="020B0503020000020004" pitchFamily="50" charset="-127"/>
      <p:regular r:id="rId18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4D9"/>
    <a:srgbClr val="F0C1C8"/>
    <a:srgbClr val="C4A6C0"/>
    <a:srgbClr val="B2B8E3"/>
    <a:srgbClr val="91A2C9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948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2025-06-05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.mp3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>
                <a:latin typeface="+mn-ea"/>
                <a:ea typeface="+mn-ea"/>
              </a:rPr>
              <a:t>우리 장단 만들기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106~107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세마치장단의 변형 장단을 만들고 자진모리장단으로 바꾸어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연주할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세마치장단 기본형 장단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8134DF2-62D1-F3A8-A517-462F51AD99E5}"/>
              </a:ext>
            </a:extLst>
          </p:cNvPr>
          <p:cNvSpPr/>
          <p:nvPr/>
        </p:nvSpPr>
        <p:spPr>
          <a:xfrm>
            <a:off x="1339705" y="2717250"/>
            <a:ext cx="1636395" cy="35596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세마치장단 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5E44236-93AC-AC7C-DCD0-4AAB83AE9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929" y="2311272"/>
            <a:ext cx="5286211" cy="2540617"/>
          </a:xfrm>
          <a:prstGeom prst="rect">
            <a:avLst/>
          </a:prstGeom>
        </p:spPr>
      </p:pic>
      <p:pic>
        <p:nvPicPr>
          <p:cNvPr id="5" name="세마치">
            <a:hlinkClick r:id="" action="ppaction://media"/>
            <a:extLst>
              <a:ext uri="{FF2B5EF4-FFF2-40B4-BE49-F238E27FC236}">
                <a16:creationId xmlns:a16="http://schemas.microsoft.com/office/drawing/2014/main" id="{7C6F72D6-D5D8-6DF7-EE77-8CFDD7B22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1590" y="2717250"/>
            <a:ext cx="399550" cy="3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장단꼴을 사용하여 세마치장단의 변형 장단 만들기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D577D2D-43CD-5B81-441D-ED292007D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825" y="2717518"/>
            <a:ext cx="6616338" cy="3533041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0E9BAC90-0A9F-5711-83C7-3AEC046A015F}"/>
              </a:ext>
            </a:extLst>
          </p:cNvPr>
          <p:cNvGrpSpPr/>
          <p:nvPr/>
        </p:nvGrpSpPr>
        <p:grpSpPr>
          <a:xfrm>
            <a:off x="3716528" y="962921"/>
            <a:ext cx="4758943" cy="1584336"/>
            <a:chOff x="3526971" y="962921"/>
            <a:chExt cx="4758943" cy="158433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89C31D63-2842-600B-9F4D-C17FCD278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2638" y="1044419"/>
              <a:ext cx="4528512" cy="1405310"/>
            </a:xfrm>
            <a:prstGeom prst="rect">
              <a:avLst/>
            </a:prstGeom>
          </p:spPr>
        </p:pic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34B1C739-43F1-8C5A-8BE4-DF15140E22C1}"/>
                </a:ext>
              </a:extLst>
            </p:cNvPr>
            <p:cNvSpPr/>
            <p:nvPr/>
          </p:nvSpPr>
          <p:spPr>
            <a:xfrm>
              <a:off x="3526971" y="962921"/>
              <a:ext cx="4758943" cy="1584336"/>
            </a:xfrm>
            <a:prstGeom prst="roundRect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87B3136C-AC1E-2EE1-004D-DFD7E3C7D0A6}"/>
              </a:ext>
            </a:extLst>
          </p:cNvPr>
          <p:cNvGrpSpPr/>
          <p:nvPr/>
        </p:nvGrpSpPr>
        <p:grpSpPr>
          <a:xfrm>
            <a:off x="2578825" y="2717519"/>
            <a:ext cx="6616338" cy="3533040"/>
            <a:chOff x="2578825" y="2717518"/>
            <a:chExt cx="6616338" cy="3533040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DF697292-7EC2-D232-0020-CF37EB395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2578825" y="2717518"/>
              <a:ext cx="6616338" cy="3533040"/>
            </a:xfrm>
            <a:prstGeom prst="rect">
              <a:avLst/>
            </a:prstGeom>
          </p:spPr>
        </p:pic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CF598E27-1452-DCCF-5943-37291536192C}"/>
                </a:ext>
              </a:extLst>
            </p:cNvPr>
            <p:cNvGrpSpPr/>
            <p:nvPr/>
          </p:nvGrpSpPr>
          <p:grpSpPr>
            <a:xfrm>
              <a:off x="5857289" y="3779461"/>
              <a:ext cx="3091056" cy="2145601"/>
              <a:chOff x="5857289" y="3779461"/>
              <a:chExt cx="3091056" cy="2145601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29CE3B-11D6-02AC-DD92-0D2FDB59F548}"/>
                  </a:ext>
                </a:extLst>
              </p:cNvPr>
              <p:cNvSpPr txBox="1"/>
              <p:nvPr/>
            </p:nvSpPr>
            <p:spPr>
              <a:xfrm>
                <a:off x="7503597" y="5648059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dirty="0">
                    <a:solidFill>
                      <a:srgbClr val="FF0000"/>
                    </a:solidFill>
                  </a:rPr>
                  <a:t>덩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E9BF457-D1FA-1411-CF40-4AE31F1143E9}"/>
                  </a:ext>
                </a:extLst>
              </p:cNvPr>
              <p:cNvSpPr txBox="1"/>
              <p:nvPr/>
            </p:nvSpPr>
            <p:spPr>
              <a:xfrm>
                <a:off x="8067603" y="3779462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dirty="0">
                    <a:solidFill>
                      <a:srgbClr val="FF0000"/>
                    </a:solidFill>
                  </a:rPr>
                  <a:t>쿵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CFFA4-F762-3A4B-1300-D5DF6FF74143}"/>
                  </a:ext>
                </a:extLst>
              </p:cNvPr>
              <p:cNvSpPr txBox="1"/>
              <p:nvPr/>
            </p:nvSpPr>
            <p:spPr>
              <a:xfrm>
                <a:off x="6427470" y="5648060"/>
                <a:ext cx="3083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>
                    <a:solidFill>
                      <a:srgbClr val="FF0000"/>
                    </a:solidFill>
                  </a:rPr>
                  <a:t>쿵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EA1582-A215-6590-2294-9B59F57F8F37}"/>
                  </a:ext>
                </a:extLst>
              </p:cNvPr>
              <p:cNvSpPr txBox="1"/>
              <p:nvPr/>
            </p:nvSpPr>
            <p:spPr>
              <a:xfrm>
                <a:off x="8609791" y="3779463"/>
                <a:ext cx="3083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>
                    <a:solidFill>
                      <a:srgbClr val="FF0000"/>
                    </a:solidFill>
                  </a:rPr>
                  <a:t>덕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9B6685D-7F60-1C81-74AD-1653FE18DBCA}"/>
                  </a:ext>
                </a:extLst>
              </p:cNvPr>
              <p:cNvSpPr txBox="1"/>
              <p:nvPr/>
            </p:nvSpPr>
            <p:spPr>
              <a:xfrm>
                <a:off x="5858654" y="5648063"/>
                <a:ext cx="3083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>
                    <a:solidFill>
                      <a:srgbClr val="FF0000"/>
                    </a:solidFill>
                  </a:rPr>
                  <a:t>덕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368BFD6-79A9-A775-CE2B-B8FA0DAFD555}"/>
                  </a:ext>
                </a:extLst>
              </p:cNvPr>
              <p:cNvSpPr txBox="1"/>
              <p:nvPr/>
            </p:nvSpPr>
            <p:spPr>
              <a:xfrm>
                <a:off x="7518715" y="3783758"/>
                <a:ext cx="30831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dirty="0">
                    <a:solidFill>
                      <a:srgbClr val="FF0000"/>
                    </a:solidFill>
                  </a:rPr>
                  <a:t>덕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91BA25-FC8F-6A3B-41F6-9DA48C3D15BC}"/>
                  </a:ext>
                </a:extLst>
              </p:cNvPr>
              <p:cNvSpPr txBox="1"/>
              <p:nvPr/>
            </p:nvSpPr>
            <p:spPr>
              <a:xfrm>
                <a:off x="8609791" y="5648058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dirty="0">
                    <a:solidFill>
                      <a:srgbClr val="FF0000"/>
                    </a:solidFill>
                  </a:rPr>
                  <a:t>덩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FC144F7-2D4A-2C0B-144F-4FA869CBFBD7}"/>
                  </a:ext>
                </a:extLst>
              </p:cNvPr>
              <p:cNvSpPr txBox="1"/>
              <p:nvPr/>
            </p:nvSpPr>
            <p:spPr>
              <a:xfrm>
                <a:off x="5857289" y="3779907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dirty="0">
                    <a:solidFill>
                      <a:srgbClr val="FF0000"/>
                    </a:solidFill>
                  </a:rPr>
                  <a:t>쿵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F641F6B-0E90-8405-7A0F-1EDDECBBE069}"/>
                  </a:ext>
                </a:extLst>
              </p:cNvPr>
              <p:cNvSpPr txBox="1"/>
              <p:nvPr/>
            </p:nvSpPr>
            <p:spPr>
              <a:xfrm>
                <a:off x="6980776" y="3779461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00" dirty="0">
                    <a:solidFill>
                      <a:srgbClr val="FF0000"/>
                    </a:solidFill>
                  </a:rPr>
                  <a:t>쿵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11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‘</a:t>
            </a:r>
            <a:r>
              <a:rPr kumimoji="1" lang="ko-KR" altLang="en-US" dirty="0">
                <a:latin typeface="+mn-ea"/>
                <a:ea typeface="+mn-ea"/>
              </a:rPr>
              <a:t>도라지타령</a:t>
            </a:r>
            <a:r>
              <a:rPr kumimoji="1" lang="en-US" altLang="ko-KR" dirty="0">
                <a:latin typeface="+mn-ea"/>
                <a:ea typeface="+mn-ea"/>
              </a:rPr>
              <a:t>’</a:t>
            </a:r>
            <a:r>
              <a:rPr kumimoji="1" lang="ko-KR" altLang="en-US" dirty="0">
                <a:latin typeface="+mn-ea"/>
                <a:ea typeface="+mn-ea"/>
              </a:rPr>
              <a:t>에 어울리는 세마치 </a:t>
            </a:r>
            <a:r>
              <a:rPr kumimoji="1" lang="ko-KR" altLang="en-US" dirty="0"/>
              <a:t>변형 장단 만들어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CCB72F8-BA1F-A263-0021-43BD4ABE8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1844" y="1249383"/>
            <a:ext cx="7928312" cy="484444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61B5A89-CE71-03FB-DEA2-E401BA6DD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197" y="1170594"/>
            <a:ext cx="7928312" cy="488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9577550" cy="251999"/>
          </a:xfrm>
        </p:spPr>
        <p:txBody>
          <a:bodyPr/>
          <a:lstStyle/>
          <a:p>
            <a:r>
              <a:rPr kumimoji="1" lang="ko-KR" altLang="en-US" dirty="0"/>
              <a:t>자진모리장단으로 편곡된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도라지타령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에 자진모리 변형 장단 만들어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3215466B-B676-3772-4B76-0D30D76AE9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자진모리장단 기본형 장단을 알아보자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60A590B-56DB-9E5A-4F4F-2BEEF21063ED}"/>
              </a:ext>
            </a:extLst>
          </p:cNvPr>
          <p:cNvSpPr/>
          <p:nvPr/>
        </p:nvSpPr>
        <p:spPr>
          <a:xfrm>
            <a:off x="1606405" y="3188515"/>
            <a:ext cx="1636395" cy="35596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자진모리장단 </a:t>
            </a:r>
          </a:p>
        </p:txBody>
      </p:sp>
      <p:pic>
        <p:nvPicPr>
          <p:cNvPr id="7" name="자진모리">
            <a:hlinkClick r:id="" action="ppaction://media"/>
            <a:extLst>
              <a:ext uri="{FF2B5EF4-FFF2-40B4-BE49-F238E27FC236}">
                <a16:creationId xmlns:a16="http://schemas.microsoft.com/office/drawing/2014/main" id="{1BE8F939-FBAB-4145-C2C2-42A061A45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9553" y="3144932"/>
            <a:ext cx="399550" cy="39955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16B62CF-9A7C-FD75-B554-897939EE2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7900" y="2638242"/>
            <a:ext cx="5410200" cy="185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741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9577550" cy="251999"/>
          </a:xfrm>
        </p:spPr>
        <p:txBody>
          <a:bodyPr/>
          <a:lstStyle/>
          <a:p>
            <a:r>
              <a:rPr kumimoji="1" lang="ko-KR" altLang="en-US" dirty="0"/>
              <a:t>자진모리장단으로 편곡된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도라지타령</a:t>
            </a:r>
            <a:r>
              <a:rPr kumimoji="1" lang="en-US" altLang="ko-KR" dirty="0"/>
              <a:t>’</a:t>
            </a:r>
            <a:r>
              <a:rPr kumimoji="1" lang="ko-KR" altLang="en-US" dirty="0"/>
              <a:t>에 자진모리 변형 장단 만들어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C6377E7-F85A-3F1B-4987-5496CC0A3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771" y="1080000"/>
            <a:ext cx="9059439" cy="489039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B33BD27-598D-154C-B001-68D13B995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571" y="1080000"/>
            <a:ext cx="9148341" cy="498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930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957755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세마치장단과 자진모리장단의 차이점에 대해 이야기해 보기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60A590B-56DB-9E5A-4F4F-2BEEF21063ED}"/>
              </a:ext>
            </a:extLst>
          </p:cNvPr>
          <p:cNvSpPr/>
          <p:nvPr/>
        </p:nvSpPr>
        <p:spPr>
          <a:xfrm>
            <a:off x="1650855" y="4637182"/>
            <a:ext cx="1636395" cy="35596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자진모리장단 </a:t>
            </a:r>
          </a:p>
        </p:txBody>
      </p:sp>
      <p:pic>
        <p:nvPicPr>
          <p:cNvPr id="7" name="자진모리">
            <a:hlinkClick r:id="" action="ppaction://media"/>
            <a:extLst>
              <a:ext uri="{FF2B5EF4-FFF2-40B4-BE49-F238E27FC236}">
                <a16:creationId xmlns:a16="http://schemas.microsoft.com/office/drawing/2014/main" id="{1BE8F939-FBAB-4145-C2C2-42A061A45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7153" y="4637182"/>
            <a:ext cx="399550" cy="399550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FA0379D2-3A43-89B9-D2AD-5723CCEE53F7}"/>
              </a:ext>
            </a:extLst>
          </p:cNvPr>
          <p:cNvGrpSpPr/>
          <p:nvPr/>
        </p:nvGrpSpPr>
        <p:grpSpPr>
          <a:xfrm>
            <a:off x="3517900" y="4076700"/>
            <a:ext cx="5302250" cy="2016730"/>
            <a:chOff x="3517900" y="2638242"/>
            <a:chExt cx="5410200" cy="2077238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716B62CF-9A7C-FD75-B554-897939EE2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17900" y="2638242"/>
              <a:ext cx="5410200" cy="1850946"/>
            </a:xfrm>
            <a:prstGeom prst="rect">
              <a:avLst/>
            </a:prstGeom>
          </p:spPr>
        </p:pic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18D23BFC-D261-F598-2F63-9ED4078B3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7420" y="3993330"/>
              <a:ext cx="4477330" cy="722150"/>
            </a:xfrm>
            <a:prstGeom prst="rect">
              <a:avLst/>
            </a:prstGeom>
          </p:spPr>
        </p:pic>
      </p:grp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C817184E-AE5D-05E5-F6B3-3740FBC5C8DE}"/>
              </a:ext>
            </a:extLst>
          </p:cNvPr>
          <p:cNvSpPr/>
          <p:nvPr/>
        </p:nvSpPr>
        <p:spPr>
          <a:xfrm>
            <a:off x="1794969" y="2167261"/>
            <a:ext cx="1636395" cy="35596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세마치장단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D5EC4A1-A8CE-230A-A786-DFA516362F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9764"/>
          <a:stretch/>
        </p:blipFill>
        <p:spPr>
          <a:xfrm>
            <a:off x="3662015" y="1842909"/>
            <a:ext cx="4579073" cy="1765790"/>
          </a:xfrm>
          <a:prstGeom prst="rect">
            <a:avLst/>
          </a:prstGeom>
        </p:spPr>
      </p:pic>
      <p:pic>
        <p:nvPicPr>
          <p:cNvPr id="11" name="세마치">
            <a:hlinkClick r:id="" action="ppaction://media"/>
            <a:extLst>
              <a:ext uri="{FF2B5EF4-FFF2-40B4-BE49-F238E27FC236}">
                <a16:creationId xmlns:a16="http://schemas.microsoft.com/office/drawing/2014/main" id="{D2F46FBD-4E4B-44D3-122C-DD9EB60E9C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7603" y="2145470"/>
            <a:ext cx="399550" cy="3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1940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4599</TotalTime>
  <Words>100</Words>
  <Application>Microsoft Office PowerPoint</Application>
  <PresentationFormat>와이드스크린</PresentationFormat>
  <Paragraphs>29</Paragraphs>
  <Slides>9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Arial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202</cp:revision>
  <dcterms:created xsi:type="dcterms:W3CDTF">2024-07-03T01:17:18Z</dcterms:created>
  <dcterms:modified xsi:type="dcterms:W3CDTF">2025-06-05T00:35:25Z</dcterms:modified>
</cp:coreProperties>
</file>