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78" r:id="rId8"/>
    <p:sldId id="374" r:id="rId9"/>
    <p:sldId id="372" r:id="rId10"/>
    <p:sldId id="375" r:id="rId11"/>
    <p:sldId id="373" r:id="rId12"/>
    <p:sldId id="377" r:id="rId13"/>
    <p:sldId id="379" r:id="rId14"/>
    <p:sldId id="309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늴리리야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2103-E712-204B-6752-93E577446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1ED1CA7-9FCE-2EA5-887A-ACD5002EA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2572725-0874-BF88-445F-E62154A699C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14DE7D3-0921-F608-D935-2F825C276CD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장단의 세를 표현하며 장구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8A51657-CE15-A56D-CFC1-17863577C3B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굿거리장단의 장단꼴을 익혀 장구로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B5F12CC-8608-0A0F-559C-FFF62B49D734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60214EA-C73B-84D8-EBA1-896B93FF1854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DB5872E-D2E1-BA2E-9B2B-8AA99C240D2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2ADC3E8-25A0-EE2E-4368-D61F526D7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72" y="1764691"/>
            <a:ext cx="5401429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0938577-41D6-CA39-7768-2473CE328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굿거리장단에 맞추어 즐겁게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93D81C4-BDDA-F17B-406A-5CA8E4053C1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35DE2E2-2686-03F3-E5D7-C07F0B4A64C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674BC6-8524-DBBF-9660-9415F2E34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6901" y="1556461"/>
            <a:ext cx="5774714" cy="5321203"/>
          </a:xfrm>
          <a:prstGeom prst="rect">
            <a:avLst/>
          </a:prstGeom>
        </p:spPr>
      </p:pic>
      <p:pic>
        <p:nvPicPr>
          <p:cNvPr id="7" name="6-2-2-01 [늴리리야] 노래">
            <a:hlinkClick r:id="" action="ppaction://media"/>
            <a:extLst>
              <a:ext uri="{FF2B5EF4-FFF2-40B4-BE49-F238E27FC236}">
                <a16:creationId xmlns:a16="http://schemas.microsoft.com/office/drawing/2014/main" id="{57BDCBF9-DF85-DD42-4688-B742E509E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8152" y="2602877"/>
            <a:ext cx="461272" cy="461272"/>
          </a:xfrm>
          <a:prstGeom prst="rect">
            <a:avLst/>
          </a:prstGeom>
        </p:spPr>
      </p:pic>
      <p:pic>
        <p:nvPicPr>
          <p:cNvPr id="9" name="6-2-2-02 [늴리리야] 노래(전문가)">
            <a:hlinkClick r:id="" action="ppaction://media"/>
            <a:extLst>
              <a:ext uri="{FF2B5EF4-FFF2-40B4-BE49-F238E27FC236}">
                <a16:creationId xmlns:a16="http://schemas.microsoft.com/office/drawing/2014/main" id="{0EC21329-EB27-DB80-19A6-D07577DB6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1299" y="3653700"/>
            <a:ext cx="461272" cy="461272"/>
          </a:xfrm>
          <a:prstGeom prst="rect">
            <a:avLst/>
          </a:prstGeom>
        </p:spPr>
      </p:pic>
      <p:pic>
        <p:nvPicPr>
          <p:cNvPr id="10" name="6-2-2-03 [늴리리야] 반주">
            <a:hlinkClick r:id="" action="ppaction://media"/>
            <a:extLst>
              <a:ext uri="{FF2B5EF4-FFF2-40B4-BE49-F238E27FC236}">
                <a16:creationId xmlns:a16="http://schemas.microsoft.com/office/drawing/2014/main" id="{0A3F35EB-2E0A-2259-8483-707D41BFA9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1299" y="4704523"/>
            <a:ext cx="461272" cy="461272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684AAC0-7DE7-1A1C-A389-32DD44F8F6A6}"/>
              </a:ext>
            </a:extLst>
          </p:cNvPr>
          <p:cNvSpPr txBox="1">
            <a:spLocks/>
          </p:cNvSpPr>
          <p:nvPr/>
        </p:nvSpPr>
        <p:spPr>
          <a:xfrm>
            <a:off x="1718984" y="311585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81C04B38-77C3-E025-74C7-9A7BCD713368}"/>
              </a:ext>
            </a:extLst>
          </p:cNvPr>
          <p:cNvSpPr txBox="1">
            <a:spLocks/>
          </p:cNvSpPr>
          <p:nvPr/>
        </p:nvSpPr>
        <p:spPr>
          <a:xfrm>
            <a:off x="1711969" y="519967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3F58C2EC-34B1-7A86-0D04-D715F62D081F}"/>
              </a:ext>
            </a:extLst>
          </p:cNvPr>
          <p:cNvSpPr txBox="1">
            <a:spLocks/>
          </p:cNvSpPr>
          <p:nvPr/>
        </p:nvSpPr>
        <p:spPr>
          <a:xfrm>
            <a:off x="1406473" y="4194666"/>
            <a:ext cx="930428" cy="24144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E5957011-9F32-E4C3-EF88-41C4DB1A48CC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590376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노래에 맞추어 굿거리장단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94503" y="2376882"/>
            <a:ext cx="9615949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900129" y="2752547"/>
            <a:ext cx="7885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/>
              <a:t>경토리의</a:t>
            </a:r>
            <a:r>
              <a:rPr lang="ko-KR" altLang="en-US" sz="2800" dirty="0"/>
              <a:t> 특징을 알고 </a:t>
            </a:r>
            <a:endParaRPr lang="en-US" altLang="ko-KR" sz="2800" dirty="0"/>
          </a:p>
          <a:p>
            <a:r>
              <a:rPr lang="ko-KR" altLang="en-US" sz="2800" dirty="0"/>
              <a:t>굿거리장단에 맞추어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471699" y="3218777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0F3F1ED-BD21-3BC4-1329-A6894511007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6FFD3EF-A65B-4836-5165-9C5246D60BF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사투리와 관련된 경험 이야기 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79" y="2551259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2508579" y="2463115"/>
            <a:ext cx="3430556" cy="6136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경상도 지역의 사투리를 들었을 때 독특한 억양을 느꼈어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8D1B9F7-1642-FD8E-23EA-BB50628F9596}"/>
              </a:ext>
            </a:extLst>
          </p:cNvPr>
          <p:cNvSpPr txBox="1">
            <a:spLocks/>
          </p:cNvSpPr>
          <p:nvPr/>
        </p:nvSpPr>
        <p:spPr>
          <a:xfrm>
            <a:off x="6837577" y="2427055"/>
            <a:ext cx="3647767" cy="38141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제주특별자치도에 여행 갔을 때 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간판에서 신기한 단어를 본 적이 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9BF2171-5B3A-3C2D-3789-897CB1F0F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694" y="3196774"/>
            <a:ext cx="1148389" cy="220781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928A531-AED5-27EC-E05F-E487B77B4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574" y="3196775"/>
            <a:ext cx="1349429" cy="20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경토리의</a:t>
            </a:r>
            <a:r>
              <a:rPr kumimoji="1" lang="ko-KR" altLang="en-US" sz="3200" dirty="0"/>
              <a:t> 특징을 알아보고 굿거리장단에 맞추어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A097A91-00D1-FCC3-E501-E6610DE099E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3441925-20D8-F62B-A7A8-8BAC16D2C35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</a:p>
          <a:p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7752-E239-DA06-8217-8F0E7F9A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D661A74D-3D09-7B88-9881-B4499F539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F16FF42-A7C1-EF85-968D-BDBDC3E94482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경토리의</a:t>
            </a:r>
            <a:r>
              <a:rPr kumimoji="1" lang="ko-KR" altLang="en-US" dirty="0"/>
              <a:t> 특징을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B7046CF-98B3-B288-48B9-34F71E9000D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90050AE-7EFA-401E-363F-5DE80D86D23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67D3054-D29C-9C40-7BD3-9D2814FD0FC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AFCD15B-C67C-B737-ED03-15FEC6558DE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31EFD5-BF7A-AE72-845B-3F5CEDC3E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1907" y="1267856"/>
            <a:ext cx="5774714" cy="5321203"/>
          </a:xfrm>
          <a:prstGeom prst="rect">
            <a:avLst/>
          </a:prstGeom>
        </p:spPr>
      </p:pic>
      <p:pic>
        <p:nvPicPr>
          <p:cNvPr id="6" name="6-2-2-01 [늴리리야] 노래">
            <a:hlinkClick r:id="" action="ppaction://media"/>
            <a:extLst>
              <a:ext uri="{FF2B5EF4-FFF2-40B4-BE49-F238E27FC236}">
                <a16:creationId xmlns:a16="http://schemas.microsoft.com/office/drawing/2014/main" id="{23198A30-6F49-4F2F-39CF-0DE32A31F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653" y="2328133"/>
            <a:ext cx="528610" cy="528610"/>
          </a:xfrm>
          <a:prstGeom prst="rect">
            <a:avLst/>
          </a:prstGeom>
        </p:spPr>
      </p:pic>
      <p:pic>
        <p:nvPicPr>
          <p:cNvPr id="8" name="6-2-2-02 [늴리리야] 노래(전문가)">
            <a:hlinkClick r:id="" action="ppaction://media"/>
            <a:extLst>
              <a:ext uri="{FF2B5EF4-FFF2-40B4-BE49-F238E27FC236}">
                <a16:creationId xmlns:a16="http://schemas.microsoft.com/office/drawing/2014/main" id="{D2409126-05A3-04A2-FB28-BF1E430999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4800" y="3378956"/>
            <a:ext cx="528610" cy="528610"/>
          </a:xfrm>
          <a:prstGeom prst="rect">
            <a:avLst/>
          </a:prstGeom>
        </p:spPr>
      </p:pic>
      <p:pic>
        <p:nvPicPr>
          <p:cNvPr id="9" name="6-2-2-03 [늴리리야] 반주">
            <a:hlinkClick r:id="" action="ppaction://media"/>
            <a:extLst>
              <a:ext uri="{FF2B5EF4-FFF2-40B4-BE49-F238E27FC236}">
                <a16:creationId xmlns:a16="http://schemas.microsoft.com/office/drawing/2014/main" id="{63FA87E4-9D05-FC18-F005-D6D6F18BBD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4800" y="4429779"/>
            <a:ext cx="528610" cy="528610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D5C0A4EC-E369-341F-07A4-8856A41C98E9}"/>
              </a:ext>
            </a:extLst>
          </p:cNvPr>
          <p:cNvSpPr txBox="1">
            <a:spLocks/>
          </p:cNvSpPr>
          <p:nvPr/>
        </p:nvSpPr>
        <p:spPr>
          <a:xfrm>
            <a:off x="3183990" y="287640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C84F9EF-3278-F99E-82A0-2FAA6A6E9F49}"/>
              </a:ext>
            </a:extLst>
          </p:cNvPr>
          <p:cNvSpPr txBox="1">
            <a:spLocks/>
          </p:cNvSpPr>
          <p:nvPr/>
        </p:nvSpPr>
        <p:spPr>
          <a:xfrm>
            <a:off x="3176975" y="496022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4C66CFA1-486E-481E-8ED9-B42F8AD8BF35}"/>
              </a:ext>
            </a:extLst>
          </p:cNvPr>
          <p:cNvSpPr txBox="1">
            <a:spLocks/>
          </p:cNvSpPr>
          <p:nvPr/>
        </p:nvSpPr>
        <p:spPr>
          <a:xfrm>
            <a:off x="2871479" y="3955221"/>
            <a:ext cx="930428" cy="24144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9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7CE92-8EC8-C529-70ED-095564669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8DCCFAA-DB90-0AAC-8C5F-5796FCB5D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9C7462B-1E21-20B8-EA14-B94A17C121A3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경토리의</a:t>
            </a:r>
            <a:r>
              <a:rPr kumimoji="1" lang="ko-KR" altLang="en-US" dirty="0"/>
              <a:t> 특징을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D5E4585-27DF-B4DF-05E4-357BA5EDEDF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경토리의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D031B1-D0F7-3EEA-3D17-F9E4E8AA968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6818726-5BC8-CEE2-4438-097873E0A4C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BBCA72F-47DB-1BE3-DDD0-F1FEA5EC8F4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8E703CE-7642-0371-430F-E55B6A7F5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293" y="1704049"/>
            <a:ext cx="8229276" cy="26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2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65DC435-F660-F463-7D66-F0A38F527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경토리의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DE49E4E-63DA-7FA3-ACD5-F8B7F3E4435D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B9C9ADD-D0CC-3FBD-F5CB-0492DF6FCF0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AF3A86-E350-C6E3-28BE-95329C90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55" y="1764691"/>
            <a:ext cx="6946689" cy="165291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BABFA-C76C-72FE-4BC9-662F87324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11EEED9-92BC-FE5C-531B-C0924D04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294D87F-F249-EF09-A46F-3714898862E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0CF0367-DDA1-9964-FF4E-FE1023DF8C5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89681D7-F9D9-A1DC-D033-C576A23CDF08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 err="1"/>
              <a:t>경토리의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36633991-AC64-62FA-2E6F-815FA20BEF38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D765FE4-B10F-5371-8972-46DC727F6F1E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2921496-DA94-9276-97FE-732915252FA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293B9B1-8A47-92FA-30D1-921D50A41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1764691"/>
            <a:ext cx="7024357" cy="27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3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1C5D173-55E7-740F-9B32-FF12A6A56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굿거리장단의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구음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굿거리장단의 장단꼴을 익혀 장구로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A3CBE17-8D57-7ADF-DB81-86E760C9138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C815FCA-C2B7-32BB-DA97-49519F4600E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D236655-3ABA-C25E-7EAF-C057382DD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590" y="1839519"/>
            <a:ext cx="3458058" cy="38105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C95FDC6-8FFA-80FA-0EC6-0EB590707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917" y="4048984"/>
            <a:ext cx="3162741" cy="40010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4D492C6-DC32-B5B0-1099-8175B90065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565" y="2411281"/>
            <a:ext cx="5306165" cy="115268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65D2603-0477-B1B0-8A49-349E533325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1775" y="4546250"/>
            <a:ext cx="5410955" cy="1152686"/>
          </a:xfrm>
          <a:prstGeom prst="rect">
            <a:avLst/>
          </a:prstGeom>
        </p:spPr>
      </p:pic>
      <p:pic>
        <p:nvPicPr>
          <p:cNvPr id="9" name="6-2-2-04 [늴리리야] 굿거리장단 1(다는형)">
            <a:hlinkClick r:id="" action="ppaction://media"/>
            <a:extLst>
              <a:ext uri="{FF2B5EF4-FFF2-40B4-BE49-F238E27FC236}">
                <a16:creationId xmlns:a16="http://schemas.microsoft.com/office/drawing/2014/main" id="{347989D3-AEC5-754A-2C0C-673D9A1E5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3917" y="2699435"/>
            <a:ext cx="523036" cy="523036"/>
          </a:xfrm>
          <a:prstGeom prst="rect">
            <a:avLst/>
          </a:prstGeom>
        </p:spPr>
      </p:pic>
      <p:pic>
        <p:nvPicPr>
          <p:cNvPr id="10" name="6-2-2-05 [늴리리야] 굿거리장단 2(맺는형)">
            <a:hlinkClick r:id="" action="ppaction://media"/>
            <a:extLst>
              <a:ext uri="{FF2B5EF4-FFF2-40B4-BE49-F238E27FC236}">
                <a16:creationId xmlns:a16="http://schemas.microsoft.com/office/drawing/2014/main" id="{F9431F2E-EF2B-160C-4759-D330D5E75E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5807" y="4809512"/>
            <a:ext cx="523036" cy="5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88800-DD64-B1D3-73BA-5C64B4EDC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4EA6FF0-BB1A-0048-9747-B563D07F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ADD9C04-7109-6AE4-EF6B-C42D044F453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6F59CC2-2A9D-5425-8B67-F4E3CA242D9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장구로 굿거리장단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25E7CA2-6495-BEF1-EBA6-A7B2C4A94ABC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굿거리장단의 장단꼴을 익혀 장구로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EF303C0-C554-A35C-DFEE-5D2B00DC1A4A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E95962E-AA25-0A9A-7685-E19564865C4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늴리리야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E6D0C96-0D33-7D33-60FD-B31BE1CAE0C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5DE8393-4BA5-9025-FF03-29BC8B9B7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34" y="1764691"/>
            <a:ext cx="7475267" cy="32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0074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362</Words>
  <Application>Microsoft Office PowerPoint</Application>
  <PresentationFormat>와이드스크린</PresentationFormat>
  <Paragraphs>78</Paragraphs>
  <Slides>13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맑은 고딕</vt:lpstr>
      <vt:lpstr>Arial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195</cp:revision>
  <dcterms:created xsi:type="dcterms:W3CDTF">2024-07-03T01:17:18Z</dcterms:created>
  <dcterms:modified xsi:type="dcterms:W3CDTF">2025-11-03T07:06:29Z</dcterms:modified>
</cp:coreProperties>
</file>