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9" r:id="rId6"/>
    <p:sldId id="296" r:id="rId7"/>
    <p:sldId id="301" r:id="rId8"/>
    <p:sldId id="302" r:id="rId9"/>
    <p:sldId id="293" r:id="rId10"/>
    <p:sldId id="295" r:id="rId11"/>
  </p:sldIdLst>
  <p:sldSz cx="12192000" cy="6858000"/>
  <p:notesSz cx="6858000" cy="9144000"/>
  <p:embeddedFontLst>
    <p:embeddedFont>
      <p:font typeface="NanumGothicExtraBold" pitchFamily="2" charset="-127"/>
      <p:bold r:id="rId13"/>
    </p:embeddedFont>
    <p:embeddedFont>
      <p:font typeface="나눔고딕" pitchFamily="2" charset="-127"/>
      <p:regular r:id="rId14"/>
      <p:bold r:id="rId15"/>
    </p:embeddedFont>
    <p:embeddedFont>
      <p:font typeface="맑은 고딕" panose="020B0503020000020004" pitchFamily="50" charset="-127"/>
      <p:regular r:id="rId16"/>
      <p:bold r:id="rId1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C864"/>
    <a:srgbClr val="19552A"/>
    <a:srgbClr val="633CC8"/>
    <a:srgbClr val="3CC7C2"/>
    <a:srgbClr val="3C48C7"/>
    <a:srgbClr val="42DC6E"/>
    <a:srgbClr val="73D790"/>
    <a:srgbClr val="3CC885"/>
    <a:srgbClr val="9C3CC8"/>
    <a:srgbClr val="5946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7"/>
    <p:restoredTop sz="94658"/>
  </p:normalViewPr>
  <p:slideViewPr>
    <p:cSldViewPr snapToGrid="0" showGuides="1">
      <p:cViewPr varScale="1">
        <p:scale>
          <a:sx n="146" d="100"/>
          <a:sy n="146" d="100"/>
        </p:scale>
        <p:origin x="1110" y="1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2025-05-21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3600" dirty="0">
                <a:latin typeface="+mn-ea"/>
                <a:ea typeface="+mn-ea"/>
              </a:rPr>
              <a:t>톤 차임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Ⅱ.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</a:t>
            </a:r>
            <a:r>
              <a:rPr kumimoji="1" lang="ko-KR" altLang="en-US" dirty="0">
                <a:solidFill>
                  <a:schemeClr val="accent6"/>
                </a:solidFill>
              </a:rPr>
              <a:t>연주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44~45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84000"/>
            <a:ext cx="5760000" cy="1436194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다양한 주법과 표현 기법을 익혀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/>
              <a:t>톤 차임을</a:t>
            </a:r>
            <a:r>
              <a:rPr kumimoji="1" lang="ko-KR" altLang="en-US" sz="2800" dirty="0">
                <a:latin typeface="+mn-ea"/>
                <a:ea typeface="+mn-ea"/>
              </a:rPr>
              <a:t> 연주할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톤 차임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37063279-CC27-9C45-39C4-A7EAB1F4AF9F}"/>
              </a:ext>
            </a:extLst>
          </p:cNvPr>
          <p:cNvSpPr/>
          <p:nvPr/>
        </p:nvSpPr>
        <p:spPr>
          <a:xfrm>
            <a:off x="842100" y="1211535"/>
            <a:ext cx="1959884" cy="35186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톤 차임</a:t>
            </a:r>
            <a:r>
              <a:rPr lang="en-US" altLang="ko-KR" sz="1400" dirty="0">
                <a:solidFill>
                  <a:schemeClr val="tx1"/>
                </a:solidFill>
              </a:rPr>
              <a:t>(Tone Chime)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AEE9894-C2CA-B85C-3804-AA636D97DBF4}"/>
              </a:ext>
            </a:extLst>
          </p:cNvPr>
          <p:cNvSpPr txBox="1">
            <a:spLocks/>
          </p:cNvSpPr>
          <p:nvPr/>
        </p:nvSpPr>
        <p:spPr>
          <a:xfrm>
            <a:off x="1450520" y="1725892"/>
            <a:ext cx="9437371" cy="136220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톤 차임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(Tone Chime)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은 금속으로 된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소리굽쇠를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음높이에 따라 치는 악기이다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특유의 아름다운 차임 소리로 음악 교육과 음악 치료 분야에 사용된다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무게가 가볍고 연주 방법이 간단해 어린이부터 성인까지 폭넓게 활용이 가능하다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손목의 힘으로 둥글게 원을 그리면서 해머를 울려 소리를 낸다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톤 차임은 악기마다 고유의 음높이가 정해져 있고 특수 알루미늄으로 제작된 몸 울림 악기에 속하며 음색이 맑고 매우 부드럽다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67D936A-02BF-C3F0-53CC-C9EDB9A2BC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51756" y="3767610"/>
            <a:ext cx="3573394" cy="2569441"/>
          </a:xfrm>
          <a:prstGeom prst="rect">
            <a:avLst/>
          </a:prstGeom>
        </p:spPr>
      </p:pic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62C42903-6B50-5A55-9176-8123BA2309FA}"/>
              </a:ext>
            </a:extLst>
          </p:cNvPr>
          <p:cNvSpPr/>
          <p:nvPr/>
        </p:nvSpPr>
        <p:spPr>
          <a:xfrm>
            <a:off x="1137648" y="3490614"/>
            <a:ext cx="1777002" cy="29703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악기 연주법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08E7D859-4972-CC77-A5CC-B497731A8CD5}"/>
              </a:ext>
            </a:extLst>
          </p:cNvPr>
          <p:cNvSpPr txBox="1">
            <a:spLocks/>
          </p:cNvSpPr>
          <p:nvPr/>
        </p:nvSpPr>
        <p:spPr>
          <a:xfrm>
            <a:off x="1291770" y="3910293"/>
            <a:ext cx="5693229" cy="65535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① 가슴 높이에서 악기를 들고 앞으로 내밀듯이 손목의 스냅을 이용해 해머로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소리굽쇠를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쳐서 연주한다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C4250EF3-C2F2-FA36-B740-28E4A6A543A9}"/>
              </a:ext>
            </a:extLst>
          </p:cNvPr>
          <p:cNvSpPr txBox="1">
            <a:spLocks/>
          </p:cNvSpPr>
          <p:nvPr/>
        </p:nvSpPr>
        <p:spPr>
          <a:xfrm>
            <a:off x="1291769" y="4688295"/>
            <a:ext cx="5693229" cy="65535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② 박자의 길이만큼 소리를 울리고 멈출 때는 아래서 위로 원을 그리며 어깨 아래쪽에 대어 소리를 멈춘다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CD7A0-A981-D887-D69A-F49BE2224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F9D61E7-0A7A-1E93-C079-4D01BF0ADB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톤 차임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44C72EFC-6606-3805-021A-175F24CB76FD}"/>
              </a:ext>
            </a:extLst>
          </p:cNvPr>
          <p:cNvSpPr/>
          <p:nvPr/>
        </p:nvSpPr>
        <p:spPr>
          <a:xfrm>
            <a:off x="1247050" y="1945642"/>
            <a:ext cx="1777002" cy="29703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톤 차임의 음역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5B236FF-90B8-A936-BAA7-569863B64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299" y="2414628"/>
            <a:ext cx="6883402" cy="282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41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8E44B-0808-2084-D4FB-588E3A77B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A0BCE4-D921-D79F-1B67-A7B8F732F4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톤 차임 합주하기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5C48647-DA88-DAD1-A703-F8136F5DB1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6324"/>
          <a:stretch/>
        </p:blipFill>
        <p:spPr>
          <a:xfrm>
            <a:off x="1232610" y="1150691"/>
            <a:ext cx="2510269" cy="243985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33EF8BF-97F3-6FDD-8B9D-111DB113CD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 t="899" r="24405" b="-899"/>
          <a:stretch/>
        </p:blipFill>
        <p:spPr>
          <a:xfrm>
            <a:off x="5359601" y="3593704"/>
            <a:ext cx="2713816" cy="243985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19FDC1F-4BCE-C589-C5D7-86F0EED473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153" r="51171"/>
          <a:stretch/>
        </p:blipFill>
        <p:spPr>
          <a:xfrm>
            <a:off x="4278700" y="1150691"/>
            <a:ext cx="2510269" cy="243985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9302A53-2412-5997-30DB-8C9D637641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555" r="-150"/>
          <a:stretch/>
        </p:blipFill>
        <p:spPr>
          <a:xfrm>
            <a:off x="8223125" y="3593704"/>
            <a:ext cx="2713816" cy="2439850"/>
          </a:xfrm>
          <a:prstGeom prst="rect">
            <a:avLst/>
          </a:prstGeom>
        </p:spPr>
      </p:pic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9457CAB7-6DF6-994E-2378-13B5DAD7A4B6}"/>
              </a:ext>
            </a:extLst>
          </p:cNvPr>
          <p:cNvCxnSpPr>
            <a:cxnSpLocks/>
          </p:cNvCxnSpPr>
          <p:nvPr/>
        </p:nvCxnSpPr>
        <p:spPr>
          <a:xfrm>
            <a:off x="3824227" y="2343594"/>
            <a:ext cx="346684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B213A47D-93EF-2902-8862-ABECF9FFC6D7}"/>
              </a:ext>
            </a:extLst>
          </p:cNvPr>
          <p:cNvCxnSpPr>
            <a:cxnSpLocks/>
          </p:cNvCxnSpPr>
          <p:nvPr/>
        </p:nvCxnSpPr>
        <p:spPr>
          <a:xfrm>
            <a:off x="5059156" y="4780493"/>
            <a:ext cx="346684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35025884-7BA0-4B2D-638F-24C4850E00B1}"/>
              </a:ext>
            </a:extLst>
          </p:cNvPr>
          <p:cNvCxnSpPr>
            <a:cxnSpLocks/>
          </p:cNvCxnSpPr>
          <p:nvPr/>
        </p:nvCxnSpPr>
        <p:spPr>
          <a:xfrm>
            <a:off x="7974929" y="4800087"/>
            <a:ext cx="346684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50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4AEA0CE-3EA2-4829-8868-CFA7AA609689}"/>
              </a:ext>
            </a:extLst>
          </p:cNvPr>
          <p:cNvSpPr/>
          <p:nvPr/>
        </p:nvSpPr>
        <p:spPr bwMode="auto">
          <a:xfrm>
            <a:off x="439148" y="980804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연주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5C7AA52A-F243-4442-A696-9B4CCE82FF89}"/>
              </a:ext>
            </a:extLst>
          </p:cNvPr>
          <p:cNvSpPr/>
          <p:nvPr/>
        </p:nvSpPr>
        <p:spPr bwMode="auto">
          <a:xfrm>
            <a:off x="11315117" y="980804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16B05D0-7A0B-8730-DA9A-B7F098615B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47305"/>
          <a:stretch/>
        </p:blipFill>
        <p:spPr>
          <a:xfrm>
            <a:off x="428260" y="1993035"/>
            <a:ext cx="5667740" cy="3882207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AE7BAF11-AE39-B8D0-5541-C829D21ECDF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2340"/>
          <a:stretch/>
        </p:blipFill>
        <p:spPr>
          <a:xfrm>
            <a:off x="6366813" y="2495025"/>
            <a:ext cx="5542793" cy="3433883"/>
          </a:xfrm>
          <a:prstGeom prst="rect">
            <a:avLst/>
          </a:prstGeom>
        </p:spPr>
      </p:pic>
      <p:pic>
        <p:nvPicPr>
          <p:cNvPr id="4" name="[아침나라 중음②]_2단원_교과서_45쪽_크리스마스에는 축복을_반주_75">
            <a:hlinkClick r:id="" action="ppaction://media"/>
            <a:extLst>
              <a:ext uri="{FF2B5EF4-FFF2-40B4-BE49-F238E27FC236}">
                <a16:creationId xmlns:a16="http://schemas.microsoft.com/office/drawing/2014/main" id="{CA020202-E00B-D357-DB3D-EF0F729EE6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43165" y="1262727"/>
            <a:ext cx="401366" cy="401366"/>
          </a:xfrm>
          <a:prstGeom prst="rect">
            <a:avLst/>
          </a:prstGeom>
        </p:spPr>
      </p:pic>
      <p:pic>
        <p:nvPicPr>
          <p:cNvPr id="7" name="[아침나라 중음②]_2단원_교과서_45쪽_크리스마스에는 축복을_연주">
            <a:hlinkClick r:id="" action="ppaction://media"/>
            <a:extLst>
              <a:ext uri="{FF2B5EF4-FFF2-40B4-BE49-F238E27FC236}">
                <a16:creationId xmlns:a16="http://schemas.microsoft.com/office/drawing/2014/main" id="{9E75B2B2-F1B0-E915-B8C6-0BBE3070A9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5517" y="1305730"/>
            <a:ext cx="401366" cy="40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870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2801</TotalTime>
  <Words>156</Words>
  <Application>Microsoft Office PowerPoint</Application>
  <PresentationFormat>와이드스크린</PresentationFormat>
  <Paragraphs>21</Paragraphs>
  <Slides>7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5" baseType="lpstr">
      <vt:lpstr>Arial</vt:lpstr>
      <vt:lpstr>나눔고딕</vt:lpstr>
      <vt:lpstr>맑은 고딕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163</cp:revision>
  <dcterms:created xsi:type="dcterms:W3CDTF">2024-07-03T01:17:18Z</dcterms:created>
  <dcterms:modified xsi:type="dcterms:W3CDTF">2025-05-21T01:37:28Z</dcterms:modified>
</cp:coreProperties>
</file>