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67" r:id="rId8"/>
    <p:sldId id="374" r:id="rId9"/>
    <p:sldId id="372" r:id="rId10"/>
    <p:sldId id="375" r:id="rId11"/>
    <p:sldId id="376" r:id="rId12"/>
    <p:sldId id="377" r:id="rId13"/>
    <p:sldId id="378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>
        <p:scale>
          <a:sx n="100" d="100"/>
          <a:sy n="100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돔소소리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4B5F-4B1C-BFAF-B512-42F6D9A19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EA936B5-E2B7-8F6C-CE26-F297A01EA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E780DBE-ABFA-44D8-9AFD-49762BCB7CC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F3A1743-8933-9966-4673-432855FA7447}"/>
              </a:ext>
            </a:extLst>
          </p:cNvPr>
          <p:cNvSpPr txBox="1">
            <a:spLocks/>
          </p:cNvSpPr>
          <p:nvPr/>
        </p:nvSpPr>
        <p:spPr>
          <a:xfrm>
            <a:off x="792001" y="258802"/>
            <a:ext cx="77995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여러 지역의 동부 민요를 감상하고 느낌을 이야기 나누어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208660C-A82E-825C-FEA9-F8201FF0C93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93265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메나리토리의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분위기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A1BEDA3-D9DF-17D2-6BB9-7A68DB28B15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8039194-618E-64A5-FCCC-EEAC465CDC24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9626D26-04FD-35E1-E736-0D605AA982BE}"/>
              </a:ext>
            </a:extLst>
          </p:cNvPr>
          <p:cNvSpPr txBox="1">
            <a:spLocks/>
          </p:cNvSpPr>
          <p:nvPr/>
        </p:nvSpPr>
        <p:spPr>
          <a:xfrm>
            <a:off x="791999" y="59698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47EA098-1DF8-1FF9-A1F3-B56900EF2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34" y="1657493"/>
            <a:ext cx="6341065" cy="4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25675" y="2045110"/>
            <a:ext cx="9517627" cy="3317465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650794" y="2296247"/>
            <a:ext cx="7891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∙ </a:t>
            </a:r>
            <a:r>
              <a:rPr lang="ko-KR" altLang="en-US" sz="2800" dirty="0" err="1"/>
              <a:t>메나리토리를</a:t>
            </a:r>
            <a:r>
              <a:rPr lang="ko-KR" altLang="en-US" sz="2800" dirty="0"/>
              <a:t> 이해하고 악곡의 일부를 바꾸어</a:t>
            </a:r>
            <a:endParaRPr lang="en-US" altLang="ko-KR" sz="2800" dirty="0"/>
          </a:p>
          <a:p>
            <a:r>
              <a:rPr lang="en-US" altLang="ko-KR" sz="2800" dirty="0"/>
              <a:t> </a:t>
            </a:r>
            <a:r>
              <a:rPr lang="ko-KR" altLang="en-US" sz="2800" dirty="0"/>
              <a:t> 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628443" y="2520794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7A566-8615-BCF7-032A-92EAC3913396}"/>
              </a:ext>
            </a:extLst>
          </p:cNvPr>
          <p:cNvSpPr txBox="1"/>
          <p:nvPr/>
        </p:nvSpPr>
        <p:spPr>
          <a:xfrm>
            <a:off x="1650793" y="3383733"/>
            <a:ext cx="91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∙ 내가 만든 가락을 불러 보고 잘된 점을 평가해 봅시다</a:t>
            </a:r>
            <a:r>
              <a:rPr lang="en-US" altLang="ko-KR" sz="2800" dirty="0"/>
              <a:t>.</a:t>
            </a:r>
            <a:endParaRPr lang="ko-KR" altLang="en-US" sz="2800" dirty="0"/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A661B363-57A4-8AD2-1BFB-FFEA216CFAEE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F950A32-E470-4C0E-2844-FCF8D0994AC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15DEAB-0059-D2BB-91DB-3FC7DADCC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45"/>
          <a:stretch>
            <a:fillRect/>
          </a:stretch>
        </p:blipFill>
        <p:spPr>
          <a:xfrm>
            <a:off x="1845821" y="3900182"/>
            <a:ext cx="8725473" cy="11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동부 지역의 지형 사진을 보고 </a:t>
            </a:r>
            <a:endParaRPr kumimoji="1" lang="en-US" altLang="ko-KR" sz="3200" dirty="0"/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조상들의 생활 모습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3EB265A-18FC-51E7-791C-FC2127AA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2" t="22114" r="41584"/>
          <a:stretch>
            <a:fillRect/>
          </a:stretch>
        </p:blipFill>
        <p:spPr>
          <a:xfrm>
            <a:off x="2496593" y="2787996"/>
            <a:ext cx="2635045" cy="34427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7F322FE-9876-B3ED-DCE3-A92803EB4A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8006"/>
          <a:stretch>
            <a:fillRect/>
          </a:stretch>
        </p:blipFill>
        <p:spPr>
          <a:xfrm>
            <a:off x="5180001" y="2911376"/>
            <a:ext cx="4848902" cy="9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메나리토리를</a:t>
            </a:r>
            <a:r>
              <a:rPr kumimoji="1" lang="ko-KR" altLang="en-US" sz="3200" dirty="0"/>
              <a:t> 이해하고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악곡의 일부를 바꾸어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3A9130F-892D-F311-F5A1-7673132D8CBC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8F57446-06D4-1BB2-835D-49D35244306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27032F1-FF47-827D-FDA9-8E6AAFD90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메나리토리의</a:t>
            </a:r>
            <a:r>
              <a:rPr lang="ko-KR" altLang="en-US" b="0" dirty="0"/>
              <a:t> 특징을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7E7E980-1819-20B4-03E2-AAC1B59E1FBC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D820EE2-451E-2C9D-C20B-86E61DFAE74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E644FF48-99F0-DAE7-8138-E2FFEADB6599}"/>
              </a:ext>
            </a:extLst>
          </p:cNvPr>
          <p:cNvSpPr txBox="1">
            <a:spLocks/>
          </p:cNvSpPr>
          <p:nvPr/>
        </p:nvSpPr>
        <p:spPr>
          <a:xfrm>
            <a:off x="1337488" y="2336700"/>
            <a:ext cx="344972" cy="18130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8216B1C-ED97-5B61-8BB7-59FFED1C12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3" t="168" r="-123" b="10093"/>
          <a:stretch>
            <a:fillRect/>
          </a:stretch>
        </p:blipFill>
        <p:spPr>
          <a:xfrm>
            <a:off x="2028640" y="1590260"/>
            <a:ext cx="5978482" cy="5267739"/>
          </a:xfrm>
          <a:prstGeom prst="rect">
            <a:avLst/>
          </a:prstGeom>
        </p:spPr>
      </p:pic>
      <p:pic>
        <p:nvPicPr>
          <p:cNvPr id="5" name="6-3-3-01 [돔소소리] 노래">
            <a:hlinkClick r:id="" action="ppaction://media"/>
            <a:extLst>
              <a:ext uri="{FF2B5EF4-FFF2-40B4-BE49-F238E27FC236}">
                <a16:creationId xmlns:a16="http://schemas.microsoft.com/office/drawing/2014/main" id="{0DB45B1B-A7F5-50C9-B0D5-8D358B65D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910" y="1782635"/>
            <a:ext cx="478865" cy="478865"/>
          </a:xfrm>
          <a:prstGeom prst="rect">
            <a:avLst/>
          </a:prstGeom>
        </p:spPr>
      </p:pic>
      <p:pic>
        <p:nvPicPr>
          <p:cNvPr id="8" name="6-3-3-02 [돔소소리] 노래(전문가)">
            <a:hlinkClick r:id="" action="ppaction://media"/>
            <a:extLst>
              <a:ext uri="{FF2B5EF4-FFF2-40B4-BE49-F238E27FC236}">
                <a16:creationId xmlns:a16="http://schemas.microsoft.com/office/drawing/2014/main" id="{FC8B694B-1729-B782-15E7-84E78484AF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910" y="2824996"/>
            <a:ext cx="478865" cy="478865"/>
          </a:xfrm>
          <a:prstGeom prst="rect">
            <a:avLst/>
          </a:prstGeom>
        </p:spPr>
      </p:pic>
      <p:pic>
        <p:nvPicPr>
          <p:cNvPr id="10" name="6-3-3-03 [돔소소리] 반주">
            <a:hlinkClick r:id="" action="ppaction://media"/>
            <a:extLst>
              <a:ext uri="{FF2B5EF4-FFF2-40B4-BE49-F238E27FC236}">
                <a16:creationId xmlns:a16="http://schemas.microsoft.com/office/drawing/2014/main" id="{DF2FC60D-CC76-C34F-DA4A-6787C5AAEF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909" y="3828975"/>
            <a:ext cx="478865" cy="478865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D32802C-80EF-E74E-CF0C-34960BCA4D35}"/>
              </a:ext>
            </a:extLst>
          </p:cNvPr>
          <p:cNvSpPr txBox="1">
            <a:spLocks/>
          </p:cNvSpPr>
          <p:nvPr/>
        </p:nvSpPr>
        <p:spPr>
          <a:xfrm>
            <a:off x="1337488" y="4384776"/>
            <a:ext cx="416483" cy="14256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40C58046-CE1D-DB64-838E-EC44D7C95300}"/>
              </a:ext>
            </a:extLst>
          </p:cNvPr>
          <p:cNvSpPr txBox="1">
            <a:spLocks/>
          </p:cNvSpPr>
          <p:nvPr/>
        </p:nvSpPr>
        <p:spPr>
          <a:xfrm>
            <a:off x="1071545" y="3374840"/>
            <a:ext cx="876858" cy="15719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287512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그림 16" descr="텍스트, 폰트, 화이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E62F98-EC9A-783F-2D6A-6521EA819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8981" y="2731006"/>
            <a:ext cx="2753109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8912-B733-719A-C014-339897667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670FF00-1D56-5817-86E9-569796AE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201D852-2EE2-57B3-38E0-6CE06DC1B2E9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메나리토리의</a:t>
            </a:r>
            <a:r>
              <a:rPr lang="ko-KR" altLang="en-US" b="0" dirty="0"/>
              <a:t> 특징을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4C55ADE-2448-481E-571C-B8C8112FEC0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252B831-BD30-325D-DA96-E9D8D7D3667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9065310-FFE1-8CDA-6B6D-D22E125AB4FF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BB109A5-6560-BC82-3762-F1603720B43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CF84DFF4-383B-452F-F1EE-7848B4CFDC2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476107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메나리토리의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그림 17" descr="텍스트, 폰트, 영수증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729D45-3009-38D1-5E93-90601FE78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96" y="1526158"/>
            <a:ext cx="6544103" cy="2103462"/>
          </a:xfrm>
          <a:prstGeom prst="rect">
            <a:avLst/>
          </a:prstGeom>
        </p:spPr>
      </p:pic>
      <p:pic>
        <p:nvPicPr>
          <p:cNvPr id="20" name="그림 19" descr="악보, 음악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0CC71C-EA1C-9E39-705D-DDEC7EC1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410"/>
          <a:stretch>
            <a:fillRect/>
          </a:stretch>
        </p:blipFill>
        <p:spPr>
          <a:xfrm>
            <a:off x="227780" y="3903311"/>
            <a:ext cx="5868219" cy="1925622"/>
          </a:xfrm>
          <a:prstGeom prst="rect">
            <a:avLst/>
          </a:prstGeom>
        </p:spPr>
      </p:pic>
      <p:pic>
        <p:nvPicPr>
          <p:cNvPr id="21" name="그림 20" descr="악보, 음악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FA3E80-2A6D-652D-BDDB-78BADB1AC3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11"/>
          <a:stretch>
            <a:fillRect/>
          </a:stretch>
        </p:blipFill>
        <p:spPr>
          <a:xfrm>
            <a:off x="6162265" y="3948686"/>
            <a:ext cx="5868219" cy="20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4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 err="1"/>
              <a:t>메나리토리의</a:t>
            </a:r>
            <a:r>
              <a:rPr lang="ko-KR" altLang="en-US" b="0" dirty="0"/>
              <a:t> 특징을 살려 메기고 받으며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구조 파악하기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01EC0A0-760C-F4CE-E0D0-39C2C270056B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EECBF4B-8A10-2AFC-4835-E05CBD69D41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47D0ED-A075-75FB-26C8-AD141036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84" y="1593158"/>
            <a:ext cx="6829941" cy="1830706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0754B7F2-EB6E-9BCD-A9A7-EA27A01EE985}"/>
              </a:ext>
            </a:extLst>
          </p:cNvPr>
          <p:cNvSpPr txBox="1">
            <a:spLocks/>
          </p:cNvSpPr>
          <p:nvPr/>
        </p:nvSpPr>
        <p:spPr>
          <a:xfrm>
            <a:off x="772950" y="3697422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B9929C68-9FE9-09D9-CB2D-22DBFBDE978F}"/>
              </a:ext>
            </a:extLst>
          </p:cNvPr>
          <p:cNvSpPr txBox="1">
            <a:spLocks/>
          </p:cNvSpPr>
          <p:nvPr/>
        </p:nvSpPr>
        <p:spPr>
          <a:xfrm>
            <a:off x="772950" y="4561807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BCE7686C-DD77-DF4C-B290-4F9AE243E45F}"/>
              </a:ext>
            </a:extLst>
          </p:cNvPr>
          <p:cNvSpPr txBox="1">
            <a:spLocks/>
          </p:cNvSpPr>
          <p:nvPr/>
        </p:nvSpPr>
        <p:spPr>
          <a:xfrm>
            <a:off x="772950" y="5440781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메기고 받으며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B9E47-A147-98D8-71B5-F2D1F53CB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8148165-BE41-C890-F922-1C04129E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799293A-2A7D-360B-F3D6-091F5BEEFFF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E9D9D6C-B155-83AB-3253-8BA3F18C9677}"/>
              </a:ext>
            </a:extLst>
          </p:cNvPr>
          <p:cNvSpPr txBox="1">
            <a:spLocks/>
          </p:cNvSpPr>
          <p:nvPr/>
        </p:nvSpPr>
        <p:spPr>
          <a:xfrm>
            <a:off x="792001" y="211177"/>
            <a:ext cx="77995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 err="1"/>
              <a:t>메나리토리의</a:t>
            </a:r>
            <a:r>
              <a:rPr lang="ko-KR" altLang="en-US" b="0" dirty="0"/>
              <a:t> 구성음을 사용하여 </a:t>
            </a:r>
            <a:r>
              <a:rPr lang="ko-KR" altLang="en-US" b="0" dirty="0" err="1"/>
              <a:t>받는소리</a:t>
            </a:r>
            <a:r>
              <a:rPr lang="ko-KR" altLang="en-US" b="0" dirty="0"/>
              <a:t> 가락의 일부를 바꾸어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C6B70BE-1A7F-CFEA-798E-081881FBF51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받는소리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가락의 일부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D9249F1-D839-F8A6-6452-65DCE150757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CAA8368-6A7D-921E-E0E6-D966095B1803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C5B7AAB-2CB4-E36C-B47B-88F36BBED568}"/>
              </a:ext>
            </a:extLst>
          </p:cNvPr>
          <p:cNvSpPr txBox="1">
            <a:spLocks/>
          </p:cNvSpPr>
          <p:nvPr/>
        </p:nvSpPr>
        <p:spPr>
          <a:xfrm>
            <a:off x="2220401" y="60352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그림 16" descr="텍스트, 스크린샷, 도표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CE2313-59FE-D4B1-B02B-923D3F37E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17" y="1493393"/>
            <a:ext cx="5124884" cy="5384272"/>
          </a:xfrm>
          <a:prstGeom prst="rect">
            <a:avLst/>
          </a:prstGeom>
        </p:spPr>
      </p:pic>
      <p:pic>
        <p:nvPicPr>
          <p:cNvPr id="20" name="그림 19" descr="텍스트, 도표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F2D00F-3944-B7EF-10E2-DC2FD341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6" y="1493393"/>
            <a:ext cx="5417100" cy="28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7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B0E1C-CA72-D72B-F411-B938A4363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AF1847C-FFAB-8876-A2EC-3CFED3CF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8620348E-7599-4C0D-AEA1-156784D7CBD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51DBECE-ED30-3D77-08D5-688839225E5D}"/>
              </a:ext>
            </a:extLst>
          </p:cNvPr>
          <p:cNvSpPr txBox="1">
            <a:spLocks/>
          </p:cNvSpPr>
          <p:nvPr/>
        </p:nvSpPr>
        <p:spPr>
          <a:xfrm>
            <a:off x="792001" y="211177"/>
            <a:ext cx="77995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 err="1"/>
              <a:t>메나리토리의</a:t>
            </a:r>
            <a:r>
              <a:rPr lang="ko-KR" altLang="en-US" b="0" dirty="0"/>
              <a:t> 구성음을 사용하여 </a:t>
            </a:r>
            <a:r>
              <a:rPr lang="ko-KR" altLang="en-US" b="0" dirty="0" err="1"/>
              <a:t>받는소리</a:t>
            </a:r>
            <a:r>
              <a:rPr lang="ko-KR" altLang="en-US" b="0" dirty="0"/>
              <a:t> 가락의 일부를 바꾸어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8C315E9-973A-FC5B-4CD0-69CE49DFB80A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바꾼 가락을 노래로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67B1320-8872-3E1F-9DF2-F1001876A3D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85435D7-54C8-D886-9D0F-3F79AA756A0F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5F319CB-8AFA-BE03-6E3D-BE89D8A7748D}"/>
              </a:ext>
            </a:extLst>
          </p:cNvPr>
          <p:cNvSpPr txBox="1">
            <a:spLocks/>
          </p:cNvSpPr>
          <p:nvPr/>
        </p:nvSpPr>
        <p:spPr>
          <a:xfrm>
            <a:off x="2220401" y="60352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22" name="그림 21" descr="텍스트, 도표, 라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1262A6-5D46-7F28-59BC-88CE8B19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27" y="1555057"/>
            <a:ext cx="6389167" cy="2198625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740F437-0BBC-5D90-1C1D-61CF579AA644}"/>
              </a:ext>
            </a:extLst>
          </p:cNvPr>
          <p:cNvSpPr txBox="1">
            <a:spLocks/>
          </p:cNvSpPr>
          <p:nvPr/>
        </p:nvSpPr>
        <p:spPr>
          <a:xfrm>
            <a:off x="791999" y="4518383"/>
            <a:ext cx="578977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가락을 창작해 본 느낌 이야기하기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7CE11E9-38C6-90CD-3400-FC2AD0F38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98" y="5134204"/>
            <a:ext cx="7430753" cy="3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6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F09DC-F1B6-2065-D3B7-D6CF8F8AA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BCFC547-74FA-98A9-A287-A58966367E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8D1DFE10-19C9-CBA7-6A7E-233C0A11415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FEECD95-D530-1940-59F1-686DCEC55B65}"/>
              </a:ext>
            </a:extLst>
          </p:cNvPr>
          <p:cNvSpPr txBox="1">
            <a:spLocks/>
          </p:cNvSpPr>
          <p:nvPr/>
        </p:nvSpPr>
        <p:spPr>
          <a:xfrm>
            <a:off x="792001" y="258802"/>
            <a:ext cx="77995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여러 지역의 동부 민요를 감상하고 느낌을 이야기 나누어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934A2C4-4B12-8A85-7870-8099901B7B7E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56117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여러 지역의 동부 민요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FC6B273-5ADA-43F7-BA7A-90A54B1A50C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42DB200-410E-E8D4-BA11-C1B5019ED017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돔소소리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423619F-43FF-B158-AC4D-1C687D959861}"/>
              </a:ext>
            </a:extLst>
          </p:cNvPr>
          <p:cNvSpPr txBox="1">
            <a:spLocks/>
          </p:cNvSpPr>
          <p:nvPr/>
        </p:nvSpPr>
        <p:spPr>
          <a:xfrm>
            <a:off x="791999" y="59698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 descr="음악, 악보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41FD4D-5400-93C8-4FA9-EBCAC0FE3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7359" y="1657063"/>
            <a:ext cx="7707925" cy="4410362"/>
          </a:xfrm>
          <a:prstGeom prst="rect">
            <a:avLst/>
          </a:prstGeom>
        </p:spPr>
      </p:pic>
      <p:pic>
        <p:nvPicPr>
          <p:cNvPr id="13" name="6-3-3-04 [돔소소리] '상주 모심기소리'(감상)">
            <a:hlinkClick r:id="" action="ppaction://media"/>
            <a:extLst>
              <a:ext uri="{FF2B5EF4-FFF2-40B4-BE49-F238E27FC236}">
                <a16:creationId xmlns:a16="http://schemas.microsoft.com/office/drawing/2014/main" id="{D2E60ACA-4F94-46F1-EFC6-AEEAA210D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6359" y="3624119"/>
            <a:ext cx="507666" cy="507666"/>
          </a:xfrm>
          <a:prstGeom prst="rect">
            <a:avLst/>
          </a:prstGeom>
        </p:spPr>
      </p:pic>
      <p:pic>
        <p:nvPicPr>
          <p:cNvPr id="14" name="6-3-3-05 [돔소소리] '강원도 아리랑'(감상)">
            <a:hlinkClick r:id="" action="ppaction://media"/>
            <a:extLst>
              <a:ext uri="{FF2B5EF4-FFF2-40B4-BE49-F238E27FC236}">
                <a16:creationId xmlns:a16="http://schemas.microsoft.com/office/drawing/2014/main" id="{319271DB-3C86-B5B4-E86C-44D9C28576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6359" y="2204279"/>
            <a:ext cx="507666" cy="507666"/>
          </a:xfrm>
          <a:prstGeom prst="rect">
            <a:avLst/>
          </a:prstGeom>
        </p:spPr>
      </p:pic>
      <p:pic>
        <p:nvPicPr>
          <p:cNvPr id="15" name="6-3-3-06 [돔소소리] '신고산타령'(감상)">
            <a:hlinkClick r:id="" action="ppaction://media"/>
            <a:extLst>
              <a:ext uri="{FF2B5EF4-FFF2-40B4-BE49-F238E27FC236}">
                <a16:creationId xmlns:a16="http://schemas.microsoft.com/office/drawing/2014/main" id="{037E7B44-E795-456E-E722-0F3999DFA6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6359" y="5053484"/>
            <a:ext cx="507666" cy="5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6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5095</TotalTime>
  <Words>361</Words>
  <Application>Microsoft Office PowerPoint</Application>
  <PresentationFormat>와이드스크린</PresentationFormat>
  <Paragraphs>75</Paragraphs>
  <Slides>12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나눔고딕</vt:lpstr>
      <vt:lpstr>나눔고딕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251</cp:revision>
  <dcterms:created xsi:type="dcterms:W3CDTF">2024-07-03T01:17:18Z</dcterms:created>
  <dcterms:modified xsi:type="dcterms:W3CDTF">2025-11-13T00:48:27Z</dcterms:modified>
</cp:coreProperties>
</file>