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handoutMasterIdLst>
    <p:handoutMasterId r:id="rId14"/>
  </p:handoutMasterIdLst>
  <p:sldIdLst>
    <p:sldId id="292" r:id="rId5"/>
    <p:sldId id="298" r:id="rId6"/>
    <p:sldId id="348" r:id="rId7"/>
    <p:sldId id="352" r:id="rId8"/>
    <p:sldId id="357" r:id="rId9"/>
    <p:sldId id="358" r:id="rId10"/>
    <p:sldId id="359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나눔고딕" pitchFamily="2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7"/>
            <p14:sldId id="358"/>
            <p14:sldId id="35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B89"/>
    <a:srgbClr val="A8AFC5"/>
    <a:srgbClr val="6F6AAA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8" autoAdjust="0"/>
    <p:restoredTop sz="94145" autoAdjust="0"/>
  </p:normalViewPr>
  <p:slideViewPr>
    <p:cSldViewPr snapToGrid="0" showGuides="1">
      <p:cViewPr>
        <p:scale>
          <a:sx n="150" d="100"/>
          <a:sy n="150" d="100"/>
        </p:scale>
        <p:origin x="4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2025-09-09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97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3600" dirty="0" err="1">
                <a:solidFill>
                  <a:schemeClr val="tx1"/>
                </a:solidFill>
                <a:latin typeface="+mn-ea"/>
                <a:ea typeface="+mn-ea"/>
              </a:rPr>
              <a:t>사랑가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</a:rPr>
              <a:t>46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～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</a:rPr>
              <a:t>47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262056"/>
            <a:ext cx="6253638" cy="1512418"/>
          </a:xfrm>
        </p:spPr>
        <p:txBody>
          <a:bodyPr/>
          <a:lstStyle/>
          <a:p>
            <a:r>
              <a:rPr kumimoji="1" lang="ko-KR" altLang="en-US" sz="2800" dirty="0"/>
              <a:t>판소리의 구성을 이해하고 </a:t>
            </a:r>
            <a:endParaRPr kumimoji="1" lang="en-US" altLang="ko-KR" sz="2800" dirty="0"/>
          </a:p>
          <a:p>
            <a:r>
              <a:rPr kumimoji="1" lang="ko-KR" altLang="en-US" sz="2800" dirty="0"/>
              <a:t>중중모리장단에 맞추어 </a:t>
            </a:r>
            <a:endParaRPr kumimoji="1" lang="en-US" altLang="ko-KR" sz="2800" dirty="0"/>
          </a:p>
          <a:p>
            <a:r>
              <a:rPr kumimoji="1" lang="ko-KR" altLang="en-US" sz="2800" dirty="0"/>
              <a:t>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17A54C3-1D9E-AA3F-98FA-2710010ED48D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장단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994AB-34CC-0E79-42EA-2935D0161CD6}"/>
              </a:ext>
            </a:extLst>
          </p:cNvPr>
          <p:cNvSpPr txBox="1">
            <a:spLocks/>
          </p:cNvSpPr>
          <p:nvPr/>
        </p:nvSpPr>
        <p:spPr>
          <a:xfrm>
            <a:off x="2708909" y="1606732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판소리 「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춘향가」의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눈대목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중 하나로 이도령과 춘향이 사랑을 나누는 대목이다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제재곡의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사랑가’는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중중모리장단에 맞추어 노래한다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0A4FBC-9FFD-83AC-3567-44B8DCB83A7B}"/>
              </a:ext>
            </a:extLst>
          </p:cNvPr>
          <p:cNvSpPr txBox="1">
            <a:spLocks/>
          </p:cNvSpPr>
          <p:nvPr/>
        </p:nvSpPr>
        <p:spPr>
          <a:xfrm>
            <a:off x="2708909" y="875952"/>
            <a:ext cx="8416292" cy="71118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중중모리장단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7A37346-8852-96FC-2E95-E7913EE6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579" y="3796445"/>
            <a:ext cx="1853184" cy="23073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0271995-A329-C267-00C0-C3F416F46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10819" y="4396793"/>
            <a:ext cx="2338857" cy="17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ABAC06C-5B6D-94FE-9E38-75701A7298FE}"/>
              </a:ext>
            </a:extLst>
          </p:cNvPr>
          <p:cNvSpPr/>
          <p:nvPr/>
        </p:nvSpPr>
        <p:spPr bwMode="auto">
          <a:xfrm>
            <a:off x="11228264" y="1033475"/>
            <a:ext cx="350604" cy="235332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3FB0514-A3C9-99A2-25F6-70628F0AFC44}"/>
              </a:ext>
            </a:extLst>
          </p:cNvPr>
          <p:cNvSpPr/>
          <p:nvPr/>
        </p:nvSpPr>
        <p:spPr bwMode="auto">
          <a:xfrm>
            <a:off x="11228264" y="1951115"/>
            <a:ext cx="352156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48CC461-522E-5D2B-DB86-56640909D5E7}"/>
              </a:ext>
            </a:extLst>
          </p:cNvPr>
          <p:cNvSpPr/>
          <p:nvPr/>
        </p:nvSpPr>
        <p:spPr bwMode="auto">
          <a:xfrm>
            <a:off x="11178608" y="1808144"/>
            <a:ext cx="605025" cy="377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반주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1단원_교과서_46쪽_QR28_1.사랑가(노래)">
            <a:hlinkClick r:id="" action="ppaction://media"/>
            <a:extLst>
              <a:ext uri="{FF2B5EF4-FFF2-40B4-BE49-F238E27FC236}">
                <a16:creationId xmlns:a16="http://schemas.microsoft.com/office/drawing/2014/main" id="{FC7CAFF7-D82D-8221-8520-5A8CA60BB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9825" y="585642"/>
            <a:ext cx="377219" cy="377219"/>
          </a:xfrm>
          <a:prstGeom prst="rect">
            <a:avLst/>
          </a:prstGeom>
        </p:spPr>
      </p:pic>
      <p:pic>
        <p:nvPicPr>
          <p:cNvPr id="13" name="1단원_교과서_46쪽_QR28_2.사랑가(반주)">
            <a:hlinkClick r:id="" action="ppaction://media"/>
            <a:extLst>
              <a:ext uri="{FF2B5EF4-FFF2-40B4-BE49-F238E27FC236}">
                <a16:creationId xmlns:a16="http://schemas.microsoft.com/office/drawing/2014/main" id="{9D0507C1-6521-7EC1-D49A-4274EC84D7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956" y="1515401"/>
            <a:ext cx="377219" cy="37721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AF3B3DB-8B1A-F757-C53F-9826DEE29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44" y="2582020"/>
            <a:ext cx="5187764" cy="345562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2F80F38-8FE3-97F0-A489-76A6E80F8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637" y="2706353"/>
            <a:ext cx="5435444" cy="34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소리북으로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장단 맞추어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AC59975-C694-2937-4997-A2E6CED2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796"/>
          <a:stretch>
            <a:fillRect/>
          </a:stretch>
        </p:blipFill>
        <p:spPr>
          <a:xfrm>
            <a:off x="1789611" y="1142307"/>
            <a:ext cx="3141618" cy="276029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703B065-D9D3-24F7-F521-D6D3F2DD1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208" y="4716746"/>
            <a:ext cx="7873637" cy="113718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1AFB464-52BF-118A-9BC4-C6CA10B8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04"/>
          <a:stretch>
            <a:fillRect/>
          </a:stretch>
        </p:blipFill>
        <p:spPr>
          <a:xfrm>
            <a:off x="5408022" y="1194631"/>
            <a:ext cx="5897879" cy="3070184"/>
          </a:xfrm>
          <a:prstGeom prst="rect">
            <a:avLst/>
          </a:prstGeom>
        </p:spPr>
      </p:pic>
      <p:sp>
        <p:nvSpPr>
          <p:cNvPr id="8" name="화살표: 오각형 7">
            <a:extLst>
              <a:ext uri="{FF2B5EF4-FFF2-40B4-BE49-F238E27FC236}">
                <a16:creationId xmlns:a16="http://schemas.microsoft.com/office/drawing/2014/main" id="{9B721368-191B-DF81-8E5C-A1CB2B526C1B}"/>
              </a:ext>
            </a:extLst>
          </p:cNvPr>
          <p:cNvSpPr/>
          <p:nvPr/>
        </p:nvSpPr>
        <p:spPr>
          <a:xfrm>
            <a:off x="1789611" y="4498227"/>
            <a:ext cx="1554481" cy="315437"/>
          </a:xfrm>
          <a:prstGeom prst="homePlate">
            <a:avLst/>
          </a:prstGeom>
          <a:solidFill>
            <a:srgbClr val="8BCB8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중중모리장단</a:t>
            </a:r>
          </a:p>
        </p:txBody>
      </p:sp>
    </p:spTree>
    <p:extLst>
      <p:ext uri="{BB962C8B-B14F-4D97-AF65-F5344CB8AC3E}">
        <p14:creationId xmlns:p14="http://schemas.microsoft.com/office/powerpoint/2010/main" val="1359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819BE700-458A-4F81-3F1C-70107431E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44" y="2582020"/>
            <a:ext cx="5187764" cy="34556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34CEFBD-E7AD-9E5A-446B-C7C498D55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637" y="2706353"/>
            <a:ext cx="5435444" cy="3455626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추임새 맞추어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ABAC06C-5B6D-94FE-9E38-75701A7298FE}"/>
              </a:ext>
            </a:extLst>
          </p:cNvPr>
          <p:cNvSpPr/>
          <p:nvPr/>
        </p:nvSpPr>
        <p:spPr bwMode="auto">
          <a:xfrm>
            <a:off x="11228264" y="1033475"/>
            <a:ext cx="350604" cy="235332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3FB0514-A3C9-99A2-25F6-70628F0AFC44}"/>
              </a:ext>
            </a:extLst>
          </p:cNvPr>
          <p:cNvSpPr/>
          <p:nvPr/>
        </p:nvSpPr>
        <p:spPr bwMode="auto">
          <a:xfrm>
            <a:off x="11228264" y="1951115"/>
            <a:ext cx="352156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48CC461-522E-5D2B-DB86-56640909D5E7}"/>
              </a:ext>
            </a:extLst>
          </p:cNvPr>
          <p:cNvSpPr/>
          <p:nvPr/>
        </p:nvSpPr>
        <p:spPr bwMode="auto">
          <a:xfrm>
            <a:off x="11178608" y="1808144"/>
            <a:ext cx="605025" cy="377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반주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1단원_교과서_46쪽_QR28_1.사랑가(노래)">
            <a:hlinkClick r:id="" action="ppaction://media"/>
            <a:extLst>
              <a:ext uri="{FF2B5EF4-FFF2-40B4-BE49-F238E27FC236}">
                <a16:creationId xmlns:a16="http://schemas.microsoft.com/office/drawing/2014/main" id="{FC7CAFF7-D82D-8221-8520-5A8CA60BB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9825" y="585642"/>
            <a:ext cx="377219" cy="377219"/>
          </a:xfrm>
          <a:prstGeom prst="rect">
            <a:avLst/>
          </a:prstGeom>
        </p:spPr>
      </p:pic>
      <p:pic>
        <p:nvPicPr>
          <p:cNvPr id="13" name="1단원_교과서_46쪽_QR28_2.사랑가(반주)">
            <a:hlinkClick r:id="" action="ppaction://media"/>
            <a:extLst>
              <a:ext uri="{FF2B5EF4-FFF2-40B4-BE49-F238E27FC236}">
                <a16:creationId xmlns:a16="http://schemas.microsoft.com/office/drawing/2014/main" id="{9D0507C1-6521-7EC1-D49A-4274EC84D7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4956" y="1515401"/>
            <a:ext cx="377219" cy="37721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BBDE475-627F-3FF8-291A-B64297522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046" y="2478106"/>
            <a:ext cx="674161" cy="3357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B8B80B7-29B3-6DA6-75B3-CB97AEC47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1782" y="3474119"/>
            <a:ext cx="609309" cy="306797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CF87687C-0C33-BC2E-EFA5-F350D0303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5424" y="5210128"/>
            <a:ext cx="616657" cy="30679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BC7E17C-3784-95E4-3BFA-BF93ED247E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9161" y="2478106"/>
            <a:ext cx="674161" cy="3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발림 표현하기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3EADDC39-BD6D-830B-877D-6315CBA8063D}"/>
              </a:ext>
            </a:extLst>
          </p:cNvPr>
          <p:cNvSpPr/>
          <p:nvPr/>
        </p:nvSpPr>
        <p:spPr>
          <a:xfrm>
            <a:off x="1275261" y="1111088"/>
            <a:ext cx="978989" cy="315437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tx1"/>
                </a:solidFill>
              </a:rPr>
              <a:t>발림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7B38EFA-1A7A-8679-60AE-132391AA5D6F}"/>
              </a:ext>
            </a:extLst>
          </p:cNvPr>
          <p:cNvSpPr txBox="1">
            <a:spLocks/>
          </p:cNvSpPr>
          <p:nvPr/>
        </p:nvSpPr>
        <p:spPr>
          <a:xfrm>
            <a:off x="2404108" y="1089813"/>
            <a:ext cx="9051291" cy="39305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판소리 창자가 신체를 활용한 몸짓 또는 표정이나 소도구인 부채로 극적인 상황을 실감 나게 그려 내는 동작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1B20A11-49FC-3FEB-938B-FFD8719C00F6}"/>
              </a:ext>
            </a:extLst>
          </p:cNvPr>
          <p:cNvGrpSpPr/>
          <p:nvPr/>
        </p:nvGrpSpPr>
        <p:grpSpPr>
          <a:xfrm>
            <a:off x="1743163" y="2170958"/>
            <a:ext cx="1556295" cy="3597229"/>
            <a:chOff x="1567905" y="2401620"/>
            <a:chExt cx="1556295" cy="359722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6957A54-B756-592D-F13B-E771DE409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2956"/>
            <a:stretch>
              <a:fillRect/>
            </a:stretch>
          </p:blipFill>
          <p:spPr>
            <a:xfrm>
              <a:off x="1567905" y="2401620"/>
              <a:ext cx="1556295" cy="3284017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8C1F12B-34DD-EAAB-9E16-10A6DF55861F}"/>
                </a:ext>
              </a:extLst>
            </p:cNvPr>
            <p:cNvSpPr/>
            <p:nvPr/>
          </p:nvSpPr>
          <p:spPr>
            <a:xfrm>
              <a:off x="1856558" y="5683412"/>
              <a:ext cx="978989" cy="315437"/>
            </a:xfrm>
            <a:prstGeom prst="rect">
              <a:avLst/>
            </a:prstGeom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부채 잡기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F1AF253-307F-2516-DB9D-C230154A7F63}"/>
              </a:ext>
            </a:extLst>
          </p:cNvPr>
          <p:cNvGrpSpPr/>
          <p:nvPr/>
        </p:nvGrpSpPr>
        <p:grpSpPr>
          <a:xfrm>
            <a:off x="3781513" y="2170958"/>
            <a:ext cx="1556295" cy="3601678"/>
            <a:chOff x="4336505" y="2401620"/>
            <a:chExt cx="1556295" cy="3601678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11A4DB5-CBE0-6508-034D-3A8658EA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3938" r="-982"/>
            <a:stretch>
              <a:fillRect/>
            </a:stretch>
          </p:blipFill>
          <p:spPr>
            <a:xfrm>
              <a:off x="4336505" y="2401620"/>
              <a:ext cx="1556295" cy="3284017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C681404A-926B-27CC-4075-B1A6B4E17080}"/>
                </a:ext>
              </a:extLst>
            </p:cNvPr>
            <p:cNvSpPr/>
            <p:nvPr/>
          </p:nvSpPr>
          <p:spPr>
            <a:xfrm>
              <a:off x="4625158" y="5687861"/>
              <a:ext cx="978989" cy="315437"/>
            </a:xfrm>
            <a:prstGeom prst="rect">
              <a:avLst/>
            </a:prstGeom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solidFill>
                    <a:schemeClr val="tx1"/>
                  </a:solidFill>
                </a:rPr>
                <a:t>업기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EFBEEB75-381E-D21E-DDD6-B9F22BEE31A9}"/>
              </a:ext>
            </a:extLst>
          </p:cNvPr>
          <p:cNvGrpSpPr/>
          <p:nvPr/>
        </p:nvGrpSpPr>
        <p:grpSpPr>
          <a:xfrm>
            <a:off x="3689350" y="2457450"/>
            <a:ext cx="2819400" cy="647700"/>
            <a:chOff x="3689350" y="2457450"/>
            <a:chExt cx="2819400" cy="647700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9D1E38A4-2B9D-D6EE-22A3-FD952BAD9585}"/>
                </a:ext>
              </a:extLst>
            </p:cNvPr>
            <p:cNvSpPr/>
            <p:nvPr/>
          </p:nvSpPr>
          <p:spPr>
            <a:xfrm>
              <a:off x="3689350" y="2609850"/>
              <a:ext cx="1162050" cy="495300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482A3B6F-914B-273C-7341-B6B6F70CAF9C}"/>
                </a:ext>
              </a:extLst>
            </p:cNvPr>
            <p:cNvCxnSpPr>
              <a:stCxn id="23" idx="6"/>
            </p:cNvCxnSpPr>
            <p:nvPr/>
          </p:nvCxnSpPr>
          <p:spPr>
            <a:xfrm flipV="1">
              <a:off x="4851400" y="2457450"/>
              <a:ext cx="1657350" cy="4000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BF0DB82-8767-46A7-DB42-CF5BB30A8E42}"/>
              </a:ext>
            </a:extLst>
          </p:cNvPr>
          <p:cNvGrpSpPr/>
          <p:nvPr/>
        </p:nvGrpSpPr>
        <p:grpSpPr>
          <a:xfrm>
            <a:off x="6629761" y="2264425"/>
            <a:ext cx="4666890" cy="735300"/>
            <a:chOff x="6629761" y="2264425"/>
            <a:chExt cx="4666890" cy="735300"/>
          </a:xfrm>
        </p:grpSpPr>
        <p:sp>
          <p:nvSpPr>
            <p:cNvPr id="28" name="텍스트 개체 틀 1">
              <a:extLst>
                <a:ext uri="{FF2B5EF4-FFF2-40B4-BE49-F238E27FC236}">
                  <a16:creationId xmlns:a16="http://schemas.microsoft.com/office/drawing/2014/main" id="{0B17282D-3EA5-D705-65B6-81891D8DC990}"/>
                </a:ext>
              </a:extLst>
            </p:cNvPr>
            <p:cNvSpPr txBox="1">
              <a:spLocks/>
            </p:cNvSpPr>
            <p:nvPr/>
          </p:nvSpPr>
          <p:spPr>
            <a:xfrm>
              <a:off x="6629761" y="2264425"/>
              <a:ext cx="1028340" cy="39305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b="0" u="sng" dirty="0">
                  <a:solidFill>
                    <a:schemeClr val="accent1">
                      <a:lumMod val="75000"/>
                    </a:schemeClr>
                  </a:solidFill>
                  <a:latin typeface="+mn-ea"/>
                  <a:ea typeface="+mn-ea"/>
                </a:rPr>
                <a:t>부채의 역할</a:t>
              </a:r>
              <a:endParaRPr kumimoji="1" lang="en-US" altLang="ko-KR" b="0" u="sng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29" name="텍스트 개체 틀 1">
              <a:extLst>
                <a:ext uri="{FF2B5EF4-FFF2-40B4-BE49-F238E27FC236}">
                  <a16:creationId xmlns:a16="http://schemas.microsoft.com/office/drawing/2014/main" id="{29282AD5-7167-A487-5BD2-7095BFB25F3A}"/>
                </a:ext>
              </a:extLst>
            </p:cNvPr>
            <p:cNvSpPr txBox="1">
              <a:spLocks/>
            </p:cNvSpPr>
            <p:nvPr/>
          </p:nvSpPr>
          <p:spPr>
            <a:xfrm>
              <a:off x="6629761" y="2606675"/>
              <a:ext cx="4666890" cy="39305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50000"/>
                </a:lnSpc>
                <a:buNone/>
              </a:pP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부채는 소리꾼의 ‘제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2</a:t>
              </a:r>
              <a:r>
                <a:rPr kumimoji="1" lang="ko-KR" altLang="en-US" b="0" dirty="0">
                  <a:solidFill>
                    <a:schemeClr val="tx1"/>
                  </a:solidFill>
                  <a:latin typeface="+mn-ea"/>
                  <a:ea typeface="+mn-ea"/>
                </a:rPr>
                <a:t>의 손’ 역할을 하는 신체적 도구이다</a:t>
              </a:r>
              <a:r>
                <a:rPr kumimoji="1" lang="en-US" altLang="ko-KR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</a:p>
          </p:txBody>
        </p:sp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id="{17F4B65F-D44B-7169-4370-DB6AEDEF7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761" y="3105150"/>
            <a:ext cx="4022209" cy="17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6878</TotalTime>
  <Words>119</Words>
  <Application>Microsoft Office PowerPoint</Application>
  <PresentationFormat>와이드스크린</PresentationFormat>
  <Paragraphs>33</Paragraphs>
  <Slides>8</Slides>
  <Notes>3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Spoqa Han Sans Neo</vt:lpstr>
      <vt:lpstr>Arial</vt:lpstr>
      <vt:lpstr>NanumGothicExtraBold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246</cp:revision>
  <dcterms:created xsi:type="dcterms:W3CDTF">2024-07-03T01:17:18Z</dcterms:created>
  <dcterms:modified xsi:type="dcterms:W3CDTF">2025-09-09T05:15:25Z</dcterms:modified>
</cp:coreProperties>
</file>