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handoutMasterIdLst>
    <p:handoutMasterId r:id="rId12"/>
  </p:handoutMasterIdLst>
  <p:sldIdLst>
    <p:sldId id="292" r:id="rId5"/>
    <p:sldId id="298" r:id="rId6"/>
    <p:sldId id="348" r:id="rId7"/>
    <p:sldId id="352" r:id="rId8"/>
    <p:sldId id="357" r:id="rId9"/>
    <p:sldId id="295" r:id="rId10"/>
  </p:sldIdLst>
  <p:sldSz cx="12192000" cy="6858000"/>
  <p:notesSz cx="6858000" cy="9144000"/>
  <p:embeddedFontLs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  <p:embeddedFont>
      <p:font typeface="NanumGothicExtraBold" pitchFamily="2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5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8" autoAdjust="0"/>
    <p:restoredTop sz="94145" autoAdjust="0"/>
  </p:normalViewPr>
  <p:slideViewPr>
    <p:cSldViewPr snapToGrid="0" showGuides="1">
      <p:cViewPr varScale="1">
        <p:scale>
          <a:sx n="146" d="100"/>
          <a:sy n="146" d="100"/>
        </p:scale>
        <p:origin x="124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511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2AF2BE-C20E-3956-B98D-C5C5CD8BB1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43F342-1AAA-D0DC-18AE-843B3D6E88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CC434-2A4B-4E20-BF89-276C1911D48A}" type="datetimeFigureOut">
              <a:rPr lang="ko-KR" altLang="en-US" smtClean="0"/>
              <a:t>2025-09-08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D42015D-9594-1682-7A0E-507BE966AA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834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2025-09-08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597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6263" y="3060000"/>
            <a:ext cx="4279474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>
                <a:latin typeface="+mn-ea"/>
                <a:ea typeface="+mn-ea"/>
              </a:endParaRPr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en-US" altLang="ko-KR" sz="3600" dirty="0">
                <a:solidFill>
                  <a:schemeClr val="tx1"/>
                </a:solidFill>
                <a:latin typeface="+mn-ea"/>
                <a:ea typeface="+mn-ea"/>
              </a:rPr>
              <a:t>This is Me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kumimoji="1" lang="ko-KR" altLang="en-US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노래로 표현하는 음악</a:t>
            </a:r>
            <a:endParaRPr kumimoji="1" lang="ko-KR" altLang="en-US" sz="24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40~41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7928" y="3536376"/>
            <a:ext cx="6253638" cy="931122"/>
          </a:xfrm>
        </p:spPr>
        <p:txBody>
          <a:bodyPr/>
          <a:lstStyle/>
          <a:p>
            <a:r>
              <a:rPr kumimoji="1" lang="ko-KR" altLang="en-US" sz="2800" dirty="0"/>
              <a:t>자신만의 감정을 살려</a:t>
            </a:r>
            <a:endParaRPr kumimoji="1" lang="en-US" altLang="ko-KR" sz="2800" dirty="0"/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악곡의 구성과 특징 알아보기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17A54C3-1D9E-AA3F-98FA-2710010ED48D}"/>
              </a:ext>
            </a:extLst>
          </p:cNvPr>
          <p:cNvSpPr txBox="1">
            <a:spLocks/>
          </p:cNvSpPr>
          <p:nvPr/>
        </p:nvSpPr>
        <p:spPr>
          <a:xfrm>
            <a:off x="900000" y="875951"/>
            <a:ext cx="1388809" cy="3024997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빠르기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2000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악곡 해설</a:t>
            </a:r>
            <a:endParaRPr kumimoji="1" lang="en-US" altLang="ko-KR" sz="2000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82994AB-34CC-0E79-42EA-2935D0161CD6}"/>
              </a:ext>
            </a:extLst>
          </p:cNvPr>
          <p:cNvSpPr txBox="1">
            <a:spLocks/>
          </p:cNvSpPr>
          <p:nvPr/>
        </p:nvSpPr>
        <p:spPr>
          <a:xfrm>
            <a:off x="2708909" y="3429000"/>
            <a:ext cx="8416292" cy="1894561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이 노래는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2017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개봉한 영화 ‘위대한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쇼맨’의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OST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, 2018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년 제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75</a:t>
            </a: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회 골든 글로브 시상식 주제가상의 </a:t>
            </a:r>
            <a:r>
              <a:rPr kumimoji="1" lang="ko-KR" altLang="en-US" sz="2000" b="0" dirty="0" err="1">
                <a:solidFill>
                  <a:schemeClr val="tx1"/>
                </a:solidFill>
                <a:latin typeface="+mn-ea"/>
                <a:ea typeface="+mn-ea"/>
              </a:rPr>
              <a:t>수상곡이다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10A4FBC-9FFD-83AC-3567-44B8DCB83A7B}"/>
              </a:ext>
            </a:extLst>
          </p:cNvPr>
          <p:cNvSpPr txBox="1">
            <a:spLocks/>
          </p:cNvSpPr>
          <p:nvPr/>
        </p:nvSpPr>
        <p:spPr>
          <a:xfrm>
            <a:off x="2708909" y="875951"/>
            <a:ext cx="8416292" cy="255304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라장조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  박자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제창</a:t>
            </a: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None/>
            </a:pPr>
            <a:r>
              <a:rPr kumimoji="1" lang="ko-KR" altLang="en-US" sz="2000" b="0" dirty="0">
                <a:solidFill>
                  <a:schemeClr val="tx1"/>
                </a:solidFill>
                <a:latin typeface="+mn-ea"/>
                <a:ea typeface="+mn-ea"/>
              </a:rPr>
              <a:t>♩</a:t>
            </a:r>
            <a:r>
              <a:rPr kumimoji="1" lang="en-US" altLang="ko-KR" sz="2000" b="0" dirty="0">
                <a:solidFill>
                  <a:schemeClr val="tx1"/>
                </a:solidFill>
                <a:latin typeface="+mn-ea"/>
                <a:ea typeface="+mn-ea"/>
              </a:rPr>
              <a:t>=96</a:t>
            </a:r>
          </a:p>
          <a:p>
            <a:pPr indent="0">
              <a:lnSpc>
                <a:spcPct val="200000"/>
              </a:lnSpc>
              <a:buNone/>
            </a:pPr>
            <a:endParaRPr kumimoji="1" lang="en-US" altLang="ko-KR" sz="20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4E53FA4-6461-D12C-DBBC-576F680D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08908" y="1617789"/>
            <a:ext cx="213187" cy="43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악곡 감상하기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C70621A-E110-459F-38C7-2145010F3C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66614" y="2015582"/>
            <a:ext cx="4527685" cy="4210747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ABAC06C-5B6D-94FE-9E38-75701A7298FE}"/>
              </a:ext>
            </a:extLst>
          </p:cNvPr>
          <p:cNvSpPr/>
          <p:nvPr/>
        </p:nvSpPr>
        <p:spPr bwMode="auto">
          <a:xfrm>
            <a:off x="11228264" y="1033475"/>
            <a:ext cx="350604" cy="235332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1C99B458-2541-2C61-8910-6CA3DA2C955F}"/>
              </a:ext>
            </a:extLst>
          </p:cNvPr>
          <p:cNvSpPr/>
          <p:nvPr/>
        </p:nvSpPr>
        <p:spPr bwMode="auto">
          <a:xfrm>
            <a:off x="11178607" y="892248"/>
            <a:ext cx="603474" cy="3772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감상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23FB0514-A3C9-99A2-25F6-70628F0AFC44}"/>
              </a:ext>
            </a:extLst>
          </p:cNvPr>
          <p:cNvSpPr/>
          <p:nvPr/>
        </p:nvSpPr>
        <p:spPr bwMode="auto">
          <a:xfrm>
            <a:off x="11228264" y="1951115"/>
            <a:ext cx="352156" cy="233589"/>
          </a:xfrm>
          <a:prstGeom prst="roundRect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2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48CC461-522E-5D2B-DB86-56640909D5E7}"/>
              </a:ext>
            </a:extLst>
          </p:cNvPr>
          <p:cNvSpPr/>
          <p:nvPr/>
        </p:nvSpPr>
        <p:spPr bwMode="auto">
          <a:xfrm>
            <a:off x="11178608" y="1808144"/>
            <a:ext cx="605025" cy="377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latinLnBrk="1" hangingPunct="1">
              <a:lnSpc>
                <a:spcPct val="200000"/>
              </a:lnSpc>
              <a:defRPr/>
            </a:pPr>
            <a:r>
              <a:rPr lang="ko-KR" altLang="en-US" sz="1100" b="1" dirty="0">
                <a:solidFill>
                  <a:schemeClr val="bg1"/>
                </a:solidFill>
                <a:latin typeface="+mn-ea"/>
              </a:rPr>
              <a:t>반주</a:t>
            </a:r>
            <a:endParaRPr lang="en-US" altLang="ko-KR" sz="11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7152D39-83DC-BA83-AD61-54FDDCDC3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613" y="611999"/>
            <a:ext cx="4527685" cy="5614330"/>
          </a:xfrm>
          <a:prstGeom prst="rect">
            <a:avLst/>
          </a:prstGeom>
        </p:spPr>
      </p:pic>
      <p:pic>
        <p:nvPicPr>
          <p:cNvPr id="6" name="1단원_교과서_40쪽_QR24_1.This is Me(노래)">
            <a:hlinkClick r:id="" action="ppaction://media"/>
            <a:extLst>
              <a:ext uri="{FF2B5EF4-FFF2-40B4-BE49-F238E27FC236}">
                <a16:creationId xmlns:a16="http://schemas.microsoft.com/office/drawing/2014/main" id="{03B2AB6C-9E75-706E-0503-541E4B3C3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57321" y="544505"/>
            <a:ext cx="377220" cy="377220"/>
          </a:xfrm>
          <a:prstGeom prst="rect">
            <a:avLst/>
          </a:prstGeom>
        </p:spPr>
      </p:pic>
      <p:pic>
        <p:nvPicPr>
          <p:cNvPr id="7" name="1단원_교과서_40쪽_QR24_2.This is Me(반주)">
            <a:hlinkClick r:id="" action="ppaction://media"/>
            <a:extLst>
              <a:ext uri="{FF2B5EF4-FFF2-40B4-BE49-F238E27FC236}">
                <a16:creationId xmlns:a16="http://schemas.microsoft.com/office/drawing/2014/main" id="{13AACA57-A3BC-1BE7-8155-DEEAE14154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8263" y="1416291"/>
            <a:ext cx="377220" cy="3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뮤지컬 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《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위대한 쇼맨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》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대해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9" name="텍스트 개체 틀 2">
            <a:extLst>
              <a:ext uri="{FF2B5EF4-FFF2-40B4-BE49-F238E27FC236}">
                <a16:creationId xmlns:a16="http://schemas.microsoft.com/office/drawing/2014/main" id="{D98BCD59-AB16-7B74-A492-E1B16AA64345}"/>
              </a:ext>
            </a:extLst>
          </p:cNvPr>
          <p:cNvSpPr txBox="1">
            <a:spLocks/>
          </p:cNvSpPr>
          <p:nvPr/>
        </p:nvSpPr>
        <p:spPr>
          <a:xfrm>
            <a:off x="1374175" y="1156983"/>
            <a:ext cx="10297488" cy="1599280"/>
          </a:xfrm>
          <a:prstGeom prst="snipRound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en-US" altLang="ko-KR" sz="1400" b="0" dirty="0">
                <a:latin typeface="+mn-ea"/>
                <a:ea typeface="+mn-ea"/>
              </a:rPr>
              <a:t>《</a:t>
            </a:r>
            <a:r>
              <a:rPr kumimoji="1" lang="ko-KR" altLang="en-US" sz="1400" b="0" dirty="0">
                <a:latin typeface="+mn-ea"/>
                <a:ea typeface="+mn-ea"/>
              </a:rPr>
              <a:t>위대한 쇼맨</a:t>
            </a:r>
            <a:r>
              <a:rPr kumimoji="1" lang="en-US" altLang="ko-KR" sz="1400" b="0" dirty="0">
                <a:latin typeface="+mn-ea"/>
                <a:ea typeface="+mn-ea"/>
              </a:rPr>
              <a:t>》(</a:t>
            </a:r>
            <a:r>
              <a:rPr kumimoji="1" lang="ko-KR" altLang="en-US" sz="1400" b="0" dirty="0">
                <a:latin typeface="+mn-ea"/>
                <a:ea typeface="+mn-ea"/>
              </a:rPr>
              <a:t>영어</a:t>
            </a:r>
            <a:r>
              <a:rPr kumimoji="1" lang="en-US" altLang="ko-KR" sz="1400" b="0" dirty="0">
                <a:latin typeface="+mn-ea"/>
                <a:ea typeface="+mn-ea"/>
              </a:rPr>
              <a:t>: The Greatest Showman)</a:t>
            </a:r>
            <a:r>
              <a:rPr kumimoji="1" lang="ko-KR" altLang="en-US" sz="1400" b="0" dirty="0">
                <a:latin typeface="+mn-ea"/>
                <a:ea typeface="+mn-ea"/>
              </a:rPr>
              <a:t>은 </a:t>
            </a:r>
            <a:r>
              <a:rPr kumimoji="1" lang="en-US" altLang="ko-KR" sz="1400" b="0" dirty="0">
                <a:latin typeface="+mn-ea"/>
                <a:ea typeface="+mn-ea"/>
              </a:rPr>
              <a:t>2017</a:t>
            </a:r>
            <a:r>
              <a:rPr kumimoji="1" lang="ko-KR" altLang="en-US" sz="1400" b="0" dirty="0">
                <a:latin typeface="+mn-ea"/>
                <a:ea typeface="+mn-ea"/>
              </a:rPr>
              <a:t>년 미국의 뮤지컬 전기 영화로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실존인물 </a:t>
            </a:r>
            <a:r>
              <a:rPr kumimoji="1" lang="en-US" altLang="ko-KR" sz="1400" b="0" dirty="0">
                <a:latin typeface="+mn-ea"/>
                <a:ea typeface="+mn-ea"/>
              </a:rPr>
              <a:t>P. T. </a:t>
            </a:r>
            <a:r>
              <a:rPr kumimoji="1" lang="ko-KR" altLang="en-US" sz="1400" b="0" dirty="0" err="1">
                <a:latin typeface="+mn-ea"/>
                <a:ea typeface="+mn-ea"/>
              </a:rPr>
              <a:t>바넘을</a:t>
            </a:r>
            <a:r>
              <a:rPr kumimoji="1" lang="ko-KR" altLang="en-US" sz="1400" b="0" dirty="0">
                <a:latin typeface="+mn-ea"/>
                <a:ea typeface="+mn-ea"/>
              </a:rPr>
              <a:t> 소재로 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 err="1">
                <a:latin typeface="+mn-ea"/>
                <a:ea typeface="+mn-ea"/>
              </a:rPr>
              <a:t>바넘의</a:t>
            </a:r>
            <a:r>
              <a:rPr kumimoji="1" lang="ko-KR" altLang="en-US" sz="1400" b="0" dirty="0">
                <a:latin typeface="+mn-ea"/>
                <a:ea typeface="+mn-ea"/>
              </a:rPr>
              <a:t> 삶과 그가 세운 서커스의 이야기를 화려하게 재현하였으며 이 영화는 </a:t>
            </a:r>
            <a:r>
              <a:rPr kumimoji="1" lang="ko-KR" altLang="en-US" sz="1400" b="0" dirty="0" err="1">
                <a:latin typeface="+mn-ea"/>
                <a:ea typeface="+mn-ea"/>
              </a:rPr>
              <a:t>바넘의</a:t>
            </a:r>
            <a:r>
              <a:rPr kumimoji="1" lang="ko-KR" altLang="en-US" sz="1400" b="0" dirty="0">
                <a:latin typeface="+mn-ea"/>
                <a:ea typeface="+mn-ea"/>
              </a:rPr>
              <a:t> 서커스가 어떻게 </a:t>
            </a:r>
            <a:r>
              <a:rPr kumimoji="1" lang="ko-KR" altLang="en-US" sz="1400" b="0" dirty="0" err="1">
                <a:latin typeface="+mn-ea"/>
                <a:ea typeface="+mn-ea"/>
              </a:rPr>
              <a:t>시작되었는지부터</a:t>
            </a:r>
            <a:r>
              <a:rPr kumimoji="1" lang="ko-KR" altLang="en-US" sz="1400" b="0" dirty="0">
                <a:latin typeface="+mn-ea"/>
                <a:ea typeface="+mn-ea"/>
              </a:rPr>
              <a:t> 그의 이상적인 꿈을 이루기까지의 여정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 err="1">
                <a:latin typeface="+mn-ea"/>
                <a:ea typeface="+mn-ea"/>
              </a:rPr>
              <a:t>바넘의</a:t>
            </a:r>
            <a:r>
              <a:rPr kumimoji="1" lang="ko-KR" altLang="en-US" sz="1400" b="0" dirty="0">
                <a:latin typeface="+mn-ea"/>
                <a:ea typeface="+mn-ea"/>
              </a:rPr>
              <a:t> 열정과 창의력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그리고 그의 대중을 사로잡는 능력을 그렸으며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성공과 실패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사랑과 용기의 진정한 의미를 주제로 삼고 있다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A12932A3-A88C-6273-2470-55ED136DEA1D}"/>
              </a:ext>
            </a:extLst>
          </p:cNvPr>
          <p:cNvSpPr txBox="1">
            <a:spLocks/>
          </p:cNvSpPr>
          <p:nvPr/>
        </p:nvSpPr>
        <p:spPr>
          <a:xfrm>
            <a:off x="2429691" y="3223720"/>
            <a:ext cx="9241972" cy="1864262"/>
          </a:xfrm>
          <a:prstGeom prst="snipRound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400" b="0" dirty="0">
                <a:latin typeface="+mn-ea"/>
                <a:ea typeface="+mn-ea"/>
              </a:rPr>
              <a:t>영화상 주인공인 </a:t>
            </a:r>
            <a:r>
              <a:rPr kumimoji="1" lang="en-US" altLang="ko-KR" sz="1400" b="0" dirty="0">
                <a:latin typeface="+mn-ea"/>
                <a:ea typeface="+mn-ea"/>
              </a:rPr>
              <a:t>P. T. </a:t>
            </a:r>
            <a:r>
              <a:rPr kumimoji="1" lang="ko-KR" altLang="en-US" sz="1400" b="0" dirty="0" err="1">
                <a:latin typeface="+mn-ea"/>
                <a:ea typeface="+mn-ea"/>
              </a:rPr>
              <a:t>바넘은</a:t>
            </a:r>
            <a:r>
              <a:rPr kumimoji="1" lang="ko-KR" altLang="en-US" sz="1400" b="0" dirty="0">
                <a:latin typeface="+mn-ea"/>
                <a:ea typeface="+mn-ea"/>
              </a:rPr>
              <a:t> 어린 시절 가난했고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재단사였던 아버지가 돌아가신 후 고아가 되었지만 상상력이 풍부했고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신선한 아이디어를 바탕으로 화려한 쇼를 구성한다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몇몇은 </a:t>
            </a:r>
            <a:r>
              <a:rPr kumimoji="1" lang="ko-KR" altLang="en-US" sz="1400" b="0" dirty="0" err="1">
                <a:latin typeface="+mn-ea"/>
                <a:ea typeface="+mn-ea"/>
              </a:rPr>
              <a:t>프릭쇼라며</a:t>
            </a:r>
            <a:r>
              <a:rPr kumimoji="1" lang="ko-KR" altLang="en-US" sz="1400" b="0" dirty="0">
                <a:latin typeface="+mn-ea"/>
                <a:ea typeface="+mn-ea"/>
              </a:rPr>
              <a:t> 비난하지만 대중을 사로잡는 능력을 지닌 그의 공연은 사람들에게 새로운 환상의 세계를 보여준다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그는 영국 왕실에까지 알려지게 되고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그곳에서 만난 제니 </a:t>
            </a:r>
            <a:r>
              <a:rPr kumimoji="1" lang="ko-KR" altLang="en-US" sz="1400" b="0" dirty="0" err="1">
                <a:latin typeface="+mn-ea"/>
                <a:ea typeface="+mn-ea"/>
              </a:rPr>
              <a:t>린드라는</a:t>
            </a:r>
            <a:r>
              <a:rPr kumimoji="1" lang="ko-KR" altLang="en-US" sz="1400" b="0" dirty="0">
                <a:latin typeface="+mn-ea"/>
                <a:ea typeface="+mn-ea"/>
              </a:rPr>
              <a:t> 스웨덴의 오페라 가수를 미국에 </a:t>
            </a:r>
            <a:r>
              <a:rPr kumimoji="1" lang="ko-KR" altLang="en-US" sz="1400" b="0" dirty="0" err="1">
                <a:latin typeface="+mn-ea"/>
                <a:ea typeface="+mn-ea"/>
              </a:rPr>
              <a:t>소개시켜</a:t>
            </a:r>
            <a:r>
              <a:rPr kumimoji="1" lang="ko-KR" altLang="en-US" sz="1400" b="0" dirty="0">
                <a:latin typeface="+mn-ea"/>
                <a:ea typeface="+mn-ea"/>
              </a:rPr>
              <a:t> 큰 성공을 거두게 된다</a:t>
            </a:r>
            <a:r>
              <a:rPr kumimoji="1" lang="en-US" altLang="ko-KR" sz="1400" b="0" dirty="0">
                <a:latin typeface="+mn-ea"/>
                <a:ea typeface="+mn-ea"/>
              </a:rPr>
              <a:t>. </a:t>
            </a:r>
            <a:r>
              <a:rPr kumimoji="1" lang="ko-KR" altLang="en-US" sz="1400" b="0" dirty="0">
                <a:latin typeface="+mn-ea"/>
                <a:ea typeface="+mn-ea"/>
              </a:rPr>
              <a:t>전국 투어를 하던 중 명예</a:t>
            </a:r>
            <a:r>
              <a:rPr kumimoji="1" lang="en-US" altLang="ko-KR" sz="1400" b="0" dirty="0">
                <a:latin typeface="+mn-ea"/>
                <a:ea typeface="+mn-ea"/>
              </a:rPr>
              <a:t>, </a:t>
            </a:r>
            <a:r>
              <a:rPr kumimoji="1" lang="ko-KR" altLang="en-US" sz="1400" b="0" dirty="0">
                <a:latin typeface="+mn-ea"/>
                <a:ea typeface="+mn-ea"/>
              </a:rPr>
              <a:t>돈이 아닌 가족의 소중함을 깨우치고 돌아가게 된다</a:t>
            </a:r>
            <a:r>
              <a:rPr kumimoji="1" lang="en-US" altLang="ko-KR" sz="1400" b="0" dirty="0">
                <a:latin typeface="+mn-ea"/>
                <a:ea typeface="+mn-ea"/>
              </a:rPr>
              <a:t>.</a:t>
            </a:r>
            <a:endParaRPr kumimoji="1" lang="ko-KR" altLang="en-US" sz="1400" b="0" dirty="0">
              <a:latin typeface="+mn-ea"/>
              <a:ea typeface="+mn-ea"/>
            </a:endParaRPr>
          </a:p>
        </p:txBody>
      </p:sp>
      <p:sp>
        <p:nvSpPr>
          <p:cNvPr id="16" name="순서도: 문서 15">
            <a:extLst>
              <a:ext uri="{FF2B5EF4-FFF2-40B4-BE49-F238E27FC236}">
                <a16:creationId xmlns:a16="http://schemas.microsoft.com/office/drawing/2014/main" id="{9BEB4D47-1467-8521-BD8A-9FB12C5182CA}"/>
              </a:ext>
            </a:extLst>
          </p:cNvPr>
          <p:cNvSpPr/>
          <p:nvPr/>
        </p:nvSpPr>
        <p:spPr>
          <a:xfrm>
            <a:off x="1436915" y="3429000"/>
            <a:ext cx="816428" cy="391886"/>
          </a:xfrm>
          <a:prstGeom prst="flowChartDocumen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1200" dirty="0">
                <a:solidFill>
                  <a:schemeClr val="tx1"/>
                </a:solidFill>
              </a:rPr>
              <a:t>줄거리</a:t>
            </a:r>
          </a:p>
        </p:txBody>
      </p:sp>
    </p:spTree>
    <p:extLst>
      <p:ext uri="{BB962C8B-B14F-4D97-AF65-F5344CB8AC3E}">
        <p14:creationId xmlns:p14="http://schemas.microsoft.com/office/powerpoint/2010/main" val="13594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6832</TotalTime>
  <Words>234</Words>
  <Application>Microsoft Office PowerPoint</Application>
  <PresentationFormat>와이드스크린</PresentationFormat>
  <Paragraphs>30</Paragraphs>
  <Slides>6</Slides>
  <Notes>3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5" baseType="lpstr">
      <vt:lpstr>Arial</vt:lpstr>
      <vt:lpstr>Spoqa Han Sans Neo</vt:lpstr>
      <vt:lpstr>맑은 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USER</cp:lastModifiedBy>
  <cp:revision>241</cp:revision>
  <dcterms:created xsi:type="dcterms:W3CDTF">2024-07-03T01:17:18Z</dcterms:created>
  <dcterms:modified xsi:type="dcterms:W3CDTF">2025-09-08T02:41:44Z</dcterms:modified>
</cp:coreProperties>
</file>