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48" r:id="rId7"/>
    <p:sldId id="360" r:id="rId8"/>
    <p:sldId id="361" r:id="rId9"/>
    <p:sldId id="362" r:id="rId10"/>
    <p:sldId id="295" r:id="rId11"/>
  </p:sldIdLst>
  <p:sldSz cx="12192000" cy="6858000"/>
  <p:notesSz cx="6858000" cy="9144000"/>
  <p:embeddedFontLst>
    <p:embeddedFont>
      <p:font typeface="맑은 고딕" panose="020B0503020000020004" pitchFamily="50" charset="-127"/>
      <p:regular r:id="rId13"/>
      <p:bold r:id="rId1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0"/>
            <p14:sldId id="361"/>
            <p14:sldId id="36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B3"/>
    <a:srgbClr val="FFE1B5"/>
    <a:srgbClr val="A66BD3"/>
    <a:srgbClr val="C391D7"/>
    <a:srgbClr val="CBA0DC"/>
    <a:srgbClr val="D1AAE0"/>
    <a:srgbClr val="C28CD8"/>
    <a:srgbClr val="6F6AAA"/>
    <a:srgbClr val="A8AFC5"/>
    <a:srgbClr val="2B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37" autoAdjust="0"/>
    <p:restoredTop sz="97316" autoAdjust="0"/>
  </p:normalViewPr>
  <p:slideViewPr>
    <p:cSldViewPr snapToGrid="0" showGuides="1">
      <p:cViewPr varScale="1">
        <p:scale>
          <a:sx n="151" d="100"/>
          <a:sy n="151" d="100"/>
        </p:scale>
        <p:origin x="1062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545398"/>
            <a:ext cx="5760000" cy="558952"/>
          </a:xfrm>
        </p:spPr>
        <p:txBody>
          <a:bodyPr/>
          <a:lstStyle/>
          <a:p>
            <a:r>
              <a:rPr kumimoji="1" lang="ko-KR" altLang="en-US" sz="3600" dirty="0"/>
              <a:t>드럼 세트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Ⅱ.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악기로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64~65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2800" dirty="0"/>
              <a:t>드럼 세트의 연주법을 익혀 </a:t>
            </a:r>
            <a:endParaRPr kumimoji="1" lang="en-US" altLang="ko-KR" sz="2800" dirty="0"/>
          </a:p>
          <a:p>
            <a:r>
              <a:rPr kumimoji="1" lang="ko-KR" altLang="en-US" sz="2800" dirty="0"/>
              <a:t>연주할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드럼 세트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EE18D6F-3AC0-72C5-F25D-C5FB5A634CC7}"/>
              </a:ext>
            </a:extLst>
          </p:cNvPr>
          <p:cNvSpPr/>
          <p:nvPr/>
        </p:nvSpPr>
        <p:spPr>
          <a:xfrm>
            <a:off x="1229450" y="1090886"/>
            <a:ext cx="1729650" cy="29277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드럼</a:t>
            </a:r>
            <a:r>
              <a:rPr lang="en-US" altLang="ko-KR" sz="1200" dirty="0">
                <a:solidFill>
                  <a:schemeClr val="tx1"/>
                </a:solidFill>
              </a:rPr>
              <a:t>(Drum)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64CFFAB-B640-E882-1F15-69A2732053B9}"/>
              </a:ext>
            </a:extLst>
          </p:cNvPr>
          <p:cNvSpPr txBox="1">
            <a:spLocks/>
          </p:cNvSpPr>
          <p:nvPr/>
        </p:nvSpPr>
        <p:spPr>
          <a:xfrm>
            <a:off x="3154701" y="1090886"/>
            <a:ext cx="8629468" cy="98905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북을 뜻하는 드럼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(Drum)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은 서양의 타악기 중 하나이다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드럼은 원통형의 통 양쪽에 가죽을 팽팽하게 대고 당겨서 고정해 놓은 것으로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가죽을 손 또는 다른 도구로 치면 가죽과 통이 울리며 소리가 나게 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같은 형태의 드럼은 세상에서 가장 오래된 악기로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그 기본적인 형태는 수천 년 동안 변함없이 유지되고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478901BE-C1F4-590B-A319-B7514F44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701" y="2331731"/>
            <a:ext cx="6928834" cy="382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기본 리듬 연습하기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94E8C6E-8B09-0247-B972-EA6B3B91FE3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50897" b="51681"/>
          <a:stretch>
            <a:fillRect/>
          </a:stretch>
        </p:blipFill>
        <p:spPr>
          <a:xfrm>
            <a:off x="1564783" y="1803336"/>
            <a:ext cx="4230710" cy="106865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5D28E75-8941-E28A-E7AF-466A24AF850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0822" r="75" b="51681"/>
          <a:stretch>
            <a:fillRect/>
          </a:stretch>
        </p:blipFill>
        <p:spPr>
          <a:xfrm>
            <a:off x="6845121" y="1803336"/>
            <a:ext cx="4230710" cy="106865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002DF27-D6BF-65D1-419B-744BA3A368C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1209" r="50897" b="472"/>
          <a:stretch>
            <a:fillRect/>
          </a:stretch>
        </p:blipFill>
        <p:spPr>
          <a:xfrm>
            <a:off x="1564783" y="3884600"/>
            <a:ext cx="4230710" cy="106865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EE1B589-225F-2A42-3DAA-53669CEEEFC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0897" t="51681"/>
          <a:stretch>
            <a:fillRect/>
          </a:stretch>
        </p:blipFill>
        <p:spPr>
          <a:xfrm>
            <a:off x="6845121" y="3884600"/>
            <a:ext cx="4230710" cy="1068654"/>
          </a:xfrm>
          <a:prstGeom prst="rect">
            <a:avLst/>
          </a:prstGeom>
        </p:spPr>
      </p:pic>
      <p:pic>
        <p:nvPicPr>
          <p:cNvPr id="16" name="2단원_교과서_65쪽_QR36_1.드럼 세트 기본 리듬 연습">
            <a:hlinkClick r:id="" action="ppaction://media"/>
            <a:extLst>
              <a:ext uri="{FF2B5EF4-FFF2-40B4-BE49-F238E27FC236}">
                <a16:creationId xmlns:a16="http://schemas.microsoft.com/office/drawing/2014/main" id="{E416992B-4C1A-BD10-0527-BB3D42E68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5493" y="2254249"/>
            <a:ext cx="377825" cy="377825"/>
          </a:xfrm>
          <a:prstGeom prst="rect">
            <a:avLst/>
          </a:prstGeom>
        </p:spPr>
      </p:pic>
      <p:pic>
        <p:nvPicPr>
          <p:cNvPr id="17" name="2단원_교과서_65쪽_QR36_2.드럼 세트 기본 리듬 연습">
            <a:hlinkClick r:id="" action="ppaction://media"/>
            <a:extLst>
              <a:ext uri="{FF2B5EF4-FFF2-40B4-BE49-F238E27FC236}">
                <a16:creationId xmlns:a16="http://schemas.microsoft.com/office/drawing/2014/main" id="{550CC1D7-6627-FFC5-2FC9-EE7899BDCF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23143" y="2254249"/>
            <a:ext cx="377825" cy="377825"/>
          </a:xfrm>
          <a:prstGeom prst="rect">
            <a:avLst/>
          </a:prstGeom>
        </p:spPr>
      </p:pic>
      <p:pic>
        <p:nvPicPr>
          <p:cNvPr id="18" name="2단원_교과서_65쪽_QR36_3.드럼 세트 기본 리듬 연습">
            <a:hlinkClick r:id="" action="ppaction://media"/>
            <a:extLst>
              <a:ext uri="{FF2B5EF4-FFF2-40B4-BE49-F238E27FC236}">
                <a16:creationId xmlns:a16="http://schemas.microsoft.com/office/drawing/2014/main" id="{B36582B0-E85F-B4BA-911D-7BAA87A076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5492" y="4341611"/>
            <a:ext cx="377825" cy="377825"/>
          </a:xfrm>
          <a:prstGeom prst="rect">
            <a:avLst/>
          </a:prstGeom>
        </p:spPr>
      </p:pic>
      <p:pic>
        <p:nvPicPr>
          <p:cNvPr id="19" name="2단원_교과서_65쪽_QR36_4.드럼 세트 기본 리듬 연습">
            <a:hlinkClick r:id="" action="ppaction://media"/>
            <a:extLst>
              <a:ext uri="{FF2B5EF4-FFF2-40B4-BE49-F238E27FC236}">
                <a16:creationId xmlns:a16="http://schemas.microsoft.com/office/drawing/2014/main" id="{CCFBE993-800E-5279-7EF0-9BCD8FAE80A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23143" y="4324349"/>
            <a:ext cx="377825" cy="37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309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연주하기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3FD9369-64B8-30BF-B68F-FE791254F5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4640" y="1225790"/>
            <a:ext cx="6010719" cy="4406419"/>
          </a:xfrm>
          <a:prstGeom prst="rect">
            <a:avLst/>
          </a:prstGeom>
        </p:spPr>
      </p:pic>
      <p:pic>
        <p:nvPicPr>
          <p:cNvPr id="10" name="2단원_교과서_65쪽_QR36_5.Butter(드럼 연주)">
            <a:hlinkClick r:id="" action="ppaction://media"/>
            <a:extLst>
              <a:ext uri="{FF2B5EF4-FFF2-40B4-BE49-F238E27FC236}">
                <a16:creationId xmlns:a16="http://schemas.microsoft.com/office/drawing/2014/main" id="{9CD0DA47-0365-7A47-492B-41C817D31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7782" y="552449"/>
            <a:ext cx="365125" cy="365125"/>
          </a:xfrm>
          <a:prstGeom prst="rect">
            <a:avLst/>
          </a:prstGeom>
        </p:spPr>
      </p:pic>
      <p:pic>
        <p:nvPicPr>
          <p:cNvPr id="11" name="2단원_교과서_65쪽_QR36_6.Butter(반주)">
            <a:hlinkClick r:id="" action="ppaction://media"/>
            <a:extLst>
              <a:ext uri="{FF2B5EF4-FFF2-40B4-BE49-F238E27FC236}">
                <a16:creationId xmlns:a16="http://schemas.microsoft.com/office/drawing/2014/main" id="{06642895-BE2F-E21D-0621-E43519B3CC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7782" y="1530349"/>
            <a:ext cx="365125" cy="365125"/>
          </a:xfrm>
          <a:prstGeom prst="rect">
            <a:avLst/>
          </a:prstGeom>
        </p:spPr>
      </p:pic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F348771F-E25D-A326-9824-692FB57E94F0}"/>
              </a:ext>
            </a:extLst>
          </p:cNvPr>
          <p:cNvSpPr/>
          <p:nvPr/>
        </p:nvSpPr>
        <p:spPr bwMode="auto">
          <a:xfrm>
            <a:off x="11213832" y="1958974"/>
            <a:ext cx="533024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반주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1806256-C8CB-9017-F46D-DE2C5F8E0B07}"/>
              </a:ext>
            </a:extLst>
          </p:cNvPr>
          <p:cNvSpPr/>
          <p:nvPr/>
        </p:nvSpPr>
        <p:spPr bwMode="auto">
          <a:xfrm>
            <a:off x="11213832" y="979582"/>
            <a:ext cx="533024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연주</a:t>
            </a:r>
          </a:p>
        </p:txBody>
      </p:sp>
    </p:spTree>
    <p:extLst>
      <p:ext uri="{BB962C8B-B14F-4D97-AF65-F5344CB8AC3E}">
        <p14:creationId xmlns:p14="http://schemas.microsoft.com/office/powerpoint/2010/main" val="15639613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연주하기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4F2D47F-1244-9DE5-41BB-8D6E35588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11" y="1282234"/>
            <a:ext cx="9645650" cy="4573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5E71E9-5635-985B-C2FD-44900D74D747}"/>
              </a:ext>
            </a:extLst>
          </p:cNvPr>
          <p:cNvSpPr txBox="1"/>
          <p:nvPr/>
        </p:nvSpPr>
        <p:spPr>
          <a:xfrm>
            <a:off x="4500000" y="5810250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>
                <a:solidFill>
                  <a:srgbClr val="FF0000"/>
                </a:solidFill>
              </a:rPr>
              <a:t>스네어</a:t>
            </a:r>
            <a:r>
              <a:rPr lang="ko-KR" altLang="en-US" sz="1200" dirty="0">
                <a:solidFill>
                  <a:srgbClr val="FF0000"/>
                </a:solidFill>
              </a:rPr>
              <a:t> 드럼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E7282A-FFE0-D1FF-1AD5-2F3714AE8A25}"/>
              </a:ext>
            </a:extLst>
          </p:cNvPr>
          <p:cNvSpPr txBox="1"/>
          <p:nvPr/>
        </p:nvSpPr>
        <p:spPr>
          <a:xfrm>
            <a:off x="6932050" y="5801499"/>
            <a:ext cx="70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err="1">
                <a:solidFill>
                  <a:srgbClr val="FF0000"/>
                </a:solidFill>
              </a:rPr>
              <a:t>라지</a:t>
            </a:r>
            <a:r>
              <a:rPr lang="ko-KR" altLang="en-US" sz="1200" dirty="0">
                <a:solidFill>
                  <a:srgbClr val="FF0000"/>
                </a:solidFill>
              </a:rPr>
              <a:t> 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12B225-C228-8FFE-50D8-56F84BF1740F}"/>
              </a:ext>
            </a:extLst>
          </p:cNvPr>
          <p:cNvSpPr txBox="1"/>
          <p:nvPr/>
        </p:nvSpPr>
        <p:spPr>
          <a:xfrm>
            <a:off x="8970400" y="5181600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>
                <a:solidFill>
                  <a:srgbClr val="FF0000"/>
                </a:solidFill>
              </a:rPr>
              <a:t>드럼 스틱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EFF181-E290-60CA-4E38-2519ED70DEA8}"/>
              </a:ext>
            </a:extLst>
          </p:cNvPr>
          <p:cNvSpPr txBox="1"/>
          <p:nvPr/>
        </p:nvSpPr>
        <p:spPr>
          <a:xfrm>
            <a:off x="10342000" y="193675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rgbClr val="FF0000"/>
                </a:solidFill>
              </a:rPr>
              <a:t>메트로놈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8625D7-09D3-0495-AEFC-128017895FC0}"/>
              </a:ext>
            </a:extLst>
          </p:cNvPr>
          <p:cNvSpPr txBox="1"/>
          <p:nvPr/>
        </p:nvSpPr>
        <p:spPr>
          <a:xfrm>
            <a:off x="8100000" y="1037575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>
                <a:solidFill>
                  <a:srgbClr val="FF0000"/>
                </a:solidFill>
              </a:rPr>
              <a:t>라이드</a:t>
            </a:r>
            <a:r>
              <a:rPr lang="ko-KR" altLang="en-US" sz="1200" dirty="0">
                <a:solidFill>
                  <a:srgbClr val="FF0000"/>
                </a:solidFill>
              </a:rPr>
              <a:t> 심벌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6C3B8D-33AF-8BAC-DB95-C9657A9C1F1B}"/>
              </a:ext>
            </a:extLst>
          </p:cNvPr>
          <p:cNvSpPr txBox="1"/>
          <p:nvPr/>
        </p:nvSpPr>
        <p:spPr>
          <a:xfrm>
            <a:off x="6645133" y="2213749"/>
            <a:ext cx="70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rgbClr val="FF0000"/>
                </a:solidFill>
              </a:rPr>
              <a:t>미들 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FECE7D-01D6-D5D9-3DDC-6AB353BBA294}"/>
              </a:ext>
            </a:extLst>
          </p:cNvPr>
          <p:cNvSpPr txBox="1"/>
          <p:nvPr/>
        </p:nvSpPr>
        <p:spPr>
          <a:xfrm>
            <a:off x="5158192" y="2300024"/>
            <a:ext cx="70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>
                <a:solidFill>
                  <a:srgbClr val="FF0000"/>
                </a:solidFill>
              </a:rPr>
              <a:t>스몰</a:t>
            </a:r>
            <a:r>
              <a:rPr lang="ko-KR" altLang="en-US" sz="1200" dirty="0">
                <a:solidFill>
                  <a:srgbClr val="FF0000"/>
                </a:solidFill>
              </a:rPr>
              <a:t> 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D18434-CE5C-1ADD-0792-3A48B529EFD3}"/>
              </a:ext>
            </a:extLst>
          </p:cNvPr>
          <p:cNvSpPr txBox="1"/>
          <p:nvPr/>
        </p:nvSpPr>
        <p:spPr>
          <a:xfrm>
            <a:off x="3253192" y="1644002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>
                <a:solidFill>
                  <a:srgbClr val="FF0000"/>
                </a:solidFill>
              </a:rPr>
              <a:t>크래시</a:t>
            </a:r>
            <a:r>
              <a:rPr lang="ko-KR" altLang="en-US" sz="1200" dirty="0">
                <a:solidFill>
                  <a:srgbClr val="FF0000"/>
                </a:solidFill>
              </a:rPr>
              <a:t> 심벌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2B824-4E98-F719-C4D2-D9E22E83C196}"/>
              </a:ext>
            </a:extLst>
          </p:cNvPr>
          <p:cNvSpPr txBox="1"/>
          <p:nvPr/>
        </p:nvSpPr>
        <p:spPr>
          <a:xfrm>
            <a:off x="1392642" y="3230004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rgbClr val="FF0000"/>
                </a:solidFill>
              </a:rPr>
              <a:t>하이 </a:t>
            </a:r>
            <a:r>
              <a:rPr lang="ko-KR" altLang="en-US" sz="1200" dirty="0" err="1">
                <a:solidFill>
                  <a:srgbClr val="FF0000"/>
                </a:solidFill>
              </a:rPr>
              <a:t>햇</a:t>
            </a:r>
            <a:r>
              <a:rPr lang="ko-KR" altLang="en-US" sz="1200" dirty="0">
                <a:solidFill>
                  <a:srgbClr val="FF0000"/>
                </a:solidFill>
              </a:rPr>
              <a:t> 심벌</a:t>
            </a:r>
          </a:p>
        </p:txBody>
      </p:sp>
    </p:spTree>
    <p:extLst>
      <p:ext uri="{BB962C8B-B14F-4D97-AF65-F5344CB8AC3E}">
        <p14:creationId xmlns:p14="http://schemas.microsoft.com/office/powerpoint/2010/main" val="357439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6525</TotalTime>
  <Words>122</Words>
  <Application>Microsoft Office PowerPoint</Application>
  <PresentationFormat>와이드스크린</PresentationFormat>
  <Paragraphs>28</Paragraphs>
  <Slides>7</Slides>
  <Notes>2</Notes>
  <HiddenSlides>0</HiddenSlides>
  <MMClips>6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3" baseType="lpstr"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238</cp:revision>
  <dcterms:created xsi:type="dcterms:W3CDTF">2024-07-03T01:17:18Z</dcterms:created>
  <dcterms:modified xsi:type="dcterms:W3CDTF">2025-09-10T01:35:11Z</dcterms:modified>
</cp:coreProperties>
</file>