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6"/>
  </p:notesMasterIdLst>
  <p:handoutMasterIdLst>
    <p:handoutMasterId r:id="rId17"/>
  </p:handoutMasterIdLst>
  <p:sldIdLst>
    <p:sldId id="300" r:id="rId5"/>
    <p:sldId id="305" r:id="rId6"/>
    <p:sldId id="304" r:id="rId7"/>
    <p:sldId id="374" r:id="rId8"/>
    <p:sldId id="375" r:id="rId9"/>
    <p:sldId id="376" r:id="rId10"/>
    <p:sldId id="372" r:id="rId11"/>
    <p:sldId id="377" r:id="rId12"/>
    <p:sldId id="373" r:id="rId13"/>
    <p:sldId id="316" r:id="rId14"/>
    <p:sldId id="295" r:id="rId15"/>
  </p:sldIdLst>
  <p:sldSz cx="12192000" cy="6858000"/>
  <p:notesSz cx="6858000" cy="9144000"/>
  <p:embeddedFontLst>
    <p:embeddedFont>
      <p:font typeface="NanumGothicExtraBold" panose="020D0904000000000000" pitchFamily="50" charset="-127"/>
      <p:bold r:id="rId18"/>
    </p:embeddedFont>
    <p:embeddedFont>
      <p:font typeface="나눔고딕" panose="020D0604000000000000" pitchFamily="50" charset="-127"/>
      <p:regular r:id="rId19"/>
      <p:bold r:id="rId20"/>
    </p:embeddedFont>
    <p:embeddedFont>
      <p:font typeface="나눔고딕" panose="020D0604000000000000" pitchFamily="50" charset="-127"/>
      <p:regular r:id="rId19"/>
      <p:bold r:id="rId20"/>
    </p:embeddedFont>
    <p:embeddedFont>
      <p:font typeface="맑은 고딕" panose="020B0503020000020004" pitchFamily="50" charset="-127"/>
      <p:regular r:id="rId21"/>
      <p:bold r:id="rId2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37"/>
    <p:restoredTop sz="94663"/>
  </p:normalViewPr>
  <p:slideViewPr>
    <p:cSldViewPr snapToGrid="0" showGuides="1">
      <p:cViewPr varScale="1">
        <p:scale>
          <a:sx n="97" d="100"/>
          <a:sy n="97" d="100"/>
        </p:scale>
        <p:origin x="6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2025-11-04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2025-11-04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10" Type="http://schemas.openxmlformats.org/officeDocument/2006/relationships/image" Target="../media/image16.png"/><Relationship Id="rId4" Type="http://schemas.openxmlformats.org/officeDocument/2006/relationships/audio" Target="../media/media3.mp3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6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음악 친구</a:t>
            </a:r>
            <a:r>
              <a:rPr lang="en-US" altLang="ko-KR" dirty="0"/>
              <a:t>, </a:t>
            </a:r>
            <a:r>
              <a:rPr lang="ko-KR" altLang="en-US" dirty="0"/>
              <a:t>소금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08F37C6-8050-8227-EDB4-878E78BB1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1B044E2-CD4E-8447-3D38-19092989D1C4}"/>
              </a:ext>
            </a:extLst>
          </p:cNvPr>
          <p:cNvSpPr/>
          <p:nvPr/>
        </p:nvSpPr>
        <p:spPr>
          <a:xfrm>
            <a:off x="2664542" y="2376881"/>
            <a:ext cx="6862916" cy="1661651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32D25-A798-AC1E-2D2A-AB8487BCC4A4}"/>
              </a:ext>
            </a:extLst>
          </p:cNvPr>
          <p:cNvSpPr txBox="1"/>
          <p:nvPr/>
        </p:nvSpPr>
        <p:spPr>
          <a:xfrm>
            <a:off x="3109497" y="2741723"/>
            <a:ext cx="5444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/>
              <a:t>바른 자세와 운지법으로 </a:t>
            </a:r>
            <a:endParaRPr lang="en-US" altLang="ko-KR" sz="2800" dirty="0"/>
          </a:p>
          <a:p>
            <a:r>
              <a:rPr lang="ko-KR" altLang="en-US" sz="2800" dirty="0"/>
              <a:t>소금을 연주할 수 있나요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2656C05-B74C-F199-85CC-35890A3936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7888340" y="3218777"/>
            <a:ext cx="1075811" cy="420445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761500B9-2BB5-978A-43C3-0BEADB41A455}"/>
              </a:ext>
            </a:extLst>
          </p:cNvPr>
          <p:cNvSpPr txBox="1">
            <a:spLocks/>
          </p:cNvSpPr>
          <p:nvPr/>
        </p:nvSpPr>
        <p:spPr>
          <a:xfrm>
            <a:off x="908584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1DE53ED2-BC42-3F3A-D503-3F3494B939E0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음악</a:t>
            </a:r>
            <a:r>
              <a:rPr kumimoji="1" lang="en-US" altLang="ko-KR" sz="1400" dirty="0">
                <a:solidFill>
                  <a:schemeClr val="bg1"/>
                </a:solidFill>
              </a:rPr>
              <a:t> </a:t>
            </a:r>
            <a:r>
              <a:rPr kumimoji="1" lang="ko-KR" altLang="en-US" sz="1400" dirty="0">
                <a:solidFill>
                  <a:schemeClr val="bg1"/>
                </a:solidFill>
              </a:rPr>
              <a:t>친구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>
                <a:solidFill>
                  <a:schemeClr val="bg1"/>
                </a:solidFill>
              </a:rPr>
              <a:t>소금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4F38A53-2ED3-1A8A-E45A-59AB8480EBE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34~35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6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BD1C76E-2D74-2E41-7190-273581F0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085840" y="25173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음악</a:t>
            </a:r>
            <a:r>
              <a:rPr kumimoji="1" lang="en-US" altLang="ko-KR" sz="1400" dirty="0">
                <a:solidFill>
                  <a:schemeClr val="bg1"/>
                </a:solidFill>
              </a:rPr>
              <a:t> </a:t>
            </a:r>
            <a:r>
              <a:rPr kumimoji="1" lang="ko-KR" altLang="en-US" sz="1400" dirty="0">
                <a:solidFill>
                  <a:schemeClr val="bg1"/>
                </a:solidFill>
              </a:rPr>
              <a:t>친구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>
                <a:solidFill>
                  <a:schemeClr val="bg1"/>
                </a:solidFill>
              </a:rPr>
              <a:t>소금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146945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/>
              <a:t>전문가의 소금 연주 감상하기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34~35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47FF25D7-41DD-65DF-2FFB-9CD7C46B5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725" y="2448442"/>
            <a:ext cx="247685" cy="257211"/>
          </a:xfrm>
          <a:prstGeom prst="rect">
            <a:avLst/>
          </a:prstGeom>
        </p:spPr>
      </p:pic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6705B5AC-8966-CB31-ACAA-FB6256A9E9C2}"/>
              </a:ext>
            </a:extLst>
          </p:cNvPr>
          <p:cNvSpPr txBox="1">
            <a:spLocks/>
          </p:cNvSpPr>
          <p:nvPr/>
        </p:nvSpPr>
        <p:spPr>
          <a:xfrm>
            <a:off x="4906297" y="2398807"/>
            <a:ext cx="3883742" cy="613692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en-US" altLang="ko-KR" sz="1800" dirty="0">
                <a:solidFill>
                  <a:schemeClr val="tx1"/>
                </a:solidFill>
              </a:rPr>
              <a:t>‘</a:t>
            </a:r>
            <a:r>
              <a:rPr kumimoji="1" lang="ko-KR" altLang="en-US" sz="1800" dirty="0">
                <a:solidFill>
                  <a:schemeClr val="tx1"/>
                </a:solidFill>
              </a:rPr>
              <a:t>여행</a:t>
            </a:r>
            <a:r>
              <a:rPr kumimoji="1" lang="en-US" altLang="ko-KR" sz="1800" dirty="0">
                <a:solidFill>
                  <a:schemeClr val="tx1"/>
                </a:solidFill>
              </a:rPr>
              <a:t>’(</a:t>
            </a:r>
            <a:r>
              <a:rPr kumimoji="1" lang="ko-KR" altLang="en-US" sz="1800" dirty="0">
                <a:solidFill>
                  <a:schemeClr val="tx1"/>
                </a:solidFill>
              </a:rPr>
              <a:t>이준호 작곡</a:t>
            </a:r>
            <a:r>
              <a:rPr kumimoji="1" lang="en-US" altLang="ko-KR" sz="1800" dirty="0">
                <a:solidFill>
                  <a:schemeClr val="tx1"/>
                </a:solidFill>
              </a:rPr>
              <a:t>, </a:t>
            </a:r>
            <a:r>
              <a:rPr kumimoji="1" lang="ko-KR" altLang="en-US" sz="1800" dirty="0">
                <a:solidFill>
                  <a:schemeClr val="tx1"/>
                </a:solidFill>
              </a:rPr>
              <a:t>연주</a:t>
            </a:r>
            <a:r>
              <a:rPr kumimoji="1" lang="en-US" altLang="ko-KR" sz="1800" dirty="0">
                <a:solidFill>
                  <a:schemeClr val="tx1"/>
                </a:solidFill>
              </a:rPr>
              <a:t>)</a:t>
            </a:r>
          </a:p>
          <a:p>
            <a:pPr indent="0"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en-US" altLang="ko-KR" sz="1800" dirty="0">
                <a:solidFill>
                  <a:schemeClr val="tx1"/>
                </a:solidFill>
              </a:rPr>
              <a:t>‘</a:t>
            </a:r>
            <a:r>
              <a:rPr kumimoji="1" lang="ko-KR" altLang="en-US" sz="1800" dirty="0">
                <a:solidFill>
                  <a:schemeClr val="tx1"/>
                </a:solidFill>
              </a:rPr>
              <a:t>아침</a:t>
            </a:r>
            <a:r>
              <a:rPr kumimoji="1" lang="en-US" altLang="ko-KR" sz="1800" dirty="0">
                <a:solidFill>
                  <a:schemeClr val="tx1"/>
                </a:solidFill>
              </a:rPr>
              <a:t>’(</a:t>
            </a:r>
            <a:r>
              <a:rPr kumimoji="1" lang="ko-KR" altLang="en-US" sz="1800" dirty="0" err="1">
                <a:solidFill>
                  <a:schemeClr val="tx1"/>
                </a:solidFill>
              </a:rPr>
              <a:t>강상구</a:t>
            </a:r>
            <a:r>
              <a:rPr kumimoji="1" lang="ko-KR" altLang="en-US" sz="1800" dirty="0">
                <a:solidFill>
                  <a:schemeClr val="tx1"/>
                </a:solidFill>
              </a:rPr>
              <a:t> 작곡</a:t>
            </a:r>
            <a:r>
              <a:rPr kumimoji="1" lang="en-US" altLang="ko-KR" sz="1800" dirty="0">
                <a:solidFill>
                  <a:schemeClr val="tx1"/>
                </a:solidFill>
              </a:rPr>
              <a:t>, </a:t>
            </a:r>
            <a:r>
              <a:rPr kumimoji="1" lang="ko-KR" altLang="en-US" sz="1800" dirty="0" err="1">
                <a:solidFill>
                  <a:schemeClr val="tx1"/>
                </a:solidFill>
              </a:rPr>
              <a:t>한충은</a:t>
            </a:r>
            <a:r>
              <a:rPr kumimoji="1" lang="ko-KR" altLang="en-US" sz="1800" dirty="0">
                <a:solidFill>
                  <a:schemeClr val="tx1"/>
                </a:solidFill>
              </a:rPr>
              <a:t> 연주</a:t>
            </a:r>
            <a:r>
              <a:rPr kumimoji="1" lang="en-US" altLang="ko-KR" sz="1800" dirty="0">
                <a:solidFill>
                  <a:schemeClr val="tx1"/>
                </a:solidFill>
              </a:rPr>
              <a:t>)</a:t>
            </a:r>
          </a:p>
          <a:p>
            <a:pPr indent="0">
              <a:buNone/>
            </a:pPr>
            <a:endParaRPr kumimoji="1" lang="en-US" altLang="ko-KR" sz="1800" b="0" dirty="0">
              <a:solidFill>
                <a:schemeClr val="tx1"/>
              </a:solidFill>
            </a:endParaRP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F8D1B9F7-1642-FD8E-23EA-BB50628F9596}"/>
              </a:ext>
            </a:extLst>
          </p:cNvPr>
          <p:cNvSpPr txBox="1">
            <a:spLocks/>
          </p:cNvSpPr>
          <p:nvPr/>
        </p:nvSpPr>
        <p:spPr>
          <a:xfrm>
            <a:off x="8884157" y="552020"/>
            <a:ext cx="3647767" cy="38141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kumimoji="1" lang="en-US" altLang="ko-KR" sz="1800" dirty="0">
                <a:solidFill>
                  <a:schemeClr val="tx1"/>
                </a:solidFill>
              </a:rPr>
              <a:t>‘</a:t>
            </a:r>
            <a:r>
              <a:rPr kumimoji="1" lang="ko-KR" altLang="en-US" sz="1800" dirty="0">
                <a:solidFill>
                  <a:schemeClr val="tx1"/>
                </a:solidFill>
              </a:rPr>
              <a:t>아침</a:t>
            </a:r>
            <a:r>
              <a:rPr kumimoji="1" lang="en-US" altLang="ko-KR" sz="1800" dirty="0">
                <a:solidFill>
                  <a:schemeClr val="tx1"/>
                </a:solidFill>
              </a:rPr>
              <a:t>’</a:t>
            </a:r>
          </a:p>
          <a:p>
            <a:pPr indent="0" algn="ctr">
              <a:buNone/>
            </a:pPr>
            <a:r>
              <a:rPr kumimoji="1" lang="en-US" altLang="ko-KR" sz="1800" dirty="0">
                <a:solidFill>
                  <a:schemeClr val="tx1"/>
                </a:solidFill>
              </a:rPr>
              <a:t>(</a:t>
            </a:r>
            <a:r>
              <a:rPr kumimoji="1" lang="ko-KR" altLang="en-US" sz="1800" dirty="0" err="1">
                <a:solidFill>
                  <a:schemeClr val="tx1"/>
                </a:solidFill>
              </a:rPr>
              <a:t>강상구</a:t>
            </a:r>
            <a:r>
              <a:rPr kumimoji="1" lang="ko-KR" altLang="en-US" sz="1800" dirty="0">
                <a:solidFill>
                  <a:schemeClr val="tx1"/>
                </a:solidFill>
              </a:rPr>
              <a:t> 작곡</a:t>
            </a:r>
            <a:r>
              <a:rPr kumimoji="1" lang="en-US" altLang="ko-KR" sz="1800" dirty="0">
                <a:solidFill>
                  <a:schemeClr val="tx1"/>
                </a:solidFill>
              </a:rPr>
              <a:t>, </a:t>
            </a:r>
            <a:r>
              <a:rPr kumimoji="1" lang="ko-KR" altLang="en-US" sz="1800" dirty="0" err="1">
                <a:solidFill>
                  <a:schemeClr val="tx1"/>
                </a:solidFill>
              </a:rPr>
              <a:t>한충은</a:t>
            </a:r>
            <a:r>
              <a:rPr kumimoji="1" lang="ko-KR" altLang="en-US" sz="1800" dirty="0">
                <a:solidFill>
                  <a:schemeClr val="tx1"/>
                </a:solidFill>
              </a:rPr>
              <a:t> 연주</a:t>
            </a:r>
            <a:r>
              <a:rPr kumimoji="1" lang="en-US" altLang="ko-KR" sz="1800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335E33E1-D5E6-9F69-44B2-5568B6FB1D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9207" y="4091657"/>
            <a:ext cx="1299832" cy="153422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D5EA78BF-786B-4985-2A52-1CE66E6522C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712" r="20352" b="9514"/>
          <a:stretch>
            <a:fillRect/>
          </a:stretch>
        </p:blipFill>
        <p:spPr>
          <a:xfrm>
            <a:off x="7467600" y="4002757"/>
            <a:ext cx="1299832" cy="153422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F190B45A-AC49-8794-D61B-3F93B27D3E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6061" y="4170584"/>
            <a:ext cx="1299832" cy="1534035"/>
          </a:xfrm>
          <a:prstGeom prst="rect">
            <a:avLst/>
          </a:prstGeom>
        </p:spPr>
      </p:pic>
      <p:sp>
        <p:nvSpPr>
          <p:cNvPr id="23" name="말풍선: 모서리가 둥근 사각형 22">
            <a:extLst>
              <a:ext uri="{FF2B5EF4-FFF2-40B4-BE49-F238E27FC236}">
                <a16:creationId xmlns:a16="http://schemas.microsoft.com/office/drawing/2014/main" id="{F2AEF3E1-FB48-9E41-8544-689E93F83AAA}"/>
              </a:ext>
            </a:extLst>
          </p:cNvPr>
          <p:cNvSpPr/>
          <p:nvPr/>
        </p:nvSpPr>
        <p:spPr>
          <a:xfrm>
            <a:off x="1031837" y="3480175"/>
            <a:ext cx="1652171" cy="1045164"/>
          </a:xfrm>
          <a:prstGeom prst="wedgeRoundRectCallout">
            <a:avLst>
              <a:gd name="adj1" fmla="val 71474"/>
              <a:gd name="adj2" fmla="val 3126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7C0821-BF97-868A-A8EE-9F7C129540B6}"/>
              </a:ext>
            </a:extLst>
          </p:cNvPr>
          <p:cNvSpPr txBox="1"/>
          <p:nvPr/>
        </p:nvSpPr>
        <p:spPr>
          <a:xfrm>
            <a:off x="1031838" y="3592041"/>
            <a:ext cx="16521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소금의 음색이 맑고 깨끗한 느낌을 줘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sp>
        <p:nvSpPr>
          <p:cNvPr id="25" name="말풍선: 모서리가 둥근 사각형 24">
            <a:extLst>
              <a:ext uri="{FF2B5EF4-FFF2-40B4-BE49-F238E27FC236}">
                <a16:creationId xmlns:a16="http://schemas.microsoft.com/office/drawing/2014/main" id="{44CB2D58-8B90-2362-DC42-961C12065723}"/>
              </a:ext>
            </a:extLst>
          </p:cNvPr>
          <p:cNvSpPr/>
          <p:nvPr/>
        </p:nvSpPr>
        <p:spPr>
          <a:xfrm>
            <a:off x="8186346" y="3281237"/>
            <a:ext cx="3126284" cy="814508"/>
          </a:xfrm>
          <a:prstGeom prst="wedgeRoundRectCallout">
            <a:avLst>
              <a:gd name="adj1" fmla="val -34115"/>
              <a:gd name="adj2" fmla="val 7409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dirty="0">
                <a:solidFill>
                  <a:srgbClr val="211D1E"/>
                </a:solidFill>
                <a:latin typeface="맑은 고딕" panose="020B0503020000020004" pitchFamily="50" charset="-127"/>
              </a:rPr>
              <a:t>나도 저런 멋진 소리를 </a:t>
            </a:r>
            <a:endParaRPr kumimoji="1" lang="en-US" altLang="ko-KR" dirty="0">
              <a:solidFill>
                <a:srgbClr val="211D1E"/>
              </a:solidFill>
              <a:latin typeface="맑은 고딕" panose="020B0503020000020004" pitchFamily="50" charset="-127"/>
            </a:endParaRPr>
          </a:p>
          <a:p>
            <a:pPr algn="ctr"/>
            <a:r>
              <a:rPr kumimoji="1" lang="ko-KR" altLang="en-US" dirty="0">
                <a:solidFill>
                  <a:srgbClr val="211D1E"/>
                </a:solidFill>
                <a:latin typeface="맑은 고딕" panose="020B0503020000020004" pitchFamily="50" charset="-127"/>
              </a:rPr>
              <a:t>내고 싶다는 생각이 들었어</a:t>
            </a:r>
            <a:r>
              <a:rPr kumimoji="1" lang="en-US" altLang="ko-KR" dirty="0">
                <a:solidFill>
                  <a:srgbClr val="211D1E"/>
                </a:solidFill>
                <a:latin typeface="맑은 고딕" panose="020B0503020000020004" pitchFamily="50" charset="-127"/>
              </a:rPr>
              <a:t>.</a:t>
            </a:r>
            <a:endParaRPr lang="ko-KR" altLang="en-US" dirty="0"/>
          </a:p>
        </p:txBody>
      </p:sp>
      <p:sp>
        <p:nvSpPr>
          <p:cNvPr id="27" name="말풍선: 모서리가 둥근 사각형 26">
            <a:extLst>
              <a:ext uri="{FF2B5EF4-FFF2-40B4-BE49-F238E27FC236}">
                <a16:creationId xmlns:a16="http://schemas.microsoft.com/office/drawing/2014/main" id="{836BA164-1EDA-A166-3AFF-1371EC0C53A3}"/>
              </a:ext>
            </a:extLst>
          </p:cNvPr>
          <p:cNvSpPr/>
          <p:nvPr/>
        </p:nvSpPr>
        <p:spPr>
          <a:xfrm>
            <a:off x="4065639" y="3281237"/>
            <a:ext cx="2973817" cy="788767"/>
          </a:xfrm>
          <a:prstGeom prst="wedgeRoundRectCallout">
            <a:avLst>
              <a:gd name="adj1" fmla="val 14751"/>
              <a:gd name="adj2" fmla="val 6843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dirty="0">
                <a:solidFill>
                  <a:schemeClr val="tx1"/>
                </a:solidFill>
                <a:latin typeface="맑은 고딕" panose="020B0503020000020004" pitchFamily="50" charset="-127"/>
              </a:rPr>
              <a:t>단소는 세로로 연주하는데 </a:t>
            </a:r>
            <a:endParaRPr kumimoji="1" lang="en-US" altLang="ko-KR" dirty="0">
              <a:solidFill>
                <a:schemeClr val="tx1"/>
              </a:solidFill>
              <a:latin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dirty="0">
                <a:solidFill>
                  <a:schemeClr val="tx1"/>
                </a:solidFill>
                <a:latin typeface="맑은 고딕" panose="020B0503020000020004" pitchFamily="50" charset="-127"/>
              </a:rPr>
              <a:t>소금은 가로로 연주해</a:t>
            </a:r>
            <a:r>
              <a:rPr kumimoji="1" lang="en-US" altLang="ko-KR" dirty="0">
                <a:solidFill>
                  <a:schemeClr val="tx1"/>
                </a:solidFill>
                <a:latin typeface="맑은 고딕" panose="020B0503020000020004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4AC3F5D-10AB-771E-5152-B840A6737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/>
              <a:t>바른 자세와 운지법을 익혀 소금을 연주할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FA2E487A-FCC9-1C80-9F6E-0CDFFF80F7C1}"/>
              </a:ext>
            </a:extLst>
          </p:cNvPr>
          <p:cNvSpPr txBox="1">
            <a:spLocks/>
          </p:cNvSpPr>
          <p:nvPr/>
        </p:nvSpPr>
        <p:spPr>
          <a:xfrm>
            <a:off x="9076008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EF01E1EA-0263-621C-8D89-B8F3DAE64700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음악</a:t>
            </a:r>
            <a:r>
              <a:rPr kumimoji="1" lang="en-US" altLang="ko-KR" sz="1400" dirty="0">
                <a:solidFill>
                  <a:schemeClr val="bg1"/>
                </a:solidFill>
              </a:rPr>
              <a:t> </a:t>
            </a:r>
            <a:r>
              <a:rPr kumimoji="1" lang="ko-KR" altLang="en-US" sz="1400" dirty="0">
                <a:solidFill>
                  <a:schemeClr val="bg1"/>
                </a:solidFill>
              </a:rPr>
              <a:t>친구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>
                <a:solidFill>
                  <a:schemeClr val="bg1"/>
                </a:solidFill>
              </a:rPr>
              <a:t>소금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118A6F57-3603-ADCE-F956-EC11131ED13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34~35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7CE92-8EC8-C529-70ED-095564669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BDF7FDAC-96E9-7984-EC95-B17CA93B4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89C7462B-1E21-20B8-EA14-B94A17C121A3}"/>
              </a:ext>
            </a:extLst>
          </p:cNvPr>
          <p:cNvSpPr txBox="1">
            <a:spLocks/>
          </p:cNvSpPr>
          <p:nvPr/>
        </p:nvSpPr>
        <p:spPr>
          <a:xfrm>
            <a:off x="792000" y="268941"/>
            <a:ext cx="7722736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/>
              <a:t>소금을 연주하는 바른 자세를 알아봅시다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3D5E4585-27DF-B4DF-05E4-357BA5EDEDF6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947287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소금의 구조와 명칭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0D031B1-D0F7-3EEA-3D17-F9E4E8AA9683}"/>
              </a:ext>
            </a:extLst>
          </p:cNvPr>
          <p:cNvSpPr txBox="1">
            <a:spLocks/>
          </p:cNvSpPr>
          <p:nvPr/>
        </p:nvSpPr>
        <p:spPr>
          <a:xfrm>
            <a:off x="9085842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6E0A3888-DA42-482A-DBDF-015F5AF0FD0D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음악</a:t>
            </a:r>
            <a:r>
              <a:rPr kumimoji="1" lang="en-US" altLang="ko-KR" sz="1400" dirty="0">
                <a:solidFill>
                  <a:schemeClr val="bg1"/>
                </a:solidFill>
              </a:rPr>
              <a:t> </a:t>
            </a:r>
            <a:r>
              <a:rPr kumimoji="1" lang="ko-KR" altLang="en-US" sz="1400" dirty="0">
                <a:solidFill>
                  <a:schemeClr val="bg1"/>
                </a:solidFill>
              </a:rPr>
              <a:t>친구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>
                <a:solidFill>
                  <a:schemeClr val="bg1"/>
                </a:solidFill>
              </a:rPr>
              <a:t>소금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51A4B79F-3A3E-E58C-E62C-9EA2AE08238B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34~35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BFC6E4E9-1E48-2609-D474-38665AEA0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822" y="1736005"/>
            <a:ext cx="7664372" cy="208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26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1401F-A1C7-8747-6575-C425E924E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F844FF45-FA78-7517-BE12-B5E0D1346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506E500F-2330-03C9-F608-7011D20E50CC}"/>
              </a:ext>
            </a:extLst>
          </p:cNvPr>
          <p:cNvSpPr txBox="1">
            <a:spLocks/>
          </p:cNvSpPr>
          <p:nvPr/>
        </p:nvSpPr>
        <p:spPr>
          <a:xfrm>
            <a:off x="792000" y="268941"/>
            <a:ext cx="7722736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/>
              <a:t>소금을 연주하는 바른 자세를 알아봅시다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775D83C1-B667-6DD1-A6FA-9FEA73177B0F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947287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소금을 연주하는 바른 자세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BCE48590-4673-5EA9-BC5F-B52DE63EF1FD}"/>
              </a:ext>
            </a:extLst>
          </p:cNvPr>
          <p:cNvSpPr txBox="1">
            <a:spLocks/>
          </p:cNvSpPr>
          <p:nvPr/>
        </p:nvSpPr>
        <p:spPr>
          <a:xfrm>
            <a:off x="9085842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C9F72267-302F-9A52-BB64-EBFAAF446AA3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음악</a:t>
            </a:r>
            <a:r>
              <a:rPr kumimoji="1" lang="en-US" altLang="ko-KR" sz="1400" dirty="0">
                <a:solidFill>
                  <a:schemeClr val="bg1"/>
                </a:solidFill>
              </a:rPr>
              <a:t> </a:t>
            </a:r>
            <a:r>
              <a:rPr kumimoji="1" lang="ko-KR" altLang="en-US" sz="1400" dirty="0">
                <a:solidFill>
                  <a:schemeClr val="bg1"/>
                </a:solidFill>
              </a:rPr>
              <a:t>친구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>
                <a:solidFill>
                  <a:schemeClr val="bg1"/>
                </a:solidFill>
              </a:rPr>
              <a:t>소금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48946C89-1833-E665-102B-3BF1B79AE88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34~35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630270B-8119-3A09-16C4-0AE227C9F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313" y="1608639"/>
            <a:ext cx="7196984" cy="480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88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BECB7-F81A-D209-D831-9836311ED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5534A677-7B35-D198-46C1-2D785FE96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D63BD3D9-853A-D629-9F3C-318B846A20D4}"/>
              </a:ext>
            </a:extLst>
          </p:cNvPr>
          <p:cNvSpPr txBox="1">
            <a:spLocks/>
          </p:cNvSpPr>
          <p:nvPr/>
        </p:nvSpPr>
        <p:spPr>
          <a:xfrm>
            <a:off x="792000" y="268941"/>
            <a:ext cx="7722736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/>
              <a:t>소금을 연주하는 바른 자세를 알아봅시다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E2F08164-7F7C-7D66-3306-E4435623997A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947287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소금 지공 막기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150DAC3-1FBA-7EE6-081C-3E9463A0CF07}"/>
              </a:ext>
            </a:extLst>
          </p:cNvPr>
          <p:cNvSpPr txBox="1">
            <a:spLocks/>
          </p:cNvSpPr>
          <p:nvPr/>
        </p:nvSpPr>
        <p:spPr>
          <a:xfrm>
            <a:off x="9085842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0B0B872E-7541-FB7B-27BA-43CA8DB3635B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음악</a:t>
            </a:r>
            <a:r>
              <a:rPr kumimoji="1" lang="en-US" altLang="ko-KR" sz="1400" dirty="0">
                <a:solidFill>
                  <a:schemeClr val="bg1"/>
                </a:solidFill>
              </a:rPr>
              <a:t> </a:t>
            </a:r>
            <a:r>
              <a:rPr kumimoji="1" lang="ko-KR" altLang="en-US" sz="1400" dirty="0">
                <a:solidFill>
                  <a:schemeClr val="bg1"/>
                </a:solidFill>
              </a:rPr>
              <a:t>친구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>
                <a:solidFill>
                  <a:schemeClr val="bg1"/>
                </a:solidFill>
              </a:rPr>
              <a:t>소금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E8F16123-9674-FA80-984B-99492A297510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34~35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CA55BB7E-DACD-E1DE-7BD0-5AEDCCE46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535" y="1730075"/>
            <a:ext cx="6453674" cy="4405153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C8E58E7-BE4A-34E5-C7DF-D3697D311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0262" y="4399636"/>
            <a:ext cx="4364588" cy="173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434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08AF4-9292-EC05-11AA-15D38116F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489104B-C3EE-E506-0AAD-F465E3570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6D0AE4F8-418A-7D09-B982-2ECD2D3FFC74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4FB8E357-9C88-6C79-5CC8-EA14A83E9E97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소금 소리 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AC2E5A1C-84C7-EC41-4CE4-5A3CBBBCFB84}"/>
              </a:ext>
            </a:extLst>
          </p:cNvPr>
          <p:cNvSpPr txBox="1">
            <a:spLocks/>
          </p:cNvSpPr>
          <p:nvPr/>
        </p:nvSpPr>
        <p:spPr>
          <a:xfrm>
            <a:off x="792000" y="278773"/>
            <a:ext cx="7665975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kumimoji="1" lang="ko-KR" altLang="en-US" dirty="0"/>
              <a:t>소금의 운지법을 알아보고 소리 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580BB038-3CCF-D111-5ACA-C3D68FBB4429}"/>
              </a:ext>
            </a:extLst>
          </p:cNvPr>
          <p:cNvSpPr txBox="1">
            <a:spLocks/>
          </p:cNvSpPr>
          <p:nvPr/>
        </p:nvSpPr>
        <p:spPr>
          <a:xfrm>
            <a:off x="9076007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8D221FA5-D06D-88F6-FD88-824A964C25BE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음악</a:t>
            </a:r>
            <a:r>
              <a:rPr kumimoji="1" lang="en-US" altLang="ko-KR" sz="1400" dirty="0">
                <a:solidFill>
                  <a:schemeClr val="bg1"/>
                </a:solidFill>
              </a:rPr>
              <a:t> </a:t>
            </a:r>
            <a:r>
              <a:rPr kumimoji="1" lang="ko-KR" altLang="en-US" sz="1400" dirty="0">
                <a:solidFill>
                  <a:schemeClr val="bg1"/>
                </a:solidFill>
              </a:rPr>
              <a:t>친구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>
                <a:solidFill>
                  <a:schemeClr val="bg1"/>
                </a:solidFill>
              </a:rPr>
              <a:t>소금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8D42ACA4-CE4C-4BAD-BFEB-E2231D5227B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34~35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56F0B38C-7C4F-C51C-9238-1ACBC87CF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0010" y="1764691"/>
            <a:ext cx="7823993" cy="346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01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64C5C-7959-D1AC-B560-A357D01F6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5F2CBE6-10C0-CFD1-5484-8189B7E8D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11903387-8FEF-7BB0-03E0-1B24DC9B2FAF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EF042311-C485-D494-FAD0-8DD4336CDB84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왼손 운지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17736F95-2D0C-AC25-1BF3-5A1B544ECCE0}"/>
              </a:ext>
            </a:extLst>
          </p:cNvPr>
          <p:cNvSpPr txBox="1">
            <a:spLocks/>
          </p:cNvSpPr>
          <p:nvPr/>
        </p:nvSpPr>
        <p:spPr>
          <a:xfrm>
            <a:off x="792000" y="278773"/>
            <a:ext cx="7665975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kumimoji="1" lang="ko-KR" altLang="en-US" dirty="0"/>
              <a:t>소금의 운지법을 알아보고 소리 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49BD8172-DC76-8CEA-EEBE-D0F1E4BB143B}"/>
              </a:ext>
            </a:extLst>
          </p:cNvPr>
          <p:cNvSpPr txBox="1">
            <a:spLocks/>
          </p:cNvSpPr>
          <p:nvPr/>
        </p:nvSpPr>
        <p:spPr>
          <a:xfrm>
            <a:off x="9076007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68A1EED3-37C3-ED77-B30D-9D5FDB7C82F3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음악</a:t>
            </a:r>
            <a:r>
              <a:rPr kumimoji="1" lang="en-US" altLang="ko-KR" sz="1400" dirty="0">
                <a:solidFill>
                  <a:schemeClr val="bg1"/>
                </a:solidFill>
              </a:rPr>
              <a:t> </a:t>
            </a:r>
            <a:r>
              <a:rPr kumimoji="1" lang="ko-KR" altLang="en-US" sz="1400" dirty="0">
                <a:solidFill>
                  <a:schemeClr val="bg1"/>
                </a:solidFill>
              </a:rPr>
              <a:t>친구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>
                <a:solidFill>
                  <a:schemeClr val="bg1"/>
                </a:solidFill>
              </a:rPr>
              <a:t>소금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DB63FA1E-32C4-076C-1B18-AAC8B4BA83F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34~35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255B2AD-74DC-70B7-F50A-714E2A5F3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5622" y="1622680"/>
            <a:ext cx="5504755" cy="2204011"/>
          </a:xfrm>
          <a:prstGeom prst="rect">
            <a:avLst/>
          </a:prstGeom>
        </p:spPr>
      </p:pic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888D0413-035A-25E7-7F7A-FE008D3ECD93}"/>
              </a:ext>
            </a:extLst>
          </p:cNvPr>
          <p:cNvSpPr txBox="1">
            <a:spLocks/>
          </p:cNvSpPr>
          <p:nvPr/>
        </p:nvSpPr>
        <p:spPr>
          <a:xfrm>
            <a:off x="791571" y="4345433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오른손 운지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2A5978CB-B813-1F27-362E-7A42F6297C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0554" y="4986395"/>
            <a:ext cx="5593245" cy="1390166"/>
          </a:xfrm>
          <a:prstGeom prst="rect">
            <a:avLst/>
          </a:prstGeom>
        </p:spPr>
      </p:pic>
      <p:pic>
        <p:nvPicPr>
          <p:cNvPr id="16" name="6-2-5-01 [음악 친구, 소금] 소금 음계">
            <a:hlinkClick r:id="" action="ppaction://media"/>
            <a:extLst>
              <a:ext uri="{FF2B5EF4-FFF2-40B4-BE49-F238E27FC236}">
                <a16:creationId xmlns:a16="http://schemas.microsoft.com/office/drawing/2014/main" id="{9DD6DCF4-730C-8C8A-573D-F97DE32AA9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9323" y="1735486"/>
            <a:ext cx="433168" cy="43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3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6CF04-A561-0FDD-33A0-432B37BF0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B708E6CA-3221-255C-3917-7A75E47353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F83C1B82-FEE1-BE57-B5BB-2946EAFBC503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40335E69-6EBC-98CF-3475-124C8B608FFE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소금으로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아리랑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연주하기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EEB81673-9EDA-D6C2-433C-C758C21BD889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‘</a:t>
            </a:r>
            <a:r>
              <a:rPr kumimoji="1" lang="ko-KR" altLang="en-US" dirty="0"/>
              <a:t>아리랑</a:t>
            </a:r>
            <a:r>
              <a:rPr kumimoji="1" lang="en-US" altLang="ko-KR" dirty="0"/>
              <a:t>’</a:t>
            </a:r>
            <a:r>
              <a:rPr kumimoji="1" lang="ko-KR" altLang="en-US" dirty="0"/>
              <a:t>을 율명으로 노래 부르고 소금으로 연주해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53A92632-824B-415B-A90E-1CCE4C7739AE}"/>
              </a:ext>
            </a:extLst>
          </p:cNvPr>
          <p:cNvSpPr txBox="1">
            <a:spLocks/>
          </p:cNvSpPr>
          <p:nvPr/>
        </p:nvSpPr>
        <p:spPr>
          <a:xfrm>
            <a:off x="9076009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2B5E21B8-4BBF-6960-439B-02913B0B608B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음악</a:t>
            </a:r>
            <a:r>
              <a:rPr kumimoji="1" lang="en-US" altLang="ko-KR" sz="1400" dirty="0">
                <a:solidFill>
                  <a:schemeClr val="bg1"/>
                </a:solidFill>
              </a:rPr>
              <a:t> </a:t>
            </a:r>
            <a:r>
              <a:rPr kumimoji="1" lang="ko-KR" altLang="en-US" sz="1400" dirty="0">
                <a:solidFill>
                  <a:schemeClr val="bg1"/>
                </a:solidFill>
              </a:rPr>
              <a:t>친구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>
                <a:solidFill>
                  <a:schemeClr val="bg1"/>
                </a:solidFill>
              </a:rPr>
              <a:t>소금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C61062D1-53E2-DA38-13F1-7BAE061C80EF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34~35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9BE3593D-118B-34AC-1075-AED5ECFE49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2895" y="878949"/>
            <a:ext cx="2904145" cy="5783467"/>
          </a:xfrm>
          <a:prstGeom prst="rect">
            <a:avLst/>
          </a:prstGeom>
        </p:spPr>
      </p:pic>
      <p:pic>
        <p:nvPicPr>
          <p:cNvPr id="14" name="6-2-5-02 [아리랑] 정간보 율명창 + 반주">
            <a:hlinkClick r:id="" action="ppaction://media"/>
            <a:extLst>
              <a:ext uri="{FF2B5EF4-FFF2-40B4-BE49-F238E27FC236}">
                <a16:creationId xmlns:a16="http://schemas.microsoft.com/office/drawing/2014/main" id="{752ED8D1-951D-32CD-D254-7635BBCD4C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96952" y="1617876"/>
            <a:ext cx="438610" cy="438610"/>
          </a:xfrm>
          <a:prstGeom prst="rect">
            <a:avLst/>
          </a:prstGeom>
        </p:spPr>
      </p:pic>
      <p:pic>
        <p:nvPicPr>
          <p:cNvPr id="16" name="6-2-5-03 [아리랑] 정간보 소금 + 반주">
            <a:hlinkClick r:id="" action="ppaction://media"/>
            <a:extLst>
              <a:ext uri="{FF2B5EF4-FFF2-40B4-BE49-F238E27FC236}">
                <a16:creationId xmlns:a16="http://schemas.microsoft.com/office/drawing/2014/main" id="{2A803D5F-28AA-68D1-8AA0-8B2C12B0C1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96952" y="2646284"/>
            <a:ext cx="438610" cy="438610"/>
          </a:xfrm>
          <a:prstGeom prst="rect">
            <a:avLst/>
          </a:prstGeom>
        </p:spPr>
      </p:pic>
      <p:pic>
        <p:nvPicPr>
          <p:cNvPr id="18" name="6-2-5-04 [아리랑] 정간보 반주">
            <a:hlinkClick r:id="" action="ppaction://media"/>
            <a:extLst>
              <a:ext uri="{FF2B5EF4-FFF2-40B4-BE49-F238E27FC236}">
                <a16:creationId xmlns:a16="http://schemas.microsoft.com/office/drawing/2014/main" id="{E24AD8F9-7E22-BD5B-65B3-3BE86E55E25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96952" y="3674692"/>
            <a:ext cx="438610" cy="43861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73AD947-A2FE-2237-0FF3-B0E23D3F21B8}"/>
              </a:ext>
            </a:extLst>
          </p:cNvPr>
          <p:cNvSpPr txBox="1"/>
          <p:nvPr/>
        </p:nvSpPr>
        <p:spPr>
          <a:xfrm>
            <a:off x="4649583" y="2085179"/>
            <a:ext cx="15662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정간보</a:t>
            </a:r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율명창</a:t>
            </a:r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+ 반주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465262-9E3A-FC25-EB1E-B1389B1B4147}"/>
              </a:ext>
            </a:extLst>
          </p:cNvPr>
          <p:cNvSpPr txBox="1"/>
          <p:nvPr/>
        </p:nvSpPr>
        <p:spPr>
          <a:xfrm>
            <a:off x="4606413" y="3140599"/>
            <a:ext cx="14496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정간보</a:t>
            </a:r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소금 + 반주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B64C7FC-8E4D-3795-D77A-77DF467675A2}"/>
              </a:ext>
            </a:extLst>
          </p:cNvPr>
          <p:cNvSpPr txBox="1"/>
          <p:nvPr/>
        </p:nvSpPr>
        <p:spPr>
          <a:xfrm>
            <a:off x="4868798" y="4175411"/>
            <a:ext cx="98340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정간보</a:t>
            </a:r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반주</a:t>
            </a:r>
          </a:p>
        </p:txBody>
      </p:sp>
    </p:spTree>
    <p:extLst>
      <p:ext uri="{BB962C8B-B14F-4D97-AF65-F5344CB8AC3E}">
        <p14:creationId xmlns:p14="http://schemas.microsoft.com/office/powerpoint/2010/main" val="215416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3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38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50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3998</TotalTime>
  <Words>372</Words>
  <Application>Microsoft Office PowerPoint</Application>
  <PresentationFormat>와이드스크린</PresentationFormat>
  <Paragraphs>69</Paragraphs>
  <Slides>11</Slides>
  <Notes>0</Notes>
  <HiddenSlides>0</HiddenSlides>
  <MMClips>4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11</vt:i4>
      </vt:variant>
    </vt:vector>
  </HeadingPairs>
  <TitlesOfParts>
    <vt:vector size="20" baseType="lpstr">
      <vt:lpstr>맑은 고딕</vt:lpstr>
      <vt:lpstr>나눔고딕</vt:lpstr>
      <vt:lpstr>Arial</vt:lpstr>
      <vt:lpstr>NanumGothicExtraBold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205</cp:revision>
  <dcterms:created xsi:type="dcterms:W3CDTF">2024-07-03T01:17:18Z</dcterms:created>
  <dcterms:modified xsi:type="dcterms:W3CDTF">2025-11-04T01:45:49Z</dcterms:modified>
</cp:coreProperties>
</file>