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522" r:id="rId8"/>
    <p:sldId id="559" r:id="rId9"/>
    <p:sldId id="554" r:id="rId10"/>
    <p:sldId id="557" r:id="rId11"/>
    <p:sldId id="555" r:id="rId12"/>
    <p:sldId id="558" r:id="rId13"/>
    <p:sldId id="556" r:id="rId14"/>
    <p:sldId id="350" r:id="rId15"/>
    <p:sldId id="295" r:id="rId16"/>
  </p:sldIdLst>
  <p:sldSz cx="12192000" cy="6858000"/>
  <p:notesSz cx="6858000" cy="9144000"/>
  <p:embeddedFontLst>
    <p:embeddedFont>
      <p:font typeface="NanumGothic" panose="020D0604000000000000" pitchFamily="50" charset="-127"/>
      <p:regular r:id="rId19"/>
      <p:bold r:id="rId20"/>
    </p:embeddedFont>
    <p:embeddedFont>
      <p:font typeface="NanumGothic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28540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어린이가 안전한 세상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04568-31B8-3248-6F9A-B45208D1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C9B9FCE-40ED-C6A9-186C-4E8688E4C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" y="3702320"/>
            <a:ext cx="12192000" cy="315568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E8224FD-1FB9-0CB0-196B-4A3A46E8E7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1C6D6FD-0C36-EC24-94EA-D20CA980B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우리가 만든 영상을 학교 안전 캠페인에 활용하기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68C435A-D845-AFE5-080D-4B164198A043}"/>
              </a:ext>
            </a:extLst>
          </p:cNvPr>
          <p:cNvSpPr txBox="1">
            <a:spLocks/>
          </p:cNvSpPr>
          <p:nvPr/>
        </p:nvSpPr>
        <p:spPr>
          <a:xfrm>
            <a:off x="654582" y="1745314"/>
            <a:ext cx="10865079" cy="175209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학교 안전 캠페인에 활용할 수 있는 방법을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학교 안전 캠페인 주간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학교 방송을 활용한다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학급에 우리가 만든 영상을 보내어 감상할 수 있도록 안내한다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학교 안전 캠페인에 활용한다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8F6E8B-38A7-1C2F-D83E-1CBAFD85CE07}"/>
              </a:ext>
            </a:extLst>
          </p:cNvPr>
          <p:cNvSpPr txBox="1">
            <a:spLocks/>
          </p:cNvSpPr>
          <p:nvPr/>
        </p:nvSpPr>
        <p:spPr>
          <a:xfrm>
            <a:off x="812335" y="981212"/>
            <a:ext cx="1043770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우리가 만든 영상을 학교 안전 캠페인에 활용하기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32B3CD0-A933-9D31-E046-95116AF27B8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F1A6CD9-7EEB-726E-1188-A004EDB1ADDD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4E54FCD-1A7F-E935-0242-8A3498FBEA3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2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3FA35B5-1460-5144-65CD-FB42CD1D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54" y="2502344"/>
            <a:ext cx="10164491" cy="2239376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A8E6612-52DA-72BB-B9F9-6316258A237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4FD0545-80D2-A300-EF6E-9C7CC870AD31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52629A-96E1-354A-6B69-49ED12CCE40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D6CD4AF9-C501-7725-EB91-97C97252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2564"/>
            <a:ext cx="12192000" cy="308263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194165" y="1243229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교통안전 공익 광고 영상을 보고 떠오르는 생각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4658193" y="2477928"/>
            <a:ext cx="529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교통안전 수칙을 지켜야 합니다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CEB695F-4230-2F39-BD43-759877B1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60" y="2115664"/>
            <a:ext cx="2848373" cy="250542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0057B8B-CEB1-7BB2-8842-BBC1B731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64" y="3253379"/>
            <a:ext cx="543001" cy="103837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6AACC0CE-EF6C-8F48-C8C8-9C8640D15C6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FB55C1DD-B246-1EC3-9DC5-C035FD276BC8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F20CCC29-28A9-B2BA-FCD0-A4174BEAAC8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31217"/>
            <a:ext cx="755422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노랫말에 어울리는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신체 표현을 만들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안전한 생활을 위해 우리가 지켜야 할 규칙 이야기하기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08B9EB-971F-B445-0C33-B38AE21C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667" y="1582240"/>
            <a:ext cx="6875852" cy="4906472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2608481" y="1040334"/>
            <a:ext cx="7045544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교통안전을 위한 규칙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A86FA4A-8773-D293-9209-4B229C9A728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5861196-4790-590A-17E1-FAD1F5F805BF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B48169B-FFD8-997F-4249-7C4ED4D0487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C2306-E871-4A9E-BBD6-6FC313C5F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A6148CC-7B5A-FC1E-E063-DC024412E0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563C06D-D4C1-43DD-086B-56A73A91E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듣고 따라 부르며</a:t>
            </a:r>
            <a:r>
              <a:rPr kumimoji="1" lang="en-US" altLang="ko-KR" dirty="0"/>
              <a:t>, </a:t>
            </a:r>
            <a:r>
              <a:rPr kumimoji="1" lang="ko-KR" altLang="en-US" dirty="0"/>
              <a:t>노랫말의 의미 생각하기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B04C376-9473-5D1D-5058-E5DD0A34D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090" y="1795632"/>
            <a:ext cx="7296880" cy="35531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02F41E5-595B-2EF4-5A52-346687F8D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085" y="5359300"/>
            <a:ext cx="7275885" cy="112583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D7FF112-29E0-D5A4-AFD8-36984C942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403" y="1277775"/>
            <a:ext cx="4593423" cy="517756"/>
          </a:xfrm>
          <a:prstGeom prst="rect">
            <a:avLst/>
          </a:prstGeom>
        </p:spPr>
      </p:pic>
      <p:pic>
        <p:nvPicPr>
          <p:cNvPr id="14" name="Ⅳ-6-01 [어린이가 안전한 세상] 노래">
            <a:hlinkClick r:id="" action="ppaction://media"/>
            <a:extLst>
              <a:ext uri="{FF2B5EF4-FFF2-40B4-BE49-F238E27FC236}">
                <a16:creationId xmlns:a16="http://schemas.microsoft.com/office/drawing/2014/main" id="{0FD6A7C9-FF87-FA71-2B16-AA9735471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2707" y="1333453"/>
            <a:ext cx="406400" cy="406400"/>
          </a:xfrm>
          <a:prstGeom prst="rect">
            <a:avLst/>
          </a:prstGeom>
        </p:spPr>
      </p:pic>
      <p:pic>
        <p:nvPicPr>
          <p:cNvPr id="15" name="Ⅳ-6-02 [어린이가 안전한 세상] 반주">
            <a:hlinkClick r:id="" action="ppaction://media"/>
            <a:extLst>
              <a:ext uri="{FF2B5EF4-FFF2-40B4-BE49-F238E27FC236}">
                <a16:creationId xmlns:a16="http://schemas.microsoft.com/office/drawing/2014/main" id="{57E31873-BEEE-24F6-A920-257D767E1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2707" y="1956238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A85ABB6-D62B-3689-29AB-E4AAB5C8140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4C00190-EA05-9EDD-8A59-7CD426EC720E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51EE34E-D6A1-9DA4-76EC-99B051AE9E2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85CF-181E-82AE-20B3-7BBCC07C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67928D9-DF57-AE73-914C-61669D7D64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A4CB1AB-21BE-B360-6643-449689679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학급 친구들과 노랫말에 어울리는 신체 표현 만들기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810F284-10A3-667D-445B-0781064D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55" y="1609159"/>
            <a:ext cx="3934225" cy="409159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E61E1A-9994-E906-AD42-A9D7218A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113" y="3192911"/>
            <a:ext cx="4081601" cy="1533851"/>
          </a:xfrm>
          <a:prstGeom prst="rect">
            <a:avLst/>
          </a:prstGeom>
        </p:spPr>
      </p:pic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058B19C6-05E7-6349-C235-CD1DE74783A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1" name="텍스트 개체 틀 1">
            <a:extLst>
              <a:ext uri="{FF2B5EF4-FFF2-40B4-BE49-F238E27FC236}">
                <a16:creationId xmlns:a16="http://schemas.microsoft.com/office/drawing/2014/main" id="{379D78C6-A4FB-0F17-973D-5A9479FF5840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텍스트 개체 틀 1">
            <a:extLst>
              <a:ext uri="{FF2B5EF4-FFF2-40B4-BE49-F238E27FC236}">
                <a16:creationId xmlns:a16="http://schemas.microsoft.com/office/drawing/2014/main" id="{7CE08216-139D-268B-2D58-4E0AD86FAA1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9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67FC4-C8E3-64B3-79F5-F32E01F62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BAC300-5885-EA0B-BF4D-F732DE5DCB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E53241F-5EFA-295D-0D27-98B98215E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학급 친구들과 노랫말에 어울리는 신체 표현 만들기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22928B8-93D6-998A-D338-0BC90E32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16" y="1468034"/>
            <a:ext cx="4331596" cy="44493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D923632-A9A6-D2AE-753A-5438E318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83" y="2687628"/>
            <a:ext cx="3887458" cy="2469679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3E5BF59-20D6-8F3A-44E3-723126E5CA3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918053F-35E5-6DB3-7903-E71B5254E607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CBC00866-150E-6FED-DAE9-C318ED80D90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0DFD-76DF-41CB-CB49-AAB0C5D0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1B6185-C72C-45B1-0BB7-40AE1853B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7C2A12A-C0B7-AB4B-8C1A-93227DC9B5E3}"/>
              </a:ext>
            </a:extLst>
          </p:cNvPr>
          <p:cNvSpPr txBox="1">
            <a:spLocks/>
          </p:cNvSpPr>
          <p:nvPr/>
        </p:nvSpPr>
        <p:spPr>
          <a:xfrm>
            <a:off x="812335" y="981212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반주에 맞추어 노래를 부르며 신체 표현 촬영하기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0B5B582-E544-B49C-BE6C-F5FC5FBEC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240" y="1888603"/>
            <a:ext cx="3976760" cy="3988321"/>
          </a:xfrm>
          <a:prstGeom prst="rect">
            <a:avLst/>
          </a:prstGeom>
        </p:spPr>
      </p:pic>
      <p:pic>
        <p:nvPicPr>
          <p:cNvPr id="10" name="Ⅳ-6-02 [어린이가 안전한 세상] 반주">
            <a:hlinkClick r:id="" action="ppaction://media"/>
            <a:extLst>
              <a:ext uri="{FF2B5EF4-FFF2-40B4-BE49-F238E27FC236}">
                <a16:creationId xmlns:a16="http://schemas.microsoft.com/office/drawing/2014/main" id="{AFC6DD8D-9FF6-7F47-CBA8-DE6CCC8CF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7840" y="1953894"/>
            <a:ext cx="406400" cy="406400"/>
          </a:xfrm>
          <a:prstGeom prst="rect">
            <a:avLst/>
          </a:prstGeom>
        </p:spPr>
      </p:pic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B06C49C8-024B-46CE-A4E9-998348A49F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학급 친구들과 노랫말에 어울리는 신체 표현 만들기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1500A3E-6AE1-4647-8484-E741B23D319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CE47541B-6FDD-7F59-40F2-8BFDEE552637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512B991B-B10D-7C16-BFF2-6B54FAC3974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4AA98-650C-BA69-FCB4-F7E39837F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8B46C4-5A63-4719-9317-77C1D3A6D1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8951895-806B-2097-06F8-9D5D171EB99C}"/>
              </a:ext>
            </a:extLst>
          </p:cNvPr>
          <p:cNvSpPr txBox="1">
            <a:spLocks/>
          </p:cNvSpPr>
          <p:nvPr/>
        </p:nvSpPr>
        <p:spPr>
          <a:xfrm>
            <a:off x="812335" y="950934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영상을 감상하고 수정하기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A956900-9B06-462D-1BFF-615C615F7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5" y="1837846"/>
            <a:ext cx="4310153" cy="4347417"/>
          </a:xfrm>
          <a:prstGeom prst="rect">
            <a:avLst/>
          </a:prstGeom>
        </p:spPr>
      </p:pic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1F196AE1-456A-F228-DA5C-4FC7242ED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학급 친구들과 노랫말에 어울리는 신체 표현 만들기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F42902F-88A3-ADB1-FF0E-D4335BF72FF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B3A88A32-EF52-31C6-C50E-99E9E02F456D}"/>
              </a:ext>
            </a:extLst>
          </p:cNvPr>
          <p:cNvSpPr txBox="1">
            <a:spLocks/>
          </p:cNvSpPr>
          <p:nvPr/>
        </p:nvSpPr>
        <p:spPr>
          <a:xfrm>
            <a:off x="10236849" y="507016"/>
            <a:ext cx="165035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어린이가 안전한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8C888657-334E-43E4-C97B-05974EBB347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839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7812</TotalTime>
  <Words>370</Words>
  <Application>Microsoft Office PowerPoint</Application>
  <PresentationFormat>와이드스크린</PresentationFormat>
  <Paragraphs>69</Paragraphs>
  <Slides>12</Slides>
  <Notes>1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</vt:lpstr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191</cp:revision>
  <dcterms:created xsi:type="dcterms:W3CDTF">2024-07-03T01:17:18Z</dcterms:created>
  <dcterms:modified xsi:type="dcterms:W3CDTF">2025-02-27T07:42:36Z</dcterms:modified>
</cp:coreProperties>
</file>