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383" r:id="rId9"/>
    <p:sldId id="384" r:id="rId10"/>
    <p:sldId id="368" r:id="rId11"/>
    <p:sldId id="372" r:id="rId12"/>
    <p:sldId id="373" r:id="rId13"/>
    <p:sldId id="374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7.mp3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잘 </a:t>
            </a:r>
            <a:r>
              <a:rPr lang="ko-KR" altLang="en-US" dirty="0" err="1"/>
              <a:t>어울려요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0548-9315-C905-28F2-F1FFEC6A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0938A6C-2A41-D5EF-8145-813F72C074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B6C54B2-15E8-DCB3-C23D-F3873730D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돌림 노래를 부르며 소리의 어울림 느끼기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EB0C0DDC-83D6-C73C-EA1D-0DDE48EA26A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57195C43-BF32-B987-EE24-DA9475651F1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265509E-0D89-80AD-BD3F-F8CEEEBA7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22" y="1244433"/>
            <a:ext cx="7706801" cy="37629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BE7608-72A5-BDA3-83EA-D13FBA104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40" y="1732814"/>
            <a:ext cx="3752044" cy="217393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D564435-5553-B154-312E-9A287C448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390" y="5007333"/>
            <a:ext cx="1378230" cy="171513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BB62C49-2318-5040-462C-F63B59E3F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5188" y="4743766"/>
            <a:ext cx="1255442" cy="2057306"/>
          </a:xfrm>
          <a:prstGeom prst="rect">
            <a:avLst/>
          </a:prstGeom>
        </p:spPr>
      </p:pic>
      <p:pic>
        <p:nvPicPr>
          <p:cNvPr id="22" name="Ⅱ-1-06 [동네 한 바퀴] 3부 돌림 노래">
            <a:hlinkClick r:id="" action="ppaction://media"/>
            <a:extLst>
              <a:ext uri="{FF2B5EF4-FFF2-40B4-BE49-F238E27FC236}">
                <a16:creationId xmlns:a16="http://schemas.microsoft.com/office/drawing/2014/main" id="{22831F02-4FA4-D70D-1BC8-30786202C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09776" y="1748343"/>
            <a:ext cx="406400" cy="406400"/>
          </a:xfrm>
          <a:prstGeom prst="rect">
            <a:avLst/>
          </a:prstGeom>
        </p:spPr>
      </p:pic>
      <p:pic>
        <p:nvPicPr>
          <p:cNvPr id="23" name="Ⅱ-1-07 [동네 한 바퀴] 3부 돌림 노래 반주">
            <a:hlinkClick r:id="" action="ppaction://media"/>
            <a:extLst>
              <a:ext uri="{FF2B5EF4-FFF2-40B4-BE49-F238E27FC236}">
                <a16:creationId xmlns:a16="http://schemas.microsoft.com/office/drawing/2014/main" id="{1CBDB9F4-F6BA-C29F-AEDD-EC661A9CFB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80645" y="1748343"/>
            <a:ext cx="406400" cy="406400"/>
          </a:xfrm>
          <a:prstGeom prst="rect">
            <a:avLst/>
          </a:prstGeom>
        </p:spPr>
      </p:pic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63A513FF-53F7-11E6-754B-99EA8C7856E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66E7992C-752F-627F-2366-ED1D7AA6195F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94B9C6A-3E5B-1044-EA7C-014DB154E60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F1E7C8E-BB57-6B02-03B2-FEFDA5EFAA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5BF15D9F-D545-9609-7190-2352137E9D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C2C6C57E-5261-31E4-A8D3-131AD4F652C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2DD8451-24B6-632E-6BC6-F19436ED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84" y="2779194"/>
            <a:ext cx="9140632" cy="1966021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93BFDDDC-3E36-57CD-9700-98A47BDA3E6D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BAD79E61-6293-3B0F-6076-2DF5A1DC131E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EE40303-0612-6B72-AED7-2A6B77EACF6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394910" y="1060453"/>
            <a:ext cx="114021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주변에서 잘 어울리는 것들을 찾아 자유롭게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C57BE54-C7CA-58DA-DAF2-66E05865E46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E4CA7B53-BE95-FD07-0F76-5E8FAE7755C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AF32EE2-C053-F492-3B42-CC039919FD1E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3057FE-9748-4C78-1DFB-5888FF26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" y="1742361"/>
            <a:ext cx="12107965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7" y="2564004"/>
            <a:ext cx="865473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돌림 노래를 부르며 소리의 어울림을 경험할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        </a:t>
            </a:r>
            <a:r>
              <a:rPr kumimoji="1" lang="ko-KR" altLang="en-US" dirty="0"/>
              <a:t>에 어울리는 그림을 선택하여 붙이기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599314" y="112702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제시된 그림과 어울리는 그림 찾기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BBB5DEAA-883C-2B95-BA08-E63513AB2E00}"/>
              </a:ext>
            </a:extLst>
          </p:cNvPr>
          <p:cNvSpPr txBox="1">
            <a:spLocks/>
          </p:cNvSpPr>
          <p:nvPr/>
        </p:nvSpPr>
        <p:spPr>
          <a:xfrm>
            <a:off x="766103" y="1867218"/>
            <a:ext cx="1039610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26</a:t>
            </a:r>
            <a:r>
              <a:rPr kumimoji="1" lang="ko-KR" altLang="en-US" sz="2400" dirty="0">
                <a:solidFill>
                  <a:schemeClr val="tx1"/>
                </a:solidFill>
              </a:rPr>
              <a:t>쪽 </a:t>
            </a:r>
            <a:r>
              <a:rPr kumimoji="1" lang="en-US" altLang="ko-KR" sz="2400" dirty="0">
                <a:solidFill>
                  <a:schemeClr val="tx1"/>
                </a:solidFill>
              </a:rPr>
              <a:t>[</a:t>
            </a:r>
            <a:r>
              <a:rPr kumimoji="1" lang="ko-KR" altLang="en-US" sz="2400" dirty="0">
                <a:solidFill>
                  <a:schemeClr val="tx1"/>
                </a:solidFill>
              </a:rPr>
              <a:t>활동 </a:t>
            </a:r>
            <a:r>
              <a:rPr kumimoji="1" lang="en-US" altLang="ko-KR" sz="2400" dirty="0">
                <a:solidFill>
                  <a:schemeClr val="tx1"/>
                </a:solidFill>
              </a:rPr>
              <a:t>1]</a:t>
            </a:r>
            <a:r>
              <a:rPr kumimoji="1" lang="ko-KR" altLang="en-US" sz="2400" dirty="0">
                <a:solidFill>
                  <a:schemeClr val="tx1"/>
                </a:solidFill>
              </a:rPr>
              <a:t>의 그림과 어울리는 그림을 찾아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붙임딱지를</a:t>
            </a:r>
            <a:r>
              <a:rPr kumimoji="1" lang="ko-KR" altLang="en-US" sz="2400" dirty="0">
                <a:solidFill>
                  <a:schemeClr val="tx1"/>
                </a:solidFill>
              </a:rPr>
              <a:t> 붙여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C4DBC49-9F13-C2A5-57AC-8B4B49514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02" y="308772"/>
            <a:ext cx="462000" cy="252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31173B1-8114-9B22-83E6-5B181E41C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610" y="2812543"/>
            <a:ext cx="7516274" cy="24958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E41A37D-029F-D442-DBB3-3BFA8EAD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064" y="2908529"/>
            <a:ext cx="2266966" cy="2004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A18B4B4-90BD-FAF3-7C57-060CB291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8" y="5443818"/>
            <a:ext cx="11974596" cy="1228896"/>
          </a:xfrm>
          <a:prstGeom prst="rect">
            <a:avLst/>
          </a:prstGeom>
        </p:spPr>
      </p:pic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AFF5E377-0F1B-6114-511A-0DB3AA2E7FF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BB6AB336-361F-6FD0-8E4B-E8E7E6557C0D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7403EC-5C68-F9C2-96D3-F5FA7DABF85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8100-9B16-F79E-30E7-EC538E367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ECD365-F0E0-44B4-4CDC-F4ABE1FDA4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B87D45C-CFA7-9DA3-A3A7-8D8DA94035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       </a:t>
            </a:r>
            <a:r>
              <a:rPr kumimoji="1" lang="ko-KR" altLang="en-US" dirty="0"/>
              <a:t>에 어울리는 그림을 선택하여 붙이기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D2FEC24-7494-7DB4-F31A-86BCEAC68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1" y="3019575"/>
            <a:ext cx="11177125" cy="2197874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F4E2425E-7899-D2E9-325C-798565588839}"/>
              </a:ext>
            </a:extLst>
          </p:cNvPr>
          <p:cNvSpPr txBox="1">
            <a:spLocks/>
          </p:cNvSpPr>
          <p:nvPr/>
        </p:nvSpPr>
        <p:spPr>
          <a:xfrm>
            <a:off x="828170" y="1711278"/>
            <a:ext cx="9987618" cy="95109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고래는 바다에 살기 때문에 위에 있는 고래 그림과 아래에 붙인 바다 그림이 잘 어울립니다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7B8BA99-C015-2DDB-2D88-B2226CA6B86D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1C49D47-9E48-52FD-83E5-09DD5DEF9B46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AC17601-3378-CE07-188E-75C4A1183E0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E7DF6F0-0ECF-0AAD-F0BD-B61B13F86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06" y="298437"/>
            <a:ext cx="46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BE34C-93EA-3C21-32B1-067F35AC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293C3C-572B-D417-EAAE-7E99458668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2F96F2F-3A03-A053-A62D-A0EC9FDB85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소리의 어울림 느끼기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EC8065CB-C4BC-27C7-00F1-6ABF11DA9C2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FDF3B393-35EA-92AC-7C5D-9BB0C3DF4ED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C6035ED-C0D1-5901-735F-E0BB31E2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4" y="4671971"/>
            <a:ext cx="5336751" cy="207944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DA43824-CF44-559A-C731-B294326B5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29" y="2043942"/>
            <a:ext cx="10355279" cy="2833581"/>
          </a:xfrm>
          <a:prstGeom prst="rect">
            <a:avLst/>
          </a:prstGeom>
        </p:spPr>
      </p:pic>
      <p:pic>
        <p:nvPicPr>
          <p:cNvPr id="13" name="Ⅱ-1-03 [동네 한 바퀴] 소리의 어울림(실로폰)">
            <a:hlinkClick r:id="" action="ppaction://media"/>
            <a:extLst>
              <a:ext uri="{FF2B5EF4-FFF2-40B4-BE49-F238E27FC236}">
                <a16:creationId xmlns:a16="http://schemas.microsoft.com/office/drawing/2014/main" id="{0DBC83A0-9B3F-3E26-B83B-64E9D133A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800" y="2456380"/>
            <a:ext cx="406400" cy="406400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061EBB1E-3345-C17E-7F5D-360DC34FEC2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31C07A2-C9E1-4519-A4B8-663F0D2285C7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A6D9BE6-21AE-D78E-3E95-ECB8037788C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리듬꼴을 읽으며 차이를 느껴 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점음표의 리듬을 살려 노래 부르기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5F3B59-2D97-9127-3FF6-D8D53D1B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133" y="1869542"/>
            <a:ext cx="4763165" cy="388674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205FE85-2413-EB8E-829B-C1FA90556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644" y="2248111"/>
            <a:ext cx="1909731" cy="3129604"/>
          </a:xfrm>
          <a:prstGeom prst="rect">
            <a:avLst/>
          </a:prstGeom>
        </p:spPr>
      </p:pic>
      <p:pic>
        <p:nvPicPr>
          <p:cNvPr id="14" name="Ⅱ-1-04 [동네 한 바퀴] 리듬꼴">
            <a:hlinkClick r:id="" action="ppaction://media"/>
            <a:extLst>
              <a:ext uri="{FF2B5EF4-FFF2-40B4-BE49-F238E27FC236}">
                <a16:creationId xmlns:a16="http://schemas.microsoft.com/office/drawing/2014/main" id="{D72A03E0-2B5C-DACC-2A88-760D137E0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8004" y="3429000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647C7376-5325-A065-AA39-3FC8364B853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6A621E27-D446-6F19-BD37-9572CE17DC6F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300CAEA-F90A-2AED-8038-57B3185825B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E588-FAC7-8690-CB62-95688B42C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DE674ED-5930-3B5A-7911-DC09973660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411599E-2F3D-F5C6-6B2C-6B906D855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0AE368D-161E-79B9-DA12-AD8EC35F0193}"/>
              </a:ext>
            </a:extLst>
          </p:cNvPr>
          <p:cNvSpPr txBox="1">
            <a:spLocks/>
          </p:cNvSpPr>
          <p:nvPr/>
        </p:nvSpPr>
        <p:spPr>
          <a:xfrm>
            <a:off x="977131" y="1336615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오스티나토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반주를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0CA3172F-BB08-369D-10AB-DB449F321DF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59D147E-25FB-EE61-F93C-D99053FBB7D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F809447-54BA-212A-4AF2-CFB70E79D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597" y="2873281"/>
            <a:ext cx="5992061" cy="155279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D2751BA-783A-1F34-738C-3D03C3D24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542" y="2568460"/>
            <a:ext cx="3267531" cy="2276793"/>
          </a:xfrm>
          <a:prstGeom prst="rect">
            <a:avLst/>
          </a:prstGeom>
        </p:spPr>
      </p:pic>
      <p:pic>
        <p:nvPicPr>
          <p:cNvPr id="3" name="Ⅱ-1-05 [동네 한 바퀴] 오스티나토 반주(실로폰)">
            <a:hlinkClick r:id="" action="ppaction://media"/>
            <a:extLst>
              <a:ext uri="{FF2B5EF4-FFF2-40B4-BE49-F238E27FC236}">
                <a16:creationId xmlns:a16="http://schemas.microsoft.com/office/drawing/2014/main" id="{E728D275-3CE7-6691-FDF8-071B620F8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3" y="3225800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B87E89C-ED1D-79A7-E2ED-0C35A484A42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E7B86B3-65A7-99C5-3FFF-A825F131FCEF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A1AA556-9B8B-AB39-4652-3423C1C67B9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0221A-9D10-87AB-BA32-5796383A6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347AF5E-29E7-6542-C770-3B3B2AF854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3AC67D1-63C5-7A95-4659-60C995827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E06DC56-2D7E-9DE4-0579-0CC365044F8D}"/>
              </a:ext>
            </a:extLst>
          </p:cNvPr>
          <p:cNvSpPr txBox="1">
            <a:spLocks/>
          </p:cNvSpPr>
          <p:nvPr/>
        </p:nvSpPr>
        <p:spPr>
          <a:xfrm>
            <a:off x="872436" y="802436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오스티나토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반주에 맞추어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C722E09C-7157-99EF-DAA6-F38EFC0EC08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7C10D53D-CB48-81CF-5056-6497F541C4A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853936D-EB4B-374C-F4F8-6D0B3F6FD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532" y="3959668"/>
            <a:ext cx="3267531" cy="227679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DF1EC1-7C73-52BA-F814-416A92DC3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614" y="2077911"/>
            <a:ext cx="3609904" cy="1571908"/>
          </a:xfrm>
          <a:prstGeom prst="rect">
            <a:avLst/>
          </a:prstGeom>
        </p:spPr>
      </p:pic>
      <p:pic>
        <p:nvPicPr>
          <p:cNvPr id="13" name="Ⅱ-1-01 [동네 한 바퀴] 노래">
            <a:hlinkClick r:id="" action="ppaction://media"/>
            <a:extLst>
              <a:ext uri="{FF2B5EF4-FFF2-40B4-BE49-F238E27FC236}">
                <a16:creationId xmlns:a16="http://schemas.microsoft.com/office/drawing/2014/main" id="{92F5A771-E9F8-564B-8285-8519DC790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671" y="937942"/>
            <a:ext cx="406400" cy="406400"/>
          </a:xfrm>
          <a:prstGeom prst="rect">
            <a:avLst/>
          </a:prstGeom>
        </p:spPr>
      </p:pic>
      <p:pic>
        <p:nvPicPr>
          <p:cNvPr id="14" name="Ⅱ-1-02 [동네 한 바퀴] 반주">
            <a:hlinkClick r:id="" action="ppaction://media"/>
            <a:extLst>
              <a:ext uri="{FF2B5EF4-FFF2-40B4-BE49-F238E27FC236}">
                <a16:creationId xmlns:a16="http://schemas.microsoft.com/office/drawing/2014/main" id="{F55D4B16-B7D5-F256-60E1-0B6F7B3105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671" y="1602604"/>
            <a:ext cx="406400" cy="406400"/>
          </a:xfrm>
          <a:prstGeom prst="rect">
            <a:avLst/>
          </a:prstGeom>
        </p:spPr>
      </p:pic>
      <p:pic>
        <p:nvPicPr>
          <p:cNvPr id="16" name="Ⅱ-1-02 [동네 한 바퀴] 반주">
            <a:hlinkClick r:id="" action="ppaction://media"/>
            <a:extLst>
              <a:ext uri="{FF2B5EF4-FFF2-40B4-BE49-F238E27FC236}">
                <a16:creationId xmlns:a16="http://schemas.microsoft.com/office/drawing/2014/main" id="{E59EA204-F73F-E162-B408-3D4CA8F065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8994" y="3804161"/>
            <a:ext cx="406400" cy="406400"/>
          </a:xfrm>
          <a:prstGeom prst="rect">
            <a:avLst/>
          </a:prstGeom>
        </p:spPr>
      </p:pic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104FC261-B5A3-E00E-DD81-47B9A5A823E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335DE097-3C41-9142-A2B8-E82FDD10462C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어울려요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15C57DD-5E32-C344-D816-F08BF465373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84E135C-9366-36C8-341D-71524947B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982" y="1505134"/>
            <a:ext cx="5898029" cy="49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6569</TotalTime>
  <Words>341</Words>
  <Application>Microsoft Office PowerPoint</Application>
  <PresentationFormat>와이드스크린</PresentationFormat>
  <Paragraphs>74</Paragraphs>
  <Slides>12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NanumGothic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173</cp:revision>
  <dcterms:created xsi:type="dcterms:W3CDTF">2024-07-03T01:17:18Z</dcterms:created>
  <dcterms:modified xsi:type="dcterms:W3CDTF">2025-02-25T06:30:15Z</dcterms:modified>
</cp:coreProperties>
</file>