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6"/>
  </p:notesMasterIdLst>
  <p:handoutMasterIdLst>
    <p:handoutMasterId r:id="rId27"/>
  </p:handoutMasterIdLst>
  <p:sldIdLst>
    <p:sldId id="300" r:id="rId5"/>
    <p:sldId id="339" r:id="rId6"/>
    <p:sldId id="304" r:id="rId7"/>
    <p:sldId id="522" r:id="rId8"/>
    <p:sldId id="355" r:id="rId9"/>
    <p:sldId id="537" r:id="rId10"/>
    <p:sldId id="538" r:id="rId11"/>
    <p:sldId id="539" r:id="rId12"/>
    <p:sldId id="527" r:id="rId13"/>
    <p:sldId id="532" r:id="rId14"/>
    <p:sldId id="540" r:id="rId15"/>
    <p:sldId id="541" r:id="rId16"/>
    <p:sldId id="542" r:id="rId17"/>
    <p:sldId id="545" r:id="rId18"/>
    <p:sldId id="546" r:id="rId19"/>
    <p:sldId id="533" r:id="rId20"/>
    <p:sldId id="534" r:id="rId21"/>
    <p:sldId id="549" r:id="rId22"/>
    <p:sldId id="536" r:id="rId23"/>
    <p:sldId id="350" r:id="rId24"/>
    <p:sldId id="295" r:id="rId25"/>
  </p:sldIdLst>
  <p:sldSz cx="12192000" cy="6858000"/>
  <p:notesSz cx="6858000" cy="9144000"/>
  <p:embeddedFontLst>
    <p:embeddedFont>
      <p:font typeface="나눔고딕" panose="020D0604000000000000" pitchFamily="50" charset="-127"/>
      <p:regular r:id="rId28"/>
      <p:bold r:id="rId29"/>
    </p:embeddedFont>
    <p:embeddedFont>
      <p:font typeface="나눔고딕" panose="020D0604000000000000" pitchFamily="50" charset="-127"/>
      <p:regular r:id="rId28"/>
      <p:bold r:id="rId29"/>
    </p:embeddedFont>
    <p:embeddedFont>
      <p:font typeface="NanumGothicExtraBold" panose="020D0904000000000000" pitchFamily="50" charset="-127"/>
      <p:bold r:id="rId30"/>
    </p:embeddedFont>
    <p:embeddedFont>
      <p:font typeface="맑은 고딕" panose="020B0503020000020004" pitchFamily="50" charset="-127"/>
      <p:regular r:id="rId31"/>
      <p:bold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7.mp3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p3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0.mp3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p3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8" y="3375863"/>
            <a:ext cx="6720804" cy="792000"/>
          </a:xfrm>
        </p:spPr>
        <p:txBody>
          <a:bodyPr/>
          <a:lstStyle/>
          <a:p>
            <a:r>
              <a:rPr lang="ko-KR" altLang="en-US" dirty="0"/>
              <a:t>왈츠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D2BF8-A7E4-D0EB-9FD5-67951707B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886183-15EE-0BA4-10F4-5AE901ED04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B8B3998-3BE3-695C-A985-AA9FF7768DFA}"/>
              </a:ext>
            </a:extLst>
          </p:cNvPr>
          <p:cNvSpPr txBox="1">
            <a:spLocks/>
          </p:cNvSpPr>
          <p:nvPr/>
        </p:nvSpPr>
        <p:spPr>
          <a:xfrm>
            <a:off x="950541" y="945568"/>
            <a:ext cx="808737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성부 연습하기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0830C267-D4A4-2651-F2EA-46C2BBE1F58E}"/>
              </a:ext>
            </a:extLst>
          </p:cNvPr>
          <p:cNvSpPr txBox="1">
            <a:spLocks/>
          </p:cNvSpPr>
          <p:nvPr/>
        </p:nvSpPr>
        <p:spPr>
          <a:xfrm>
            <a:off x="4538289" y="6485231"/>
            <a:ext cx="3097666" cy="187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D5F167A-688E-ED7B-1BB3-7A1F66A08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231" y="1642831"/>
            <a:ext cx="4295858" cy="493614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4D6D2F3-2108-0376-07CE-E678760FB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273" y="1641378"/>
            <a:ext cx="4295858" cy="493759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82D3B25-AF13-E6E0-1C5D-2DFA61AC3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851" y="1487474"/>
            <a:ext cx="609685" cy="447737"/>
          </a:xfrm>
          <a:prstGeom prst="rect">
            <a:avLst/>
          </a:prstGeom>
        </p:spPr>
      </p:pic>
      <p:pic>
        <p:nvPicPr>
          <p:cNvPr id="16" name="Ⅳ-4-04 [왈츠] 리코더 2 + 반주">
            <a:hlinkClick r:id="" action="ppaction://media"/>
            <a:extLst>
              <a:ext uri="{FF2B5EF4-FFF2-40B4-BE49-F238E27FC236}">
                <a16:creationId xmlns:a16="http://schemas.microsoft.com/office/drawing/2014/main" id="{EE1F319C-98B3-D00F-F694-D4572B6C5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0831" y="1838794"/>
            <a:ext cx="406400" cy="406400"/>
          </a:xfrm>
          <a:prstGeom prst="rect">
            <a:avLst/>
          </a:prstGeom>
        </p:spPr>
      </p:pic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6E2D8698-DE42-33D7-27AD-D70C650B10D1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584E1FBB-27FC-E7DB-4ACA-FCDD40F96FF7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C3D99503-5075-357F-FAC1-AA6BFF35FAF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C6F82CE-6792-5A01-7DBC-5866998ACC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자세와 주법으로 기악 합주 하기</a:t>
            </a:r>
          </a:p>
        </p:txBody>
      </p:sp>
    </p:spTree>
    <p:extLst>
      <p:ext uri="{BB962C8B-B14F-4D97-AF65-F5344CB8AC3E}">
        <p14:creationId xmlns:p14="http://schemas.microsoft.com/office/powerpoint/2010/main" val="207596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A1A3C-34D5-57E6-21E0-47B470A58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4E8FEDD-4A38-C770-739C-19283D6512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77C00C9-0A56-A066-CA5C-467D14F8628B}"/>
              </a:ext>
            </a:extLst>
          </p:cNvPr>
          <p:cNvSpPr txBox="1">
            <a:spLocks/>
          </p:cNvSpPr>
          <p:nvPr/>
        </p:nvSpPr>
        <p:spPr>
          <a:xfrm>
            <a:off x="1347231" y="1005730"/>
            <a:ext cx="8850021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중주 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56062F9-4592-E8D9-9652-FC38F0294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231" y="1642831"/>
            <a:ext cx="4295858" cy="493614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A4BCDDC-2C9F-9B94-8270-006D56588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273" y="1641378"/>
            <a:ext cx="4295858" cy="493759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06A68FD-765B-AF89-4042-4E69879BF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851" y="1487474"/>
            <a:ext cx="609685" cy="447737"/>
          </a:xfrm>
          <a:prstGeom prst="rect">
            <a:avLst/>
          </a:prstGeom>
        </p:spPr>
      </p:pic>
      <p:pic>
        <p:nvPicPr>
          <p:cNvPr id="16" name="Ⅳ-4-05 [왈츠] 리코더 2중주 + 반주">
            <a:hlinkClick r:id="" action="ppaction://media"/>
            <a:extLst>
              <a:ext uri="{FF2B5EF4-FFF2-40B4-BE49-F238E27FC236}">
                <a16:creationId xmlns:a16="http://schemas.microsoft.com/office/drawing/2014/main" id="{C441E802-370E-845A-0DAE-043532C9C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0831" y="1856505"/>
            <a:ext cx="406400" cy="406400"/>
          </a:xfrm>
          <a:prstGeom prst="rect">
            <a:avLst/>
          </a:prstGeom>
        </p:spPr>
      </p:pic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4DB3FF12-FBAA-CD5C-3069-8D93639728F1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38E60715-B75B-B63F-5D7D-2E0ADBC192FF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423FC53E-D04A-DA96-B089-55258868DD2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505BF3-769E-8BDF-52D5-E412B7D02A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자세와 주법으로 기악 합주 하기</a:t>
            </a:r>
          </a:p>
        </p:txBody>
      </p:sp>
    </p:spTree>
    <p:extLst>
      <p:ext uri="{BB962C8B-B14F-4D97-AF65-F5344CB8AC3E}">
        <p14:creationId xmlns:p14="http://schemas.microsoft.com/office/powerpoint/2010/main" val="162498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7EAFA-1A56-26DF-91A3-0F6E69505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A463523-27B0-C075-E9C9-98916EA18A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CBBB152-5560-A78C-8B27-8B47E8367369}"/>
              </a:ext>
            </a:extLst>
          </p:cNvPr>
          <p:cNvSpPr txBox="1">
            <a:spLocks/>
          </p:cNvSpPr>
          <p:nvPr/>
        </p:nvSpPr>
        <p:spPr>
          <a:xfrm>
            <a:off x="858612" y="1231387"/>
            <a:ext cx="908359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빠르기말의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의미를 이해하고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빠르기에 유의하여 리코더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중주 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A2449EE-AE96-6A60-981B-A3988610C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294" y="2609236"/>
            <a:ext cx="8721321" cy="1125586"/>
          </a:xfrm>
          <a:prstGeom prst="rect">
            <a:avLst/>
          </a:prstGeom>
        </p:spPr>
      </p:pic>
      <p:pic>
        <p:nvPicPr>
          <p:cNvPr id="12" name="Ⅳ-4-05 [왈츠] 리코더 2중주 + 반주">
            <a:hlinkClick r:id="" action="ppaction://media"/>
            <a:extLst>
              <a:ext uri="{FF2B5EF4-FFF2-40B4-BE49-F238E27FC236}">
                <a16:creationId xmlns:a16="http://schemas.microsoft.com/office/drawing/2014/main" id="{A34A5901-697F-55D6-E26D-19595986F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285" y="2737580"/>
            <a:ext cx="406400" cy="406400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7A838693-67CD-6CC8-E1DA-25B03CA0A656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986E5C7E-6F5E-4718-9792-74DE50CADF24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6A8B9036-AE7C-2783-1711-FBA6B5E4117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570D7DE-21CE-5264-90DF-C0A69BC1B4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자세와 주법으로 기악 합주 하기</a:t>
            </a:r>
          </a:p>
        </p:txBody>
      </p:sp>
    </p:spTree>
    <p:extLst>
      <p:ext uri="{BB962C8B-B14F-4D97-AF65-F5344CB8AC3E}">
        <p14:creationId xmlns:p14="http://schemas.microsoft.com/office/powerpoint/2010/main" val="7369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E806C-AC43-5C57-6B98-5C768C6CB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BF6DBBC-ABA0-C961-C9F8-B1A87D3ACF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6B9744A-AF60-B18A-BA07-B4E3336C1768}"/>
              </a:ext>
            </a:extLst>
          </p:cNvPr>
          <p:cNvSpPr txBox="1">
            <a:spLocks/>
          </p:cNvSpPr>
          <p:nvPr/>
        </p:nvSpPr>
        <p:spPr>
          <a:xfrm>
            <a:off x="931912" y="1038159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바른 자세와 주법으로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글로켄슈필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성부 연습하기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1A7847D-C785-B4F5-0CC8-78863AD8F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39" y="1717517"/>
            <a:ext cx="9442250" cy="1525839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761D69D-60E4-338A-FF23-EDA4326A3B7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AA0324AF-A441-1CCF-33CB-379B6BC71AF7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A232ACF6-5356-DB4D-912A-6F3A78241D0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61EDEDDB-9452-5703-9760-9884C0EC7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39" y="3444437"/>
            <a:ext cx="9442250" cy="155729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C17CDCB-C0F7-0A57-6119-63280E134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38" y="5107506"/>
            <a:ext cx="5157633" cy="1622282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6BD3199-030D-E1C3-B1DD-34555369A0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자세와 주법으로 기악 합주 하기</a:t>
            </a:r>
          </a:p>
        </p:txBody>
      </p:sp>
    </p:spTree>
    <p:extLst>
      <p:ext uri="{BB962C8B-B14F-4D97-AF65-F5344CB8AC3E}">
        <p14:creationId xmlns:p14="http://schemas.microsoft.com/office/powerpoint/2010/main" val="2625188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2F28A-A098-1B8B-C0DF-1CD5DBD59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702355E-88F6-EF6A-851B-0C7E20DC72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7877AB7-179C-4442-745B-DAFAC44BFE04}"/>
              </a:ext>
            </a:extLst>
          </p:cNvPr>
          <p:cNvSpPr txBox="1">
            <a:spLocks/>
          </p:cNvSpPr>
          <p:nvPr/>
        </p:nvSpPr>
        <p:spPr>
          <a:xfrm>
            <a:off x="873768" y="993946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가락 악기로 합주 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71E642EE-E6AF-A7CB-BA05-E97330E0B946}"/>
              </a:ext>
            </a:extLst>
          </p:cNvPr>
          <p:cNvSpPr txBox="1">
            <a:spLocks/>
          </p:cNvSpPr>
          <p:nvPr/>
        </p:nvSpPr>
        <p:spPr>
          <a:xfrm>
            <a:off x="4538289" y="6485231"/>
            <a:ext cx="3097666" cy="187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2C59A48-19D1-BD8F-841F-40FAE9679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231" y="1642831"/>
            <a:ext cx="4295858" cy="493614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A88D366-71AD-7A21-B2ED-ADCBFB345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273" y="1641378"/>
            <a:ext cx="4295858" cy="493759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80B3821-C96E-A131-333F-4EF6187B6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851" y="1487474"/>
            <a:ext cx="609685" cy="447737"/>
          </a:xfrm>
          <a:prstGeom prst="rect">
            <a:avLst/>
          </a:prstGeom>
        </p:spPr>
      </p:pic>
      <p:pic>
        <p:nvPicPr>
          <p:cNvPr id="16" name="Ⅳ-4-07 [왈츠] 리코더 2중주 + 실로폰 + 반주">
            <a:hlinkClick r:id="" action="ppaction://media"/>
            <a:extLst>
              <a:ext uri="{FF2B5EF4-FFF2-40B4-BE49-F238E27FC236}">
                <a16:creationId xmlns:a16="http://schemas.microsoft.com/office/drawing/2014/main" id="{78ABC912-6329-2E11-59B5-1446D7C8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768" y="1834992"/>
            <a:ext cx="406400" cy="406400"/>
          </a:xfrm>
          <a:prstGeom prst="rect">
            <a:avLst/>
          </a:prstGeom>
        </p:spPr>
      </p:pic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6FFE1FD4-8A75-1E54-82F1-C0AFCF508785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97D8C35B-1448-43DF-E745-B4F387047803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20EC9DB7-9A5A-0641-68CA-403B5865495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C3AFD9E-BF9A-8848-A1E4-903B71A2DB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자세와 주법으로 기악 합주 하기</a:t>
            </a:r>
          </a:p>
        </p:txBody>
      </p:sp>
    </p:spTree>
    <p:extLst>
      <p:ext uri="{BB962C8B-B14F-4D97-AF65-F5344CB8AC3E}">
        <p14:creationId xmlns:p14="http://schemas.microsoft.com/office/powerpoint/2010/main" val="277726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8737B-967B-C2AF-90E0-139392D65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F775BED-8649-1A8D-7FAE-D6CD164A09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6262358-6083-1401-26E9-10607CAAB882}"/>
              </a:ext>
            </a:extLst>
          </p:cNvPr>
          <p:cNvSpPr txBox="1">
            <a:spLocks/>
          </p:cNvSpPr>
          <p:nvPr/>
        </p:nvSpPr>
        <p:spPr>
          <a:xfrm>
            <a:off x="873768" y="993946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바른 자세와 주법으로 리듬 악기 성부 연습하기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72D365C-D5BF-F462-02C6-A812E672E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910" y="1955541"/>
            <a:ext cx="4429743" cy="1552792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F818EF41-6D10-3CE1-7266-CF6B926710C2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3061A4D6-F69A-D014-7A07-BDA124F641E2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9451C12E-50E9-79A9-DBB3-0060A9C29CF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765382B-EC8C-5E4E-5FF7-2675A63CB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549" y="1998409"/>
            <a:ext cx="4267796" cy="146705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0607F96-5680-06E3-47B8-B638FA1A24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720" y="4021140"/>
            <a:ext cx="9488224" cy="1438476"/>
          </a:xfrm>
          <a:prstGeom prst="rect">
            <a:avLst/>
          </a:prstGeom>
        </p:spPr>
      </p:pic>
      <p:pic>
        <p:nvPicPr>
          <p:cNvPr id="17" name="Ⅳ-4-08 [왈츠] 탬버린 + 마라카스 + 반주">
            <a:hlinkClick r:id="" action="ppaction://media"/>
            <a:extLst>
              <a:ext uri="{FF2B5EF4-FFF2-40B4-BE49-F238E27FC236}">
                <a16:creationId xmlns:a16="http://schemas.microsoft.com/office/drawing/2014/main" id="{3CC2CBD3-7FFB-FA99-1691-F13742EAF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5935" y="1098309"/>
            <a:ext cx="406400" cy="406400"/>
          </a:xfrm>
          <a:prstGeom prst="rect">
            <a:avLst/>
          </a:prstGeom>
        </p:spPr>
      </p:pic>
      <p:pic>
        <p:nvPicPr>
          <p:cNvPr id="18" name="Ⅳ-4-09 [왈츠] 큰북 + 작은북 + 반주">
            <a:hlinkClick r:id="" action="ppaction://media"/>
            <a:extLst>
              <a:ext uri="{FF2B5EF4-FFF2-40B4-BE49-F238E27FC236}">
                <a16:creationId xmlns:a16="http://schemas.microsoft.com/office/drawing/2014/main" id="{ED360A78-1F79-E75A-B85C-0729E13B15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762" y="1640802"/>
            <a:ext cx="406400" cy="406400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8B86200-FB43-CDCB-F2A7-69AD2474C8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자세와 주법으로 기악 합주 하기</a:t>
            </a:r>
          </a:p>
        </p:txBody>
      </p:sp>
    </p:spTree>
    <p:extLst>
      <p:ext uri="{BB962C8B-B14F-4D97-AF65-F5344CB8AC3E}">
        <p14:creationId xmlns:p14="http://schemas.microsoft.com/office/powerpoint/2010/main" val="410369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1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1A059-E005-4CD6-FCEC-7521928C4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A11C4F5-AD52-5B5E-B16A-9DB0464FBCD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4F1E53F-CF74-4557-DDED-FBF5858A3C9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A09C438-183E-BB09-B770-83DC0DEF7162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170150B7-958B-3257-291B-92938D98797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4" name="슬라이드 번호 개체 틀 1">
            <a:extLst>
              <a:ext uri="{FF2B5EF4-FFF2-40B4-BE49-F238E27FC236}">
                <a16:creationId xmlns:a16="http://schemas.microsoft.com/office/drawing/2014/main" id="{7AC9A6DB-9044-68BD-D8A1-10B88E96BDC1}"/>
              </a:ext>
            </a:extLst>
          </p:cNvPr>
          <p:cNvSpPr txBox="1">
            <a:spLocks/>
          </p:cNvSpPr>
          <p:nvPr/>
        </p:nvSpPr>
        <p:spPr>
          <a:xfrm>
            <a:off x="4538289" y="6485231"/>
            <a:ext cx="3097666" cy="187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F7BE7BD-1ADA-B694-C107-CB0B713F8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231" y="1642831"/>
            <a:ext cx="4295858" cy="493614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22B7923-2C94-42E9-DAA5-649826993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273" y="1641378"/>
            <a:ext cx="4295858" cy="493759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A9B8064-9020-38D7-D705-1E2C99368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851" y="1487474"/>
            <a:ext cx="609685" cy="447737"/>
          </a:xfrm>
          <a:prstGeom prst="rect">
            <a:avLst/>
          </a:prstGeom>
        </p:spPr>
      </p:pic>
      <p:pic>
        <p:nvPicPr>
          <p:cNvPr id="19" name="Ⅳ-4-10 [왈츠] 탬버린 + 마라카스 + 큰북 + 작은북 + 반주">
            <a:hlinkClick r:id="" action="ppaction://media"/>
            <a:extLst>
              <a:ext uri="{FF2B5EF4-FFF2-40B4-BE49-F238E27FC236}">
                <a16:creationId xmlns:a16="http://schemas.microsoft.com/office/drawing/2014/main" id="{6B34BA5A-211F-A663-CC17-924C795A5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055" y="1857097"/>
            <a:ext cx="406400" cy="4064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4174A77-81FB-EC1D-7D26-25D3B82039AE}"/>
              </a:ext>
            </a:extLst>
          </p:cNvPr>
          <p:cNvSpPr txBox="1">
            <a:spLocks/>
          </p:cNvSpPr>
          <p:nvPr/>
        </p:nvSpPr>
        <p:spPr>
          <a:xfrm>
            <a:off x="878632" y="1107626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반주에 맞추어 리듬 악기로 합주하기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14B8EAB-3B4C-FBB8-F487-B33F140273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자세와 주법으로 기악 합주 하기</a:t>
            </a:r>
          </a:p>
        </p:txBody>
      </p:sp>
    </p:spTree>
    <p:extLst>
      <p:ext uri="{BB962C8B-B14F-4D97-AF65-F5344CB8AC3E}">
        <p14:creationId xmlns:p14="http://schemas.microsoft.com/office/powerpoint/2010/main" val="145586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352DF-70AA-DDB2-974E-096DBBC4B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BE75ABE-8797-270E-7BC8-620EC551AA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449B967-1920-18FE-85B8-614972A214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악곡의 특징을 살려 기악 합주하고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녹음이나 녹화하여 감상하기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15846E7-7C42-F540-C836-8C1B737CFB71}"/>
              </a:ext>
            </a:extLst>
          </p:cNvPr>
          <p:cNvSpPr txBox="1">
            <a:spLocks/>
          </p:cNvSpPr>
          <p:nvPr/>
        </p:nvSpPr>
        <p:spPr>
          <a:xfrm>
            <a:off x="873768" y="993946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기악 합주 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5F1C527-CC6B-90E4-BD03-83B095541A97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34E2E97-3CB3-5B19-3E78-BE0A5501E2E7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ACB042EA-B5F3-715C-C098-AB5F4AB3ADD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슬라이드 번호 개체 틀 1">
            <a:extLst>
              <a:ext uri="{FF2B5EF4-FFF2-40B4-BE49-F238E27FC236}">
                <a16:creationId xmlns:a16="http://schemas.microsoft.com/office/drawing/2014/main" id="{FC108022-EFBA-17E5-972C-A589907D45D0}"/>
              </a:ext>
            </a:extLst>
          </p:cNvPr>
          <p:cNvSpPr txBox="1">
            <a:spLocks/>
          </p:cNvSpPr>
          <p:nvPr/>
        </p:nvSpPr>
        <p:spPr>
          <a:xfrm>
            <a:off x="4538289" y="6485231"/>
            <a:ext cx="3097666" cy="187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14" name="슬라이드 번호 개체 틀 1">
            <a:extLst>
              <a:ext uri="{FF2B5EF4-FFF2-40B4-BE49-F238E27FC236}">
                <a16:creationId xmlns:a16="http://schemas.microsoft.com/office/drawing/2014/main" id="{E3F5B058-9C2A-064B-A04B-3C5132660131}"/>
              </a:ext>
            </a:extLst>
          </p:cNvPr>
          <p:cNvSpPr txBox="1">
            <a:spLocks/>
          </p:cNvSpPr>
          <p:nvPr/>
        </p:nvSpPr>
        <p:spPr>
          <a:xfrm>
            <a:off x="4538289" y="6485231"/>
            <a:ext cx="3097666" cy="187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30185FB-B85E-072B-BCF5-614086A65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231" y="1642831"/>
            <a:ext cx="4295858" cy="493614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EF2C812-DFB4-4C7A-90F1-CCA34C236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5273" y="1641378"/>
            <a:ext cx="4295858" cy="493759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08AFAC2-A4FA-8084-3593-A17117C21F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851" y="1487474"/>
            <a:ext cx="609685" cy="447737"/>
          </a:xfrm>
          <a:prstGeom prst="rect">
            <a:avLst/>
          </a:prstGeom>
        </p:spPr>
      </p:pic>
      <p:pic>
        <p:nvPicPr>
          <p:cNvPr id="19" name="Ⅳ-4-01 [왈츠] 기악 합주">
            <a:hlinkClick r:id="" action="ppaction://media"/>
            <a:extLst>
              <a:ext uri="{FF2B5EF4-FFF2-40B4-BE49-F238E27FC236}">
                <a16:creationId xmlns:a16="http://schemas.microsoft.com/office/drawing/2014/main" id="{1182DE4B-2F57-AD30-B51A-2D04ED702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3768" y="1789994"/>
            <a:ext cx="406400" cy="406400"/>
          </a:xfrm>
          <a:prstGeom prst="rect">
            <a:avLst/>
          </a:prstGeom>
        </p:spPr>
      </p:pic>
      <p:pic>
        <p:nvPicPr>
          <p:cNvPr id="20" name="Ⅳ-4-02 [왈츠] 반주">
            <a:hlinkClick r:id="" action="ppaction://media"/>
            <a:extLst>
              <a:ext uri="{FF2B5EF4-FFF2-40B4-BE49-F238E27FC236}">
                <a16:creationId xmlns:a16="http://schemas.microsoft.com/office/drawing/2014/main" id="{AEC51CB8-A966-A19E-6805-B98B4D08B7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3768" y="23894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3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0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96BD3-567F-D2FE-D1D4-4815E3CC6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706B4C5-AF51-7B8D-9BC3-83DC1E02F7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7E052C67-8B03-0255-092F-7AD4D8D980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악곡의 특징을 살려 기악 합주하고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녹음이나 녹화하여 감상하기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507A4DA-5D46-08B3-0855-6D70B6936DA0}"/>
              </a:ext>
            </a:extLst>
          </p:cNvPr>
          <p:cNvSpPr txBox="1">
            <a:spLocks/>
          </p:cNvSpPr>
          <p:nvPr/>
        </p:nvSpPr>
        <p:spPr>
          <a:xfrm>
            <a:off x="792000" y="1216780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악곡의 특징을 살펴보기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9354D70-F905-40CE-FA82-8440A07B140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160DED5-BC1E-5A93-7D9C-FE30C09646EA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AEE9E04-140D-FFF3-E3A6-C5A002BDA5D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825B132-71A4-CC59-E578-C13B89D4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06" y="2096647"/>
            <a:ext cx="10321787" cy="392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54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1213D-9ED2-09E7-F5C9-C6EC84F95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3F42D15-673D-673C-44B8-AD4A89E9E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19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C32D27A-CADE-95EF-1780-42DAF0EE9321}"/>
              </a:ext>
            </a:extLst>
          </p:cNvPr>
          <p:cNvSpPr txBox="1">
            <a:spLocks/>
          </p:cNvSpPr>
          <p:nvPr/>
        </p:nvSpPr>
        <p:spPr>
          <a:xfrm>
            <a:off x="959782" y="1252857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학급의 연주를 녹음이나 녹화하여 감상하기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97DD4956-349C-4298-D971-2018A4A9E07B}"/>
              </a:ext>
            </a:extLst>
          </p:cNvPr>
          <p:cNvSpPr txBox="1">
            <a:spLocks/>
          </p:cNvSpPr>
          <p:nvPr/>
        </p:nvSpPr>
        <p:spPr>
          <a:xfrm>
            <a:off x="278247" y="103317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165BB556-B7F3-8C39-98F0-4211CD54462F}"/>
              </a:ext>
            </a:extLst>
          </p:cNvPr>
          <p:cNvSpPr txBox="1">
            <a:spLocks/>
          </p:cNvSpPr>
          <p:nvPr/>
        </p:nvSpPr>
        <p:spPr>
          <a:xfrm>
            <a:off x="685529" y="2182409"/>
            <a:ext cx="1082094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카메라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휴대전화 등을 활용하여 학급의 기악 합주를 녹음 또는 녹화한다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영상이나 음원을 함께 감상한다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잘한 점과 노력할 점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느낌 등을 이야기한다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98F83D0-1E32-E64F-C5A0-B941B561655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F597FFA-9FDB-251D-A8B0-6B1D042705EF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78DF68F-1258-9F38-3683-67E12E3F038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7AFD899D-1C2C-3C6C-F466-074E9D09E2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악곡의 특징을 살려 기악 합주하고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녹음이나 녹화하여 감상하기</a:t>
            </a:r>
          </a:p>
        </p:txBody>
      </p:sp>
    </p:spTree>
    <p:extLst>
      <p:ext uri="{BB962C8B-B14F-4D97-AF65-F5344CB8AC3E}">
        <p14:creationId xmlns:p14="http://schemas.microsoft.com/office/powerpoint/2010/main" val="2788506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1194165" y="1243229"/>
            <a:ext cx="992767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브람스의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왈츠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FD1D5E1-770D-33D5-BB7B-D3E4D4636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707" y="2238222"/>
            <a:ext cx="4934639" cy="3715268"/>
          </a:xfrm>
          <a:prstGeom prst="rect">
            <a:avLst/>
          </a:prstGeom>
        </p:spPr>
      </p:pic>
      <p:pic>
        <p:nvPicPr>
          <p:cNvPr id="11" name="Ⅳ-4-11 [왈츠] 감상">
            <a:hlinkClick r:id="" action="ppaction://media"/>
            <a:extLst>
              <a:ext uri="{FF2B5EF4-FFF2-40B4-BE49-F238E27FC236}">
                <a16:creationId xmlns:a16="http://schemas.microsoft.com/office/drawing/2014/main" id="{FCED5CBE-4791-3147-6B53-6960D787C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6210" y="2477928"/>
            <a:ext cx="406400" cy="406400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68A09B5-301C-53D5-0D40-F54B35E154C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49491A-FE3F-9E23-7F6F-BBBF9507FE9C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526F7BAD-B863-E788-EEBE-2970C1AE1D0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5901DA7-F083-946F-18B7-F7C53B921955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3B6D90F-18A7-E871-2382-AE718D179CAE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D8AC6BCE-00B5-891F-9E2A-52AD3005B94D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48B26F8-08A4-F08F-FC96-34338FD25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38" y="2736716"/>
            <a:ext cx="9600358" cy="21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8890" y="2511762"/>
            <a:ext cx="755422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악곡의 특징을 살려 </a:t>
            </a:r>
            <a:endParaRPr kumimoji="1" lang="en-US" altLang="ko-KR" sz="4400" dirty="0"/>
          </a:p>
          <a:p>
            <a:pPr indent="0" algn="ctr">
              <a:buNone/>
            </a:pPr>
            <a:r>
              <a:rPr kumimoji="1" lang="ko-KR" altLang="en-US" sz="4400" dirty="0"/>
              <a:t>기악 합주를 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14A2-A1E7-3A0E-A9E1-85AAC81B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5401B5-2ABB-3582-6088-D082436787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366B083-2CB0-853A-E19E-2E2AFF244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자세와 주법으로 기악 합주 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2B5F1A1-C21A-1D11-A15A-914C81880FD9}"/>
              </a:ext>
            </a:extLst>
          </p:cNvPr>
          <p:cNvSpPr txBox="1">
            <a:spLocks/>
          </p:cNvSpPr>
          <p:nvPr/>
        </p:nvSpPr>
        <p:spPr>
          <a:xfrm>
            <a:off x="968662" y="1837448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리코더의 주요 가락을 악보에서 찾아 색연필로 표시하기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28BF71C-1917-D174-0864-3F31B9FDD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8219"/>
            <a:ext cx="12192000" cy="1659781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1050D88-4255-A4A4-6736-79D7ED061825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98CEBE7-06F1-0B4E-FD68-EC6B22C4E6B1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97B2EA-D930-57A9-82F4-A18A5594298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4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878633" y="1228874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주요 가락을 계이름으로 읽기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3A4C262F-4C73-F76A-7BB6-AD7A4C1AF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61" y="2271551"/>
            <a:ext cx="10593278" cy="2314898"/>
          </a:xfrm>
          <a:prstGeom prst="rect">
            <a:avLst/>
          </a:prstGeom>
        </p:spPr>
      </p:pic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C0C923AD-175F-18C1-7B6C-15B1CC0202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자세와 주법으로 기악 합주 하기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5CDC28C-3707-69D2-80E6-C296515C492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D0488DE-3F86-6567-A515-7DAD4657EB5B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480BF79-82E7-E6F7-F892-4619CB83204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9F9FC-CE45-6C84-FB77-375DEBC30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0BB5710-6505-1255-0AF9-66D519EE17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3E4C7E6-2C28-597B-C165-DCBFA2FED021}"/>
              </a:ext>
            </a:extLst>
          </p:cNvPr>
          <p:cNvSpPr txBox="1">
            <a:spLocks/>
          </p:cNvSpPr>
          <p:nvPr/>
        </p:nvSpPr>
        <p:spPr>
          <a:xfrm>
            <a:off x="968662" y="1398666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을 계이름으로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1C5FA35-7692-D136-680E-261E05AF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637" y="2702785"/>
            <a:ext cx="8457840" cy="1367811"/>
          </a:xfrm>
          <a:prstGeom prst="rect">
            <a:avLst/>
          </a:prstGeom>
        </p:spPr>
      </p:pic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CE4B1708-FBE3-D5AD-9AC0-6D4F5E55A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자세와 주법으로 기악 합주 하기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D493877-92D9-1112-0100-0C24FEDC1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98219"/>
            <a:ext cx="12192000" cy="1659781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778B9FBA-44CB-E82E-719E-57BDA838C93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E867C5E8-37BF-C800-FFD2-EBA9E38A60A9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12CE8A6A-A888-EEA1-C159-208F34C8AA7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7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ACE3F-0A53-F73F-5F9C-4EDD25FF3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664E06F-C548-4FFC-93DE-BA0522AAF90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9CEFC82-2048-E22F-95C5-95D3A3F83065}"/>
              </a:ext>
            </a:extLst>
          </p:cNvPr>
          <p:cNvSpPr txBox="1">
            <a:spLocks/>
          </p:cNvSpPr>
          <p:nvPr/>
        </p:nvSpPr>
        <p:spPr>
          <a:xfrm>
            <a:off x="792000" y="1233545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성부를 바른 자세와 주법으로 연주하기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963AE5A-B0CD-6BC8-9399-13F4ED70A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401" y="2458561"/>
            <a:ext cx="8835441" cy="3241901"/>
          </a:xfrm>
          <a:prstGeom prst="rect">
            <a:avLst/>
          </a:prstGeom>
        </p:spPr>
      </p:pic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2B19792A-E6F0-1673-1B6C-A7D5C9023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자세와 주법으로 기악 합주 하기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335CAEFC-8B50-EA0C-11BC-9EF1C9E38BDB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85A292F3-5F76-CBC5-13A3-05C291CFC56C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12922894-4B26-4216-EDBF-25350E95519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4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3D250-8C6F-4D58-352D-4E4D9A5F0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2AE91FE-DF41-D670-754C-DF9B25FBC59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4FF914B9-6873-CEF3-2A89-B7CC56D828E1}"/>
              </a:ext>
            </a:extLst>
          </p:cNvPr>
          <p:cNvSpPr txBox="1">
            <a:spLocks/>
          </p:cNvSpPr>
          <p:nvPr/>
        </p:nvSpPr>
        <p:spPr>
          <a:xfrm>
            <a:off x="829426" y="1361745"/>
            <a:ext cx="10890039" cy="246782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숨표가 있는 곳을 확인하고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숨표에 유의하여 연습한다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CE9623B-7F6D-4F93-CD32-641C12367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983" y="2411500"/>
            <a:ext cx="10050278" cy="3591426"/>
          </a:xfrm>
          <a:prstGeom prst="rect">
            <a:avLst/>
          </a:prstGeom>
        </p:spPr>
      </p:pic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0D45EC09-EFF4-8299-1044-C4F46E1DF6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자세와 주법으로 기악 합주 하기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9752892-180C-924B-038C-CBE2CEED273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B4CB032B-6C56-5BFE-40FF-A49A8CC5D2FF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6EAD1D51-0BEC-62CF-5DA3-A33649B85C5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1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A2AAC-F9A4-E70D-03BF-042024329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9B866BA-0178-6320-E606-534FF050DC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B3FA447-E9FC-B69A-5CE3-63672430A3BD}"/>
              </a:ext>
            </a:extLst>
          </p:cNvPr>
          <p:cNvSpPr txBox="1">
            <a:spLocks/>
          </p:cNvSpPr>
          <p:nvPr/>
        </p:nvSpPr>
        <p:spPr>
          <a:xfrm>
            <a:off x="879572" y="872019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반주에 맞추어 리코더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연주하기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55F3CFE-7B9D-D9B1-BCE7-A5082D3C1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231" y="1642831"/>
            <a:ext cx="4295858" cy="493614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C3B73AA-5E8D-9D7A-9221-AE87AE46B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273" y="1641378"/>
            <a:ext cx="4295858" cy="493759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7B2321C-5C03-388C-9CBE-E98804C82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851" y="1487474"/>
            <a:ext cx="609685" cy="447737"/>
          </a:xfrm>
          <a:prstGeom prst="rect">
            <a:avLst/>
          </a:prstGeom>
        </p:spPr>
      </p:pic>
      <p:pic>
        <p:nvPicPr>
          <p:cNvPr id="16" name="Ⅳ-4-03 [왈츠] 리코더 1 + 반주">
            <a:hlinkClick r:id="" action="ppaction://media"/>
            <a:extLst>
              <a:ext uri="{FF2B5EF4-FFF2-40B4-BE49-F238E27FC236}">
                <a16:creationId xmlns:a16="http://schemas.microsoft.com/office/drawing/2014/main" id="{E2DA56EB-13D4-4777-D757-63BBD9B2A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0831" y="1874977"/>
            <a:ext cx="406400" cy="406400"/>
          </a:xfrm>
          <a:prstGeom prst="rect">
            <a:avLst/>
          </a:prstGeom>
        </p:spPr>
      </p:pic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1E710585-E310-1B34-C049-37D3AB399BF9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EC19ADB7-38A7-FC04-FCE4-C6B37CB970FF}"/>
              </a:ext>
            </a:extLst>
          </p:cNvPr>
          <p:cNvSpPr txBox="1">
            <a:spLocks/>
          </p:cNvSpPr>
          <p:nvPr/>
        </p:nvSpPr>
        <p:spPr>
          <a:xfrm>
            <a:off x="11502957" y="519971"/>
            <a:ext cx="36478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왈츠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716C8EFD-47BF-43AC-D485-09CEEE54F56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78~79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72D0FA5-4763-E5DC-F01F-77A2499F1D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자세와 주법으로 기악 합주 하기</a:t>
            </a:r>
          </a:p>
        </p:txBody>
      </p:sp>
    </p:spTree>
    <p:extLst>
      <p:ext uri="{BB962C8B-B14F-4D97-AF65-F5344CB8AC3E}">
        <p14:creationId xmlns:p14="http://schemas.microsoft.com/office/powerpoint/2010/main" val="18426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7687</TotalTime>
  <Words>653</Words>
  <Application>Microsoft Office PowerPoint</Application>
  <PresentationFormat>와이드스크린</PresentationFormat>
  <Paragraphs>128</Paragraphs>
  <Slides>21</Slides>
  <Notes>0</Notes>
  <HiddenSlides>0</HiddenSlides>
  <MMClips>11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21</vt:i4>
      </vt:variant>
    </vt:vector>
  </HeadingPairs>
  <TitlesOfParts>
    <vt:vector size="30" baseType="lpstr">
      <vt:lpstr>나눔고딕</vt:lpstr>
      <vt:lpstr>Arial</vt:lpstr>
      <vt:lpstr>맑은 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191</cp:revision>
  <dcterms:created xsi:type="dcterms:W3CDTF">2024-07-03T01:17:18Z</dcterms:created>
  <dcterms:modified xsi:type="dcterms:W3CDTF">2025-02-27T07:31:15Z</dcterms:modified>
</cp:coreProperties>
</file>