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6"/>
  </p:notesMasterIdLst>
  <p:handoutMasterIdLst>
    <p:handoutMasterId r:id="rId27"/>
  </p:handoutMasterIdLst>
  <p:sldIdLst>
    <p:sldId id="300" r:id="rId5"/>
    <p:sldId id="305" r:id="rId6"/>
    <p:sldId id="304" r:id="rId7"/>
    <p:sldId id="367" r:id="rId8"/>
    <p:sldId id="390" r:id="rId9"/>
    <p:sldId id="389" r:id="rId10"/>
    <p:sldId id="391" r:id="rId11"/>
    <p:sldId id="388" r:id="rId12"/>
    <p:sldId id="392" r:id="rId13"/>
    <p:sldId id="393" r:id="rId14"/>
    <p:sldId id="380" r:id="rId15"/>
    <p:sldId id="384" r:id="rId16"/>
    <p:sldId id="394" r:id="rId17"/>
    <p:sldId id="395" r:id="rId18"/>
    <p:sldId id="373" r:id="rId19"/>
    <p:sldId id="396" r:id="rId20"/>
    <p:sldId id="386" r:id="rId21"/>
    <p:sldId id="387" r:id="rId22"/>
    <p:sldId id="397" r:id="rId23"/>
    <p:sldId id="316" r:id="rId24"/>
    <p:sldId id="295" r:id="rId25"/>
  </p:sldIdLst>
  <p:sldSz cx="12192000" cy="6858000"/>
  <p:notesSz cx="6858000" cy="9144000"/>
  <p:embeddedFontLst>
    <p:embeddedFont>
      <p:font typeface="NanumGothicExtraBold" panose="020D0904000000000000" pitchFamily="50" charset="-127"/>
      <p:bold r:id="rId28"/>
    </p:embeddedFont>
    <p:embeddedFont>
      <p:font typeface="나눔고딕" panose="020D0604000000000000" pitchFamily="50" charset="-127"/>
      <p:regular r:id="rId29"/>
      <p:bold r:id="rId30"/>
    </p:embeddedFont>
    <p:embeddedFont>
      <p:font typeface="나눔고딕" panose="020D0604000000000000" pitchFamily="50" charset="-127"/>
      <p:regular r:id="rId29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.mp3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세계의 </a:t>
            </a:r>
            <a:r>
              <a:rPr lang="ko-KR" altLang="en-US" dirty="0" err="1"/>
              <a:t>음악극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0DE9-D5CB-C1A6-E962-A3633926B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4A30A04-9FC3-CE7D-9785-3E4AC5BFA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4C89716-9FF0-A5F7-3153-10E43197C31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78617E8-80B9-5113-CF4B-334DB284B64B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오페라의 특징을 생각하며 오페라 “</a:t>
            </a:r>
            <a:r>
              <a:rPr lang="ko-KR" altLang="en-US" b="0" dirty="0" err="1"/>
              <a:t>마술피리”의</a:t>
            </a:r>
            <a:r>
              <a:rPr lang="ko-KR" altLang="en-US" b="0" dirty="0"/>
              <a:t> 한 장면을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710633E-A47D-1491-5FFF-FDFFC0EB5A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오페라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마술피리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 더 듣고 싶은 악곡 찾아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44BBD5E-B42C-9B19-F886-ACD7BCA90CD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836592D-062B-5416-77D5-6D2DA22D029F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2CD181C-D472-6504-289E-80F89BF63DE8}"/>
              </a:ext>
            </a:extLst>
          </p:cNvPr>
          <p:cNvSpPr txBox="1">
            <a:spLocks/>
          </p:cNvSpPr>
          <p:nvPr/>
        </p:nvSpPr>
        <p:spPr>
          <a:xfrm>
            <a:off x="1691148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72981B4-0D26-A588-6C83-728CE9486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32" y="1659502"/>
            <a:ext cx="6001588" cy="323895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D8791F95-798A-E982-3D0F-237C92177681}"/>
              </a:ext>
            </a:extLst>
          </p:cNvPr>
          <p:cNvSpPr txBox="1">
            <a:spLocks/>
          </p:cNvSpPr>
          <p:nvPr/>
        </p:nvSpPr>
        <p:spPr>
          <a:xfrm>
            <a:off x="792000" y="2671287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오페라 특징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4CE08-FF66-31C2-6982-30E576306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527" y="3319825"/>
            <a:ext cx="5744377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5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0" y="209949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오페라 “마술피리” 중 ‘아름다운 방울 </a:t>
            </a:r>
            <a:r>
              <a:rPr lang="ko-KR" altLang="en-US" b="0" dirty="0" err="1"/>
              <a:t>소리’를</a:t>
            </a:r>
            <a:r>
              <a:rPr lang="ko-KR" altLang="en-US" b="0" dirty="0"/>
              <a:t> </a:t>
            </a:r>
            <a:r>
              <a:rPr lang="ko-KR" altLang="en-US" b="0" dirty="0" err="1"/>
              <a:t>글로켄슈필로</a:t>
            </a:r>
            <a:r>
              <a:rPr lang="ko-KR" altLang="en-US" b="0" dirty="0"/>
              <a:t> 연주해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아름다운 방울 소리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글로켄슈필로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6B989A6-C3C0-EE06-45AD-D4375BAFB9D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E5B6F78-27D8-9071-6515-C9255F672BC5}"/>
              </a:ext>
            </a:extLst>
          </p:cNvPr>
          <p:cNvSpPr txBox="1">
            <a:spLocks/>
          </p:cNvSpPr>
          <p:nvPr/>
        </p:nvSpPr>
        <p:spPr>
          <a:xfrm>
            <a:off x="1691148" y="58052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3" name="그림 12" descr="음악, 악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3471B5-4835-C8D6-E189-C80C46F7E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358" y="1651819"/>
            <a:ext cx="7142858" cy="4616725"/>
          </a:xfrm>
          <a:prstGeom prst="rect">
            <a:avLst/>
          </a:prstGeom>
        </p:spPr>
      </p:pic>
      <p:pic>
        <p:nvPicPr>
          <p:cNvPr id="15" name="6-4-2-02 [아름다운 방울 소리] 글로켄슈필 + 반주">
            <a:hlinkClick r:id="" action="ppaction://media"/>
            <a:extLst>
              <a:ext uri="{FF2B5EF4-FFF2-40B4-BE49-F238E27FC236}">
                <a16:creationId xmlns:a16="http://schemas.microsoft.com/office/drawing/2014/main" id="{0F604B2E-EEFC-1F2F-016E-59C2E2AAE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863" y="2766681"/>
            <a:ext cx="436495" cy="436495"/>
          </a:xfrm>
          <a:prstGeom prst="rect">
            <a:avLst/>
          </a:prstGeom>
        </p:spPr>
      </p:pic>
      <p:pic>
        <p:nvPicPr>
          <p:cNvPr id="16" name="6-4-2-03 [아름다운 방울 소리] 반주">
            <a:hlinkClick r:id="" action="ppaction://media"/>
            <a:extLst>
              <a:ext uri="{FF2B5EF4-FFF2-40B4-BE49-F238E27FC236}">
                <a16:creationId xmlns:a16="http://schemas.microsoft.com/office/drawing/2014/main" id="{2AB84D95-961A-4897-9D0F-B44E7D5FE5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215" y="3941771"/>
            <a:ext cx="473029" cy="473029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C5160C16-781E-6959-06DC-8EA2E85275A7}"/>
              </a:ext>
            </a:extLst>
          </p:cNvPr>
          <p:cNvSpPr txBox="1">
            <a:spLocks/>
          </p:cNvSpPr>
          <p:nvPr/>
        </p:nvSpPr>
        <p:spPr>
          <a:xfrm>
            <a:off x="625744" y="3268301"/>
            <a:ext cx="1238509" cy="28527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 err="1">
                <a:solidFill>
                  <a:schemeClr val="tx1"/>
                </a:solidFill>
              </a:rPr>
              <a:t>글로켄슈필</a:t>
            </a:r>
            <a:r>
              <a:rPr kumimoji="1" lang="ko-KR" altLang="en-US" sz="1200" dirty="0">
                <a:solidFill>
                  <a:schemeClr val="tx1"/>
                </a:solidFill>
              </a:rPr>
              <a:t>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9CFF340D-3DD3-B1F3-A110-E7573121FBC9}"/>
              </a:ext>
            </a:extLst>
          </p:cNvPr>
          <p:cNvSpPr txBox="1">
            <a:spLocks/>
          </p:cNvSpPr>
          <p:nvPr/>
        </p:nvSpPr>
        <p:spPr>
          <a:xfrm>
            <a:off x="1062238" y="446610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A115-0FD3-12F5-9231-0B0780AB4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1141CBE-767A-8150-9757-3D88B50AF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954CBD-B72E-F218-74A3-3C0777CAC6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427338E-232A-1F22-C6F1-81CECCB8AD61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뮤지컬의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특징을 생각하며 뮤지컬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라이온 킹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한 장면을 감</a:t>
            </a:r>
            <a:r>
              <a:rPr kumimoji="1" lang="ko-KR" altLang="en-US" b="0" dirty="0"/>
              <a:t>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279F055-9A18-A4BB-DD42-4587BB58348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라이온 킹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7F576B1-5DEC-837A-BDE0-A0A3A92E2B3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0B0E741-2A11-CA93-B02A-F881B8B39F6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B38F05D-904A-D974-F7D4-3F239B3E34E9}"/>
              </a:ext>
            </a:extLst>
          </p:cNvPr>
          <p:cNvSpPr txBox="1">
            <a:spLocks/>
          </p:cNvSpPr>
          <p:nvPr/>
        </p:nvSpPr>
        <p:spPr>
          <a:xfrm>
            <a:off x="1704822" y="59263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561A0-89A3-D482-7583-D9D0F8D74FCD}"/>
              </a:ext>
            </a:extLst>
          </p:cNvPr>
          <p:cNvSpPr txBox="1"/>
          <p:nvPr/>
        </p:nvSpPr>
        <p:spPr>
          <a:xfrm>
            <a:off x="1060766" y="4166427"/>
            <a:ext cx="795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200" b="1" i="0" u="none" strike="noStrike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등장인물</a:t>
            </a:r>
            <a:endParaRPr lang="en-US" altLang="ko-KR" sz="1200" b="1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BC5DA1-A687-4FFE-8333-09892DA3C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950" y="1609964"/>
            <a:ext cx="6306430" cy="2324424"/>
          </a:xfrm>
          <a:prstGeom prst="rect">
            <a:avLst/>
          </a:prstGeom>
        </p:spPr>
      </p:pic>
      <p:pic>
        <p:nvPicPr>
          <p:cNvPr id="18" name="그림 17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2422F1-78F8-CB8F-70B2-7E35C1AEC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164" y="4183633"/>
            <a:ext cx="5887272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9DF4-F5BA-0E83-06BB-3498FA70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FE2263B-62CB-6B12-CE0C-D33EEC31A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5F1059-0A59-9C1F-8661-8E671F41719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9789DF2-40B4-3877-5DEE-4D8307C43442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뮤지컬의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특징을 생각하며 뮤지컬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라이온 킹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한 장면을 감</a:t>
            </a:r>
            <a:r>
              <a:rPr kumimoji="1" lang="ko-KR" altLang="en-US" b="0" dirty="0"/>
              <a:t>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D04AF69-F06E-E28D-504D-56E67C11C67A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46304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라이온 킹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오늘 밤 사자는 잠을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잔다네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7A561A6-045D-558D-2BB8-AE4D539B8A5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9B6DF9C-2249-E300-DEE9-DC94716CB28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9607548-FE2B-48CA-DD61-E02C40BDA291}"/>
              </a:ext>
            </a:extLst>
          </p:cNvPr>
          <p:cNvSpPr txBox="1">
            <a:spLocks/>
          </p:cNvSpPr>
          <p:nvPr/>
        </p:nvSpPr>
        <p:spPr>
          <a:xfrm>
            <a:off x="1704822" y="59263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폰트, 스크린샷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EE7BC9-3EB4-664B-169A-09E301B03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864" y="1729722"/>
            <a:ext cx="5772956" cy="2267266"/>
          </a:xfrm>
          <a:prstGeom prst="rect">
            <a:avLst/>
          </a:prstGeom>
        </p:spPr>
      </p:pic>
      <p:pic>
        <p:nvPicPr>
          <p:cNvPr id="10" name="6-4-2-04 [오늘 밤 사자는 잠을 잔다네] 뮤지컬 “라이온 킹“ 중 '오늘 밤 사자는 잠을 잔다네'(감상)">
            <a:hlinkClick r:id="" action="ppaction://media"/>
            <a:extLst>
              <a:ext uri="{FF2B5EF4-FFF2-40B4-BE49-F238E27FC236}">
                <a16:creationId xmlns:a16="http://schemas.microsoft.com/office/drawing/2014/main" id="{B9C997E5-63B7-464F-8C54-EB5E5A4EB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727" y="1698613"/>
            <a:ext cx="383311" cy="3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963A7-8A1D-887D-712D-9C5AA454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EE86FA9-B915-19C4-26AA-3E0F0BC1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CE171AF-8E95-75B8-99ED-64245B59D0D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636C161-B4C6-32FB-7426-02649E50A5F7}"/>
              </a:ext>
            </a:extLst>
          </p:cNvPr>
          <p:cNvSpPr txBox="1">
            <a:spLocks/>
          </p:cNvSpPr>
          <p:nvPr/>
        </p:nvSpPr>
        <p:spPr>
          <a:xfrm>
            <a:off x="792001" y="200117"/>
            <a:ext cx="800787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뮤지컬의</a:t>
            </a:r>
            <a:r>
              <a:rPr kumimoji="1" lang="en-US" altLang="ko-KR" dirty="0"/>
              <a:t> </a:t>
            </a:r>
            <a:r>
              <a:rPr kumimoji="1" lang="ko-KR" altLang="en-US" dirty="0"/>
              <a:t>특징을 생각하며 뮤지컬 </a:t>
            </a:r>
            <a:r>
              <a:rPr kumimoji="1" lang="en-US" altLang="ko-KR" dirty="0"/>
              <a:t>“</a:t>
            </a:r>
            <a:r>
              <a:rPr kumimoji="1" lang="ko-KR" altLang="en-US" dirty="0"/>
              <a:t>라이온 킹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한 장면을 감</a:t>
            </a:r>
            <a:r>
              <a:rPr kumimoji="1" lang="ko-KR" altLang="en-US" b="0" dirty="0"/>
              <a:t>상해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A0CECA4-10C9-96E5-98E8-4892F4DE15B0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46304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라이온 킹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 더 듣고 싶은 악곡 찾아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8459392-91CF-012C-788A-6092C0C3BD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7A0A6D0-6EBC-D4BF-7620-83D798824A2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90023B2-22AD-751F-BFB2-A579B3120421}"/>
              </a:ext>
            </a:extLst>
          </p:cNvPr>
          <p:cNvSpPr txBox="1">
            <a:spLocks/>
          </p:cNvSpPr>
          <p:nvPr/>
        </p:nvSpPr>
        <p:spPr>
          <a:xfrm>
            <a:off x="1704822" y="59263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F4EB2EA-400C-65BB-FA7F-5E977EF6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69" y="1680814"/>
            <a:ext cx="2124371" cy="285790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012C2E33-6668-2721-AD10-D289306D59FF}"/>
              </a:ext>
            </a:extLst>
          </p:cNvPr>
          <p:cNvSpPr txBox="1">
            <a:spLocks/>
          </p:cNvSpPr>
          <p:nvPr/>
        </p:nvSpPr>
        <p:spPr>
          <a:xfrm>
            <a:off x="791999" y="2743079"/>
            <a:ext cx="946304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특징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933D3A4-B1E1-6411-8B9F-CA89EA6DB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19" y="3413674"/>
            <a:ext cx="5058481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0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3E93B08D-EA1C-598F-8DFE-E29F64FE5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195109"/>
            <a:ext cx="788988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</a:t>
            </a:r>
            <a:r>
              <a:rPr lang="ko-KR" altLang="en-US" b="0" dirty="0"/>
              <a:t>뮤지컬 “라이온 킹” 중 ‘오늘 밤 사자는 잠을 </a:t>
            </a:r>
            <a:r>
              <a:rPr lang="ko-KR" altLang="en-US" b="0" dirty="0" err="1"/>
              <a:t>잔다네’를</a:t>
            </a:r>
            <a:r>
              <a:rPr lang="ko-KR" altLang="en-US" b="0" dirty="0"/>
              <a:t> 즐겁게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F2D5709-2889-942D-2789-1843DD0F323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B312818-DCC0-88F9-B889-8171EECB2D99}"/>
              </a:ext>
            </a:extLst>
          </p:cNvPr>
          <p:cNvSpPr txBox="1">
            <a:spLocks/>
          </p:cNvSpPr>
          <p:nvPr/>
        </p:nvSpPr>
        <p:spPr>
          <a:xfrm>
            <a:off x="1704822" y="59534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21F0B8F0-C094-FCD0-788B-72DE23BC3DAE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102004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라이온 킹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오늘 밤 사자는 잠을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잔다네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그림 10" descr="음악, 악보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E39642-1BE1-D33E-63A5-4A51F5AE8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401" y="1644606"/>
            <a:ext cx="6687483" cy="4296375"/>
          </a:xfrm>
          <a:prstGeom prst="rect">
            <a:avLst/>
          </a:prstGeom>
        </p:spPr>
      </p:pic>
      <p:pic>
        <p:nvPicPr>
          <p:cNvPr id="16" name="6-4-2-05 [오늘 밤 사자는 잠을 잔다네] 노래">
            <a:hlinkClick r:id="" action="ppaction://media"/>
            <a:extLst>
              <a:ext uri="{FF2B5EF4-FFF2-40B4-BE49-F238E27FC236}">
                <a16:creationId xmlns:a16="http://schemas.microsoft.com/office/drawing/2014/main" id="{4F2787C5-856C-E00A-BCE7-7EE565F42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4796" y="2723932"/>
            <a:ext cx="463875" cy="463875"/>
          </a:xfrm>
          <a:prstGeom prst="rect">
            <a:avLst/>
          </a:prstGeom>
        </p:spPr>
      </p:pic>
      <p:pic>
        <p:nvPicPr>
          <p:cNvPr id="18" name="6-4-2-06 [오늘 밤 사자는 잠을 잔다네] 반주">
            <a:hlinkClick r:id="" action="ppaction://media"/>
            <a:extLst>
              <a:ext uri="{FF2B5EF4-FFF2-40B4-BE49-F238E27FC236}">
                <a16:creationId xmlns:a16="http://schemas.microsoft.com/office/drawing/2014/main" id="{B5E65736-3A8A-51ED-3097-5B19AE4CB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0213" y="3674607"/>
            <a:ext cx="463874" cy="463874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FDEB198B-7243-F2A1-9356-1ECC5BE81300}"/>
              </a:ext>
            </a:extLst>
          </p:cNvPr>
          <p:cNvSpPr txBox="1">
            <a:spLocks/>
          </p:cNvSpPr>
          <p:nvPr/>
        </p:nvSpPr>
        <p:spPr>
          <a:xfrm>
            <a:off x="1444797" y="322017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8AAB48B5-53F7-A6D3-19E0-2CBF08D1076F}"/>
              </a:ext>
            </a:extLst>
          </p:cNvPr>
          <p:cNvSpPr txBox="1">
            <a:spLocks/>
          </p:cNvSpPr>
          <p:nvPr/>
        </p:nvSpPr>
        <p:spPr>
          <a:xfrm>
            <a:off x="1440214" y="413848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8A768-9AB9-1953-73F5-E368A9C3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5A73E565-50AF-E790-1215-8AE13843B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C340D00-1368-540D-C440-C56A7941C5A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D5E2C52-21F0-3893-0FA2-1B4C54DDAC93}"/>
              </a:ext>
            </a:extLst>
          </p:cNvPr>
          <p:cNvSpPr txBox="1">
            <a:spLocks/>
          </p:cNvSpPr>
          <p:nvPr/>
        </p:nvSpPr>
        <p:spPr>
          <a:xfrm>
            <a:off x="792000" y="195109"/>
            <a:ext cx="788988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</a:t>
            </a:r>
            <a:r>
              <a:rPr lang="ko-KR" altLang="en-US" b="0" dirty="0"/>
              <a:t>뮤지컬 “라이온 킹” 중 ‘오늘 밤 사자는 잠을 </a:t>
            </a:r>
            <a:r>
              <a:rPr lang="ko-KR" altLang="en-US" b="0" dirty="0" err="1"/>
              <a:t>잔다네’를</a:t>
            </a:r>
            <a:r>
              <a:rPr lang="ko-KR" altLang="en-US" b="0" dirty="0"/>
              <a:t> 즐겁게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C6626E7-EB68-AA91-F127-CD094CFBE50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9851F1B-65E1-FC3A-3CB0-AB87CDE240DD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539FDA6-2015-44DB-10B9-9A73CDEADDCD}"/>
              </a:ext>
            </a:extLst>
          </p:cNvPr>
          <p:cNvSpPr txBox="1">
            <a:spLocks/>
          </p:cNvSpPr>
          <p:nvPr/>
        </p:nvSpPr>
        <p:spPr>
          <a:xfrm>
            <a:off x="1704822" y="59534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7DAE3D4C-7DE6-76E7-04C8-68F22CD963BA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102004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뮤지컬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라이온 킹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오늘 밤 사자는 잠을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잔다네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 descr="텍스트, 폰트, 친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2D7C2F-0E50-8FC5-2DEA-6F6FFD83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26" y="1820998"/>
            <a:ext cx="6710483" cy="338133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A5BB580-D1C3-A60C-47EE-58106A89D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050" y="5458099"/>
            <a:ext cx="6520763" cy="63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9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3CA60-A669-6F62-255C-9B0E86CFC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2EA52139-F59B-9F1C-70F5-051D2393A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EAC1C44-39D9-8F47-FE28-D525544084C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3129FE-9C93-8A36-AD0A-776EE1D4CAE5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6: </a:t>
            </a:r>
            <a:r>
              <a:rPr lang="ko-KR" altLang="en-US" b="0" dirty="0"/>
              <a:t>판소리와 창극의 특징을 생각하며 한 장면을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D6D282A-062F-B321-E7E0-5B1E2E50CC2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59202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수궁가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판소리와 창극으로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429B034-DE20-9192-54FD-D9D83485FEF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E6FAFE1-2390-29D1-EE78-3333E3BFBCEF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B646306-8C3E-B7B7-6D5C-A0BC6996A5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7C2E00-4C08-C70C-7DE1-FFE9C24E1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073" y="1588705"/>
            <a:ext cx="6306430" cy="2038635"/>
          </a:xfrm>
          <a:prstGeom prst="rect">
            <a:avLst/>
          </a:prstGeom>
        </p:spPr>
      </p:pic>
      <p:pic>
        <p:nvPicPr>
          <p:cNvPr id="15" name="그림 14" descr="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AD8D55-50E4-9FE4-5EB0-1A0F1AB04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073" y="3787298"/>
            <a:ext cx="6811326" cy="2476846"/>
          </a:xfrm>
          <a:prstGeom prst="rect">
            <a:avLst/>
          </a:prstGeom>
        </p:spPr>
      </p:pic>
      <p:pic>
        <p:nvPicPr>
          <p:cNvPr id="18" name="6-4-2-07 [세계의 음악극] 판소리 “수궁가“ 중 '범 내려오는 대목'(감상)">
            <a:hlinkClick r:id="" action="ppaction://media"/>
            <a:extLst>
              <a:ext uri="{FF2B5EF4-FFF2-40B4-BE49-F238E27FC236}">
                <a16:creationId xmlns:a16="http://schemas.microsoft.com/office/drawing/2014/main" id="{2BEB77C0-2540-239E-E9AA-DCA038985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2822" y="5691640"/>
            <a:ext cx="488386" cy="488386"/>
          </a:xfrm>
          <a:prstGeom prst="rect">
            <a:avLst/>
          </a:prstGeom>
        </p:spPr>
      </p:pic>
      <p:pic>
        <p:nvPicPr>
          <p:cNvPr id="19" name="6-4-2-08 [세계의 음악극] 창극 “수궁가“ 중 '범 내려오는 대목'(감상)">
            <a:hlinkClick r:id="" action="ppaction://media"/>
            <a:extLst>
              <a:ext uri="{FF2B5EF4-FFF2-40B4-BE49-F238E27FC236}">
                <a16:creationId xmlns:a16="http://schemas.microsoft.com/office/drawing/2014/main" id="{E462B402-C7C6-685D-DDB5-BA495DB6E3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969" y="5691640"/>
            <a:ext cx="488386" cy="4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0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2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D484-4664-9013-4AF3-7653B1375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3180E84-18AF-EF19-F2EC-4D815F14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FE75B86-BB9F-9FC6-C916-79BE422BDFE9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C9E7250-3859-28F1-D6BE-413C8877345E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7: </a:t>
            </a:r>
            <a:r>
              <a:rPr lang="ko-KR" altLang="en-US" b="0" dirty="0"/>
              <a:t>판소리와 창극의 공통점과 차이점을 찾아봅시다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13CD08A-36AB-4A3C-DFD4-44C4E1BCB0F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59202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판소리와 창극의 특징 비교하기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51FD5B7-65C8-3F73-4176-E8D79DCE2CB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1085FDE-24D1-0E50-B6BC-CEC8FB133C6F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70AD956-4770-8C44-B614-1DD8A8F5AD0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9A5332-C617-7446-EDC5-1EFA3072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76" y="1592655"/>
            <a:ext cx="6401693" cy="4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7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C0ED9-BC17-87F7-E26B-A79B2F8D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809FC1C-C55E-5F50-9698-F07AA175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4C1C360-C565-8F5A-41E9-C5707314692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383303DD-691C-5ABB-45D0-DB32319FA646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7: </a:t>
            </a:r>
            <a:r>
              <a:rPr lang="ko-KR" altLang="en-US" b="0" dirty="0"/>
              <a:t>판소리와 창극의 공통점과 차이점을 찾아봅시다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C63FF85-4F59-D381-27A9-76333AE78C2C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59202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 듣고 싶은 판소리와 창극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C7044C4-67EB-9074-0E86-F0CA689DF7A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619CC12-EEAD-AD39-A830-60C64C3AE38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B32BD2E-CCF6-A695-D39A-F1362842DC5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8" name="그림 7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0104A0-E316-076B-5CEE-C76422F2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93" y="1619149"/>
            <a:ext cx="5363323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 err="1"/>
              <a:t>음악극</a:t>
            </a:r>
            <a:r>
              <a:rPr kumimoji="1" lang="ko-KR" altLang="en-US" sz="3200" dirty="0"/>
              <a:t> 공연 포스터를 보며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 descr="텍스트, 스크린샷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00757D-F366-AAE1-7590-8453B20C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814" y="2223867"/>
            <a:ext cx="4715533" cy="357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09700" y="2171701"/>
            <a:ext cx="9372600" cy="1572792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34478" y="2499594"/>
            <a:ext cx="7324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다양한 문화권의 음악극을 감상하고 특징을 이야기할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90619" y="276642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E262654-7E19-DA2D-6340-94CC713BF3E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FFCF7D7-7581-3D8C-A80E-5DBCF82F599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다양한 문화권의 음악극을 감상하고 특징을 이야기할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18F40EB-9623-098E-AA92-B2742E57E2C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8F9BF46-9E1E-FD55-1B48-3311193EF13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사진을 보며 세계의 음악극을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교과서의 그림을 살펴보며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개념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0342776-6D84-808D-C85F-87D74B52175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CDB021-2FD3-006E-65D7-BF761F8EED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2" name="그림 11" descr="텍스트, 스크린샷, 브로슈어, 콜라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DF1238-4E9E-2CC9-4C4C-4D15C81A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4"/>
          <a:stretch>
            <a:fillRect/>
          </a:stretch>
        </p:blipFill>
        <p:spPr>
          <a:xfrm>
            <a:off x="1511286" y="1597519"/>
            <a:ext cx="4680153" cy="5064897"/>
          </a:xfrm>
          <a:prstGeom prst="rect">
            <a:avLst/>
          </a:prstGeom>
        </p:spPr>
      </p:pic>
      <p:pic>
        <p:nvPicPr>
          <p:cNvPr id="14" name="그림 13" descr="텍스트, 폰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3D7878-FDAB-B4D8-E1FC-CE0D87F7F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99" y="1578964"/>
            <a:ext cx="5285240" cy="7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B3C0-9BD4-E632-DC46-792E52690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44937DE-1433-7284-1444-E16870174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EA5A690-AD5F-4361-B87F-A09256DFC114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사진을 보며 세계의 음악극을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A141EA3-8FFC-949A-F32C-51E45583A82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60BBFD-364F-793E-3884-6D306940427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FB042A7-E72C-79AE-400E-F66BE788BE0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세계의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015F99E-6A65-EC0D-E8A8-58A06D43E2A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9D64AEF-0D7C-D38A-EE5E-55D7C6A1F20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의류, 신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FCB61D-1B5C-2CE2-6CEB-0F30FA83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90" y="1526158"/>
            <a:ext cx="6614004" cy="48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0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2132-B828-96E9-7710-5644A5AC2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6501C6A-7921-BF5C-2AC2-0CF62181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3B8BB36A-184E-1207-73E6-0A6DFD8C9FD7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사진을 보며 세계의 음악극을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09F990-6F9E-D5C7-0240-03B66D55958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A29B851-8182-748A-A861-3E4D719F69A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18E763F4-421B-05C3-DA33-BE864A3859B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세계의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5D259F5-FC06-0DEB-4A5B-B7F76717AE0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3F74DA4-1ED2-428E-0B8E-BFDA8865288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1" name="그림 10" descr="텍스트, 스크린샷, 여성, 드레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F6A75A-FEC0-7D28-19D9-5374AF9AA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96" y="1625509"/>
            <a:ext cx="6296904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7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49792-D819-8287-9706-DCC3C5CB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AC71DC7-8891-DCD4-BD44-391C3A28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EAD2A86D-6F42-385A-4C63-E0A73DF15CA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사진을 보며 세계의 음악극을 알아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D8D6952-DB8E-85A1-7912-F9541672017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41CCF1A-50E0-CDE9-4578-2E19AC49EB1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9093D79-1345-E79A-47EB-3CFA19D5033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세계의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음악극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8489411-414F-6B0C-3482-5AFDA13CCFD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335638E-9793-1550-A8C4-F3E3EE481A9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댄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DA1E42-14A5-3AFE-C6AA-A6469A9CD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17" y="1623336"/>
            <a:ext cx="6325483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1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9C7BA-0C3E-4531-2F48-EEE3674E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38F3916-FF0E-7E4B-3211-1E9E14DD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3914952-A9F8-3857-B37C-91A13E7B37AA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1521483-04CF-AFE2-1368-A686204F76A7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오페라의 특징을 생각하며 오페라 “</a:t>
            </a:r>
            <a:r>
              <a:rPr lang="ko-KR" altLang="en-US" b="0" dirty="0" err="1"/>
              <a:t>마술피리”의</a:t>
            </a:r>
            <a:r>
              <a:rPr lang="ko-KR" altLang="en-US" b="0" dirty="0"/>
              <a:t> 한 장면을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29FB58E-EE85-BBC9-9B81-9A6FB5A1C002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오페라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마술피리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6C1302-070C-E30D-60FA-D6CDBEC9B3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69CD53E-A9CA-76AD-BF6D-EC6ED094F56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7E0DED1-0AEF-9A15-86C0-17FC8086F55A}"/>
              </a:ext>
            </a:extLst>
          </p:cNvPr>
          <p:cNvSpPr txBox="1">
            <a:spLocks/>
          </p:cNvSpPr>
          <p:nvPr/>
        </p:nvSpPr>
        <p:spPr>
          <a:xfrm>
            <a:off x="1691148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9" name="그림 8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E5AB4F-E08F-E770-D133-5CA5DE882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47" y="1709657"/>
            <a:ext cx="6306430" cy="2238687"/>
          </a:xfrm>
          <a:prstGeom prst="rect">
            <a:avLst/>
          </a:prstGeom>
        </p:spPr>
      </p:pic>
      <p:pic>
        <p:nvPicPr>
          <p:cNvPr id="13" name="그림 12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CD6177-40AF-7DF2-C0CB-9FD27A32B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950" y="4166427"/>
            <a:ext cx="4896533" cy="2076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6844BB-FAB5-692A-86F0-DF584C11327F}"/>
              </a:ext>
            </a:extLst>
          </p:cNvPr>
          <p:cNvSpPr txBox="1"/>
          <p:nvPr/>
        </p:nvSpPr>
        <p:spPr>
          <a:xfrm>
            <a:off x="1060766" y="4166427"/>
            <a:ext cx="7951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200" b="1" i="0" u="none" strike="noStrike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등장인물</a:t>
            </a:r>
            <a:endParaRPr lang="en-US" altLang="ko-KR" sz="1200" b="1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174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9851-7AAE-F82B-BCDF-D915780CB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CF6F73-7402-395C-816A-0D9CF3B1A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C7BB363-7CF3-5EE2-FA41-D93C345B8D3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1E9E259-3C25-5410-6F9E-282FEBFE1EB3}"/>
              </a:ext>
            </a:extLst>
          </p:cNvPr>
          <p:cNvSpPr txBox="1">
            <a:spLocks/>
          </p:cNvSpPr>
          <p:nvPr/>
        </p:nvSpPr>
        <p:spPr>
          <a:xfrm>
            <a:off x="792000" y="200117"/>
            <a:ext cx="788005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오페라의 특징을 생각하며 오페라 “</a:t>
            </a:r>
            <a:r>
              <a:rPr lang="ko-KR" altLang="en-US" b="0" dirty="0" err="1"/>
              <a:t>마술피리”의</a:t>
            </a:r>
            <a:r>
              <a:rPr lang="ko-KR" altLang="en-US" b="0" dirty="0"/>
              <a:t> 한 장면을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FBD4500-CC4A-035D-FF29-7ACCFE07FAC6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08941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오페라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마술피리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아름다운 방울 소리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71BA808-0A64-6C14-4BDF-DA140196C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D5BB8AC-CF5A-CB1E-D6F2-871F53A29D9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음악극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7FD4592-C004-99E2-1F44-20B95C76CC01}"/>
              </a:ext>
            </a:extLst>
          </p:cNvPr>
          <p:cNvSpPr txBox="1">
            <a:spLocks/>
          </p:cNvSpPr>
          <p:nvPr/>
        </p:nvSpPr>
        <p:spPr>
          <a:xfrm>
            <a:off x="1691148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70~73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3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144870-8813-21F1-7CC8-5B6F409BD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148" y="1653380"/>
            <a:ext cx="6296904" cy="1514686"/>
          </a:xfrm>
          <a:prstGeom prst="rect">
            <a:avLst/>
          </a:prstGeom>
        </p:spPr>
      </p:pic>
      <p:pic>
        <p:nvPicPr>
          <p:cNvPr id="14" name="그림 13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6BB841-428C-5F79-DEFC-9DA0E90217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008"/>
          <a:stretch>
            <a:fillRect/>
          </a:stretch>
        </p:blipFill>
        <p:spPr>
          <a:xfrm>
            <a:off x="1794846" y="3341854"/>
            <a:ext cx="6325483" cy="2043103"/>
          </a:xfrm>
          <a:prstGeom prst="rect">
            <a:avLst/>
          </a:prstGeom>
        </p:spPr>
      </p:pic>
      <p:pic>
        <p:nvPicPr>
          <p:cNvPr id="16" name="6-4-2-01 [아름다운 방울 소리] 오페라 “마술피리“ 중 '아름다운 방울 소리'(감상)">
            <a:hlinkClick r:id="" action="ppaction://media"/>
            <a:extLst>
              <a:ext uri="{FF2B5EF4-FFF2-40B4-BE49-F238E27FC236}">
                <a16:creationId xmlns:a16="http://schemas.microsoft.com/office/drawing/2014/main" id="{2C8D3E77-7668-E334-3DB6-D3592785B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851" y="1743802"/>
            <a:ext cx="483910" cy="4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</TotalTime>
  <Words>771</Words>
  <Application>Microsoft Office PowerPoint</Application>
  <PresentationFormat>와이드스크린</PresentationFormat>
  <Paragraphs>126</Paragraphs>
  <Slides>21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21</vt:i4>
      </vt:variant>
    </vt:vector>
  </HeadingPairs>
  <TitlesOfParts>
    <vt:vector size="30" baseType="lpstr">
      <vt:lpstr>NanumGothicExtraBold</vt:lpstr>
      <vt:lpstr>Arial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280</cp:revision>
  <dcterms:created xsi:type="dcterms:W3CDTF">2024-07-03T01:17:18Z</dcterms:created>
  <dcterms:modified xsi:type="dcterms:W3CDTF">2025-12-02T07:27:02Z</dcterms:modified>
</cp:coreProperties>
</file>