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sldIdLst>
    <p:sldId id="292" r:id="rId5"/>
    <p:sldId id="298" r:id="rId6"/>
    <p:sldId id="297" r:id="rId7"/>
    <p:sldId id="309" r:id="rId8"/>
    <p:sldId id="299" r:id="rId9"/>
    <p:sldId id="306" r:id="rId10"/>
    <p:sldId id="305" r:id="rId11"/>
    <p:sldId id="311" r:id="rId12"/>
    <p:sldId id="308" r:id="rId13"/>
    <p:sldId id="310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9"/>
            <p14:sldId id="299"/>
            <p14:sldId id="306"/>
            <p14:sldId id="305"/>
            <p14:sldId id="311"/>
            <p14:sldId id="308"/>
            <p14:sldId id="310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84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행진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247747-0604-4DDF-5BBF-E34BE7BCD9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도돌이표에 따른 연주 순서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23E298-7473-E803-8609-6D620D684D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10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7056E9-B6E8-009E-BBDA-97556D8A1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4"/>
          <a:stretch/>
        </p:blipFill>
        <p:spPr>
          <a:xfrm>
            <a:off x="1055799" y="2545237"/>
            <a:ext cx="10704430" cy="166140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798CCD1-32A5-BF20-C1B8-BCB8725F4FFE}"/>
              </a:ext>
            </a:extLst>
          </p:cNvPr>
          <p:cNvSpPr/>
          <p:nvPr/>
        </p:nvSpPr>
        <p:spPr>
          <a:xfrm>
            <a:off x="1725105" y="2837468"/>
            <a:ext cx="2903455" cy="591531"/>
          </a:xfrm>
          <a:prstGeom prst="rect">
            <a:avLst/>
          </a:prstGeom>
          <a:noFill/>
          <a:ln w="57150">
            <a:solidFill>
              <a:srgbClr val="2B3C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B3720-C30C-3906-45F8-0AFE191ABB91}"/>
              </a:ext>
            </a:extLst>
          </p:cNvPr>
          <p:cNvSpPr txBox="1"/>
          <p:nvPr/>
        </p:nvSpPr>
        <p:spPr>
          <a:xfrm>
            <a:off x="1548614" y="239134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①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FC0A8CC-4CBF-2214-9F5B-EE5E358CD879}"/>
              </a:ext>
            </a:extLst>
          </p:cNvPr>
          <p:cNvSpPr/>
          <p:nvPr/>
        </p:nvSpPr>
        <p:spPr>
          <a:xfrm>
            <a:off x="5297866" y="2856073"/>
            <a:ext cx="2903455" cy="591531"/>
          </a:xfrm>
          <a:prstGeom prst="rect">
            <a:avLst/>
          </a:prstGeom>
          <a:noFill/>
          <a:ln w="57150">
            <a:solidFill>
              <a:srgbClr val="2B3C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b="1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18343-BDCC-5B50-4901-67C919545E9C}"/>
              </a:ext>
            </a:extLst>
          </p:cNvPr>
          <p:cNvSpPr txBox="1"/>
          <p:nvPr/>
        </p:nvSpPr>
        <p:spPr>
          <a:xfrm>
            <a:off x="5121375" y="24099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A3BFB-A5B6-2C0A-5024-E596DFA16AF5}"/>
              </a:ext>
            </a:extLst>
          </p:cNvPr>
          <p:cNvSpPr txBox="1"/>
          <p:nvPr/>
        </p:nvSpPr>
        <p:spPr>
          <a:xfrm>
            <a:off x="1544426" y="239134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2999C-9826-6650-0E5A-8B324AAEC6A7}"/>
              </a:ext>
            </a:extLst>
          </p:cNvPr>
          <p:cNvSpPr txBox="1"/>
          <p:nvPr/>
        </p:nvSpPr>
        <p:spPr>
          <a:xfrm>
            <a:off x="5121375" y="240995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④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FBA7224-8AC1-B16C-059A-F7893A58E240}"/>
              </a:ext>
            </a:extLst>
          </p:cNvPr>
          <p:cNvSpPr/>
          <p:nvPr/>
        </p:nvSpPr>
        <p:spPr>
          <a:xfrm>
            <a:off x="5297866" y="2855742"/>
            <a:ext cx="1433134" cy="591531"/>
          </a:xfrm>
          <a:prstGeom prst="rect">
            <a:avLst/>
          </a:prstGeom>
          <a:noFill/>
          <a:ln w="57150">
            <a:solidFill>
              <a:srgbClr val="2B3C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b="1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87EA7F8-6283-36C4-F4D1-A26E6CB1D276}"/>
              </a:ext>
            </a:extLst>
          </p:cNvPr>
          <p:cNvSpPr/>
          <p:nvPr/>
        </p:nvSpPr>
        <p:spPr>
          <a:xfrm>
            <a:off x="8554303" y="2871617"/>
            <a:ext cx="2903455" cy="591531"/>
          </a:xfrm>
          <a:prstGeom prst="rect">
            <a:avLst/>
          </a:prstGeom>
          <a:noFill/>
          <a:ln w="57150">
            <a:solidFill>
              <a:srgbClr val="2B3C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b="1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2B2AA-CD10-2BB1-FB40-AAED66E42FF0}"/>
              </a:ext>
            </a:extLst>
          </p:cNvPr>
          <p:cNvSpPr txBox="1"/>
          <p:nvPr/>
        </p:nvSpPr>
        <p:spPr>
          <a:xfrm>
            <a:off x="8634024" y="241134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1A394-458B-2F62-D5A2-AE918E7E42D0}"/>
              </a:ext>
            </a:extLst>
          </p:cNvPr>
          <p:cNvSpPr txBox="1"/>
          <p:nvPr/>
        </p:nvSpPr>
        <p:spPr>
          <a:xfrm>
            <a:off x="1543339" y="238954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A1F04-594B-F534-CB89-39DAB6D47A9C}"/>
              </a:ext>
            </a:extLst>
          </p:cNvPr>
          <p:cNvSpPr txBox="1"/>
          <p:nvPr/>
        </p:nvSpPr>
        <p:spPr>
          <a:xfrm>
            <a:off x="4455682" y="3744090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A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16D0D-AFA1-37AA-0E37-355B6994B616}"/>
              </a:ext>
            </a:extLst>
          </p:cNvPr>
          <p:cNvSpPr txBox="1"/>
          <p:nvPr/>
        </p:nvSpPr>
        <p:spPr>
          <a:xfrm>
            <a:off x="5233585" y="374409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B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3EAFD-F78F-CBCB-2028-BA7EC92FE807}"/>
              </a:ext>
            </a:extLst>
          </p:cNvPr>
          <p:cNvSpPr txBox="1"/>
          <p:nvPr/>
        </p:nvSpPr>
        <p:spPr>
          <a:xfrm>
            <a:off x="6030352" y="3744090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C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4FDE5-36E1-1C54-E2E4-C8902261DE77}"/>
              </a:ext>
            </a:extLst>
          </p:cNvPr>
          <p:cNvSpPr txBox="1"/>
          <p:nvPr/>
        </p:nvSpPr>
        <p:spPr>
          <a:xfrm>
            <a:off x="6793015" y="3744090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D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A0239-C878-218B-7931-EEA95E5DAE11}"/>
              </a:ext>
            </a:extLst>
          </p:cNvPr>
          <p:cNvSpPr txBox="1"/>
          <p:nvPr/>
        </p:nvSpPr>
        <p:spPr>
          <a:xfrm>
            <a:off x="7586134" y="3744090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C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796FF4-3EB0-8C7E-3EF5-2A48ADC35FE8}"/>
              </a:ext>
            </a:extLst>
          </p:cNvPr>
          <p:cNvSpPr txBox="1"/>
          <p:nvPr/>
        </p:nvSpPr>
        <p:spPr>
          <a:xfrm>
            <a:off x="8344591" y="3744090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E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E55CE2-E785-B141-E2B8-8579B193A886}"/>
              </a:ext>
            </a:extLst>
          </p:cNvPr>
          <p:cNvSpPr txBox="1"/>
          <p:nvPr/>
        </p:nvSpPr>
        <p:spPr>
          <a:xfrm>
            <a:off x="9137710" y="37440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+mn-ea"/>
              </a:rPr>
              <a:t>F</a:t>
            </a: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36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33000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행진곡의 느낌을 살려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바른 음정과 리듬으로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0DC9EBD-46EC-5FBD-1BCE-621844E94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456" y="360000"/>
            <a:ext cx="6557084" cy="5897875"/>
          </a:xfrm>
          <a:prstGeom prst="rect">
            <a:avLst/>
          </a:prstGeom>
        </p:spPr>
      </p:pic>
      <p:pic>
        <p:nvPicPr>
          <p:cNvPr id="27" name="[아침나라 중음①]_1단원_교과서_11쪽_행진_반주_120">
            <a:hlinkClick r:id="" action="ppaction://media"/>
            <a:extLst>
              <a:ext uri="{FF2B5EF4-FFF2-40B4-BE49-F238E27FC236}">
                <a16:creationId xmlns:a16="http://schemas.microsoft.com/office/drawing/2014/main" id="{3ABE41F9-A895-DFCA-8237-67DCCFD78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123" y="2379438"/>
            <a:ext cx="373922" cy="373922"/>
          </a:xfrm>
          <a:prstGeom prst="rect">
            <a:avLst/>
          </a:prstGeom>
        </p:spPr>
      </p:pic>
      <p:pic>
        <p:nvPicPr>
          <p:cNvPr id="28" name="[아침나라 중음①]_1단원_교과서_11쪽_행진_노래">
            <a:hlinkClick r:id="" action="ppaction://media"/>
            <a:extLst>
              <a:ext uri="{FF2B5EF4-FFF2-40B4-BE49-F238E27FC236}">
                <a16:creationId xmlns:a16="http://schemas.microsoft.com/office/drawing/2014/main" id="{C1E2F499-B85E-5B0D-230E-109A755F7A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826" y="1492152"/>
            <a:ext cx="377219" cy="377219"/>
          </a:xfrm>
          <a:prstGeom prst="rect">
            <a:avLst/>
          </a:prstGeom>
        </p:spPr>
      </p:pic>
      <p:grpSp>
        <p:nvGrpSpPr>
          <p:cNvPr id="29" name="그룹 3">
            <a:extLst>
              <a:ext uri="{FF2B5EF4-FFF2-40B4-BE49-F238E27FC236}">
                <a16:creationId xmlns:a16="http://schemas.microsoft.com/office/drawing/2014/main" id="{23F3DB95-B87F-CE30-F8F6-AE838117A000}"/>
              </a:ext>
            </a:extLst>
          </p:cNvPr>
          <p:cNvGrpSpPr>
            <a:grpSpLocks/>
          </p:cNvGrpSpPr>
          <p:nvPr/>
        </p:nvGrpSpPr>
        <p:grpSpPr bwMode="auto">
          <a:xfrm>
            <a:off x="1076651" y="1053835"/>
            <a:ext cx="603474" cy="377219"/>
            <a:chOff x="4663668" y="567812"/>
            <a:chExt cx="618853" cy="363546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BE97D753-08F9-5C55-F386-41C0A62785F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CA8159F-0B99-7018-17C8-3E934CE740A2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2" name="그룹 3">
            <a:extLst>
              <a:ext uri="{FF2B5EF4-FFF2-40B4-BE49-F238E27FC236}">
                <a16:creationId xmlns:a16="http://schemas.microsoft.com/office/drawing/2014/main" id="{9F738729-1CD3-E5AD-5A95-E419EC058244}"/>
              </a:ext>
            </a:extLst>
          </p:cNvPr>
          <p:cNvGrpSpPr>
            <a:grpSpLocks/>
          </p:cNvGrpSpPr>
          <p:nvPr/>
        </p:nvGrpSpPr>
        <p:grpSpPr bwMode="auto">
          <a:xfrm>
            <a:off x="1067126" y="1943169"/>
            <a:ext cx="603474" cy="377219"/>
            <a:chOff x="4663668" y="567812"/>
            <a:chExt cx="618853" cy="363546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A0BC9881-447B-F1CB-6D5B-45A6B9EF5EE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274805E8-7923-A814-CA9A-8167CDDADCBD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E6466-62D0-C6AD-9BCE-2F6ECD74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04C2780F-EC94-5A0F-1D7C-1DE406D8C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428" y="685582"/>
            <a:ext cx="6195112" cy="5572293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AFA27E-F72A-AC83-0AE3-325D462E4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연주 순서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3CE799-21E4-E8D9-BB72-51172A745A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5CB1810B-74E5-1CED-81DB-A0EF22025343}"/>
              </a:ext>
            </a:extLst>
          </p:cNvPr>
          <p:cNvSpPr/>
          <p:nvPr/>
        </p:nvSpPr>
        <p:spPr>
          <a:xfrm>
            <a:off x="9145855" y="3529427"/>
            <a:ext cx="228685" cy="34792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FEC3FC65-FBCD-E463-86FB-A1D7E4619F40}"/>
              </a:ext>
            </a:extLst>
          </p:cNvPr>
          <p:cNvSpPr/>
          <p:nvPr/>
        </p:nvSpPr>
        <p:spPr>
          <a:xfrm>
            <a:off x="9001032" y="5895740"/>
            <a:ext cx="343028" cy="173960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0D025DFE-C296-1B97-0A11-41AC4762FAB9}"/>
              </a:ext>
            </a:extLst>
          </p:cNvPr>
          <p:cNvSpPr/>
          <p:nvPr/>
        </p:nvSpPr>
        <p:spPr>
          <a:xfrm>
            <a:off x="3628775" y="4568776"/>
            <a:ext cx="228685" cy="34792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DADC3745-3820-5313-5820-5B3F574E71BB}"/>
              </a:ext>
            </a:extLst>
          </p:cNvPr>
          <p:cNvSpPr/>
          <p:nvPr/>
        </p:nvSpPr>
        <p:spPr>
          <a:xfrm>
            <a:off x="5442304" y="5592428"/>
            <a:ext cx="228685" cy="34792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F04B5131-6B29-4239-DEBB-7CA2AB65EB21}"/>
              </a:ext>
            </a:extLst>
          </p:cNvPr>
          <p:cNvSpPr/>
          <p:nvPr/>
        </p:nvSpPr>
        <p:spPr>
          <a:xfrm>
            <a:off x="3859481" y="1907342"/>
            <a:ext cx="5391199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00EC0B9A-5F50-018D-882A-1B25E21F8048}"/>
              </a:ext>
            </a:extLst>
          </p:cNvPr>
          <p:cNvSpPr/>
          <p:nvPr/>
        </p:nvSpPr>
        <p:spPr>
          <a:xfrm>
            <a:off x="3596880" y="2932075"/>
            <a:ext cx="5026420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A977EBC-D9EB-F480-4CE1-10D9A5781B83}"/>
              </a:ext>
            </a:extLst>
          </p:cNvPr>
          <p:cNvSpPr/>
          <p:nvPr/>
        </p:nvSpPr>
        <p:spPr>
          <a:xfrm>
            <a:off x="4705535" y="3974452"/>
            <a:ext cx="3517715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ECB1-C895-9B86-9694-40ADEF19F2A7}"/>
              </a:ext>
            </a:extLst>
          </p:cNvPr>
          <p:cNvSpPr txBox="1"/>
          <p:nvPr/>
        </p:nvSpPr>
        <p:spPr>
          <a:xfrm>
            <a:off x="3264623" y="1832402"/>
            <a:ext cx="34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kern="0" spc="0" dirty="0">
                <a:solidFill>
                  <a:srgbClr val="000000"/>
                </a:solidFill>
                <a:effectLst/>
                <a:latin typeface="+mn-ea"/>
              </a:rPr>
              <a:t>①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CE2566C-4447-722F-8F03-9E95274C6FC8}"/>
              </a:ext>
            </a:extLst>
          </p:cNvPr>
          <p:cNvSpPr/>
          <p:nvPr/>
        </p:nvSpPr>
        <p:spPr>
          <a:xfrm>
            <a:off x="3859481" y="2060225"/>
            <a:ext cx="5391199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1E51293C-ADCF-48D2-685F-0F4387E07B93}"/>
              </a:ext>
            </a:extLst>
          </p:cNvPr>
          <p:cNvSpPr/>
          <p:nvPr/>
        </p:nvSpPr>
        <p:spPr>
          <a:xfrm>
            <a:off x="3596880" y="3117919"/>
            <a:ext cx="5026420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6DA63F1-B766-DE57-2022-86AA3B040658}"/>
              </a:ext>
            </a:extLst>
          </p:cNvPr>
          <p:cNvSpPr/>
          <p:nvPr/>
        </p:nvSpPr>
        <p:spPr>
          <a:xfrm>
            <a:off x="4705535" y="4127335"/>
            <a:ext cx="3517715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94B468-01A4-8C59-0538-BCEB48AAFE66}"/>
              </a:ext>
            </a:extLst>
          </p:cNvPr>
          <p:cNvSpPr txBox="1"/>
          <p:nvPr/>
        </p:nvSpPr>
        <p:spPr>
          <a:xfrm>
            <a:off x="3264447" y="2014506"/>
            <a:ext cx="34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②</a:t>
            </a:r>
          </a:p>
        </p:txBody>
      </p:sp>
      <p:sp>
        <p:nvSpPr>
          <p:cNvPr id="27" name="말풍선: 모서리가 둥근 사각형 26">
            <a:extLst>
              <a:ext uri="{FF2B5EF4-FFF2-40B4-BE49-F238E27FC236}">
                <a16:creationId xmlns:a16="http://schemas.microsoft.com/office/drawing/2014/main" id="{54F28507-FD89-5DB2-96E5-2D4F7FFAB5DC}"/>
              </a:ext>
            </a:extLst>
          </p:cNvPr>
          <p:cNvSpPr/>
          <p:nvPr/>
        </p:nvSpPr>
        <p:spPr>
          <a:xfrm>
            <a:off x="9207415" y="2860684"/>
            <a:ext cx="889086" cy="474726"/>
          </a:xfrm>
          <a:prstGeom prst="wedgeRoundRectCallout">
            <a:avLst>
              <a:gd name="adj1" fmla="val -33952"/>
              <a:gd name="adj2" fmla="val 69890"/>
              <a:gd name="adj3" fmla="val 16667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+mn-ea"/>
              </a:rPr>
              <a:t>처음으로 </a:t>
            </a:r>
            <a:endParaRPr lang="en-US" altLang="ko-KR" sz="1100" dirty="0">
              <a:latin typeface="+mn-ea"/>
            </a:endParaRPr>
          </a:p>
          <a:p>
            <a:pPr algn="ctr"/>
            <a:r>
              <a:rPr lang="ko-KR" altLang="en-US" sz="1100" dirty="0">
                <a:latin typeface="+mn-ea"/>
              </a:rPr>
              <a:t>돌아간다</a:t>
            </a:r>
            <a:r>
              <a:rPr lang="en-US" altLang="ko-KR" sz="1100" dirty="0">
                <a:latin typeface="+mn-ea"/>
              </a:rPr>
              <a:t>.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7D84E2B2-2E73-F867-F12A-5815DAFE81F4}"/>
              </a:ext>
            </a:extLst>
          </p:cNvPr>
          <p:cNvSpPr/>
          <p:nvPr/>
        </p:nvSpPr>
        <p:spPr>
          <a:xfrm>
            <a:off x="3816216" y="4980283"/>
            <a:ext cx="5391199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9C39C8-20D1-F97C-6ACE-F982984792E8}"/>
              </a:ext>
            </a:extLst>
          </p:cNvPr>
          <p:cNvSpPr txBox="1"/>
          <p:nvPr/>
        </p:nvSpPr>
        <p:spPr>
          <a:xfrm>
            <a:off x="3376118" y="4930660"/>
            <a:ext cx="34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③</a:t>
            </a:r>
          </a:p>
        </p:txBody>
      </p:sp>
      <p:sp>
        <p:nvSpPr>
          <p:cNvPr id="28" name="말풍선: 모서리가 둥근 사각형 27">
            <a:extLst>
              <a:ext uri="{FF2B5EF4-FFF2-40B4-BE49-F238E27FC236}">
                <a16:creationId xmlns:a16="http://schemas.microsoft.com/office/drawing/2014/main" id="{885F4192-CC0A-718C-5791-860015A5FBE5}"/>
              </a:ext>
            </a:extLst>
          </p:cNvPr>
          <p:cNvSpPr/>
          <p:nvPr/>
        </p:nvSpPr>
        <p:spPr>
          <a:xfrm>
            <a:off x="5477963" y="5148099"/>
            <a:ext cx="875641" cy="474726"/>
          </a:xfrm>
          <a:prstGeom prst="wedgeRoundRectCallout">
            <a:avLst>
              <a:gd name="adj1" fmla="val -33952"/>
              <a:gd name="adj2" fmla="val 69890"/>
              <a:gd name="adj3" fmla="val 16667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atin typeface="+mn-ea"/>
              </a:rPr>
              <a:t>도돌이표로 돌아간다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78741142-18CE-2C9B-21C8-1548EE9E7026}"/>
              </a:ext>
            </a:extLst>
          </p:cNvPr>
          <p:cNvSpPr/>
          <p:nvPr/>
        </p:nvSpPr>
        <p:spPr>
          <a:xfrm>
            <a:off x="3668302" y="6028457"/>
            <a:ext cx="1663396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8A7988-AA64-470A-714B-CF6CE6D9E53A}"/>
              </a:ext>
            </a:extLst>
          </p:cNvPr>
          <p:cNvSpPr txBox="1"/>
          <p:nvPr/>
        </p:nvSpPr>
        <p:spPr>
          <a:xfrm>
            <a:off x="3376118" y="5097245"/>
            <a:ext cx="34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④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611F384-EB02-15D0-3D17-C31FF7AC0618}"/>
              </a:ext>
            </a:extLst>
          </p:cNvPr>
          <p:cNvSpPr/>
          <p:nvPr/>
        </p:nvSpPr>
        <p:spPr>
          <a:xfrm>
            <a:off x="3778477" y="5161190"/>
            <a:ext cx="3465445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9BCD2DFE-F58D-10EF-6F85-DE552F3EA52D}"/>
              </a:ext>
            </a:extLst>
          </p:cNvPr>
          <p:cNvSpPr/>
          <p:nvPr/>
        </p:nvSpPr>
        <p:spPr>
          <a:xfrm>
            <a:off x="5556647" y="6030545"/>
            <a:ext cx="2182416" cy="17396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5" name="말풍선: 모서리가 둥근 사각형 34">
            <a:extLst>
              <a:ext uri="{FF2B5EF4-FFF2-40B4-BE49-F238E27FC236}">
                <a16:creationId xmlns:a16="http://schemas.microsoft.com/office/drawing/2014/main" id="{4DCD3CC1-B536-7DA6-7A1D-3B4983C47CD8}"/>
              </a:ext>
            </a:extLst>
          </p:cNvPr>
          <p:cNvSpPr/>
          <p:nvPr/>
        </p:nvSpPr>
        <p:spPr>
          <a:xfrm>
            <a:off x="9398642" y="5379429"/>
            <a:ext cx="1274981" cy="474726"/>
          </a:xfrm>
          <a:prstGeom prst="wedgeRoundRectCallout">
            <a:avLst>
              <a:gd name="adj1" fmla="val -33952"/>
              <a:gd name="adj2" fmla="val 69890"/>
              <a:gd name="adj3" fmla="val 16667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atin typeface="+mn-ea"/>
              </a:rPr>
              <a:t>처음으로 돌아가서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en-US" altLang="ko-KR" sz="900" dirty="0">
                <a:latin typeface="+mn-ea"/>
              </a:rPr>
              <a:t>Fine</a:t>
            </a:r>
            <a:r>
              <a:rPr lang="ko-KR" altLang="en-US" sz="900" dirty="0">
                <a:latin typeface="+mn-ea"/>
              </a:rPr>
              <a:t>에서 마친다</a:t>
            </a:r>
            <a:r>
              <a:rPr lang="en-US" altLang="ko-KR" sz="900" dirty="0">
                <a:latin typeface="+mn-ea"/>
              </a:rPr>
              <a:t>.</a:t>
            </a:r>
            <a:endParaRPr lang="ko-KR" altLang="en-US" sz="900" dirty="0">
              <a:latin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5344F3-6186-6C0A-4775-2B0AF66DC754}"/>
              </a:ext>
            </a:extLst>
          </p:cNvPr>
          <p:cNvSpPr txBox="1"/>
          <p:nvPr/>
        </p:nvSpPr>
        <p:spPr>
          <a:xfrm>
            <a:off x="3264447" y="1845944"/>
            <a:ext cx="34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⑤</a:t>
            </a:r>
          </a:p>
        </p:txBody>
      </p:sp>
      <p:pic>
        <p:nvPicPr>
          <p:cNvPr id="37" name="[아침나라 중음①]_1단원_교과서_11쪽_행진_반주_120">
            <a:hlinkClick r:id="" action="ppaction://media"/>
            <a:extLst>
              <a:ext uri="{FF2B5EF4-FFF2-40B4-BE49-F238E27FC236}">
                <a16:creationId xmlns:a16="http://schemas.microsoft.com/office/drawing/2014/main" id="{B6F955B2-8777-47B1-7EF2-75DCD7980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123" y="2379438"/>
            <a:ext cx="373922" cy="373922"/>
          </a:xfrm>
          <a:prstGeom prst="rect">
            <a:avLst/>
          </a:prstGeom>
        </p:spPr>
      </p:pic>
      <p:pic>
        <p:nvPicPr>
          <p:cNvPr id="38" name="[아침나라 중음①]_1단원_교과서_11쪽_행진_노래">
            <a:hlinkClick r:id="" action="ppaction://media"/>
            <a:extLst>
              <a:ext uri="{FF2B5EF4-FFF2-40B4-BE49-F238E27FC236}">
                <a16:creationId xmlns:a16="http://schemas.microsoft.com/office/drawing/2014/main" id="{1FEAAFC8-62BC-2EC1-3E05-66E6BCC362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826" y="1492152"/>
            <a:ext cx="377219" cy="377219"/>
          </a:xfrm>
          <a:prstGeom prst="rect">
            <a:avLst/>
          </a:prstGeom>
        </p:spPr>
      </p:pic>
      <p:grpSp>
        <p:nvGrpSpPr>
          <p:cNvPr id="39" name="그룹 3">
            <a:extLst>
              <a:ext uri="{FF2B5EF4-FFF2-40B4-BE49-F238E27FC236}">
                <a16:creationId xmlns:a16="http://schemas.microsoft.com/office/drawing/2014/main" id="{75298429-04BA-06C9-9241-E720BB5916F5}"/>
              </a:ext>
            </a:extLst>
          </p:cNvPr>
          <p:cNvGrpSpPr>
            <a:grpSpLocks/>
          </p:cNvGrpSpPr>
          <p:nvPr/>
        </p:nvGrpSpPr>
        <p:grpSpPr bwMode="auto">
          <a:xfrm>
            <a:off x="1076651" y="1053835"/>
            <a:ext cx="603474" cy="377219"/>
            <a:chOff x="4663668" y="567812"/>
            <a:chExt cx="618853" cy="363546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7E863BE6-4923-1898-DDA2-081D890A92C4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059858F8-AE27-6EDB-9998-74BFBB61A6A2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2" name="그룹 3">
            <a:extLst>
              <a:ext uri="{FF2B5EF4-FFF2-40B4-BE49-F238E27FC236}">
                <a16:creationId xmlns:a16="http://schemas.microsoft.com/office/drawing/2014/main" id="{74171D95-B315-F23D-51F9-16A166B8A933}"/>
              </a:ext>
            </a:extLst>
          </p:cNvPr>
          <p:cNvGrpSpPr>
            <a:grpSpLocks/>
          </p:cNvGrpSpPr>
          <p:nvPr/>
        </p:nvGrpSpPr>
        <p:grpSpPr bwMode="auto">
          <a:xfrm>
            <a:off x="1067126" y="1943169"/>
            <a:ext cx="603474" cy="377219"/>
            <a:chOff x="4663668" y="567812"/>
            <a:chExt cx="618853" cy="363546"/>
          </a:xfrm>
        </p:grpSpPr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34B26B5C-375D-4C32-3D2A-07B559645D3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3D09E7DF-C326-D09D-5C6B-69A35536C6DA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0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7" grpId="0"/>
      <p:bldP spid="7" grpId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27" grpId="0" animBg="1"/>
      <p:bldP spid="27" grpId="1" animBg="1"/>
      <p:bldP spid="29" grpId="0" animBg="1"/>
      <p:bldP spid="29" grpId="1" animBg="1"/>
      <p:bldP spid="30" grpId="0"/>
      <p:bldP spid="30" grpId="1"/>
      <p:bldP spid="28" grpId="0" animBg="1"/>
      <p:bldP spid="28" grpId="1" animBg="1"/>
      <p:bldP spid="31" grpId="0" animBg="1"/>
      <p:bldP spid="31" grpId="1" animBg="1"/>
      <p:bldP spid="32" grpId="0"/>
      <p:bldP spid="32" grpId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0DAAC97-8316-7F44-523F-1DFCF137D2D2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(Moderato)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6229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8DAD028-45EE-BDE0-41F9-C1768A1B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9762" y="1674856"/>
            <a:ext cx="198727" cy="401136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2433AB2-0738-FB9D-D720-AE407C6D655C}"/>
              </a:ext>
            </a:extLst>
          </p:cNvPr>
          <p:cNvSpPr txBox="1">
            <a:spLocks/>
          </p:cNvSpPr>
          <p:nvPr/>
        </p:nvSpPr>
        <p:spPr>
          <a:xfrm>
            <a:off x="900000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BCC5F16-6089-0D01-9F40-97C16C0C2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971CA13-8D8C-0815-70FD-3CB8591472EC}"/>
              </a:ext>
            </a:extLst>
          </p:cNvPr>
          <p:cNvSpPr txBox="1">
            <a:spLocks/>
          </p:cNvSpPr>
          <p:nvPr/>
        </p:nvSpPr>
        <p:spPr>
          <a:xfrm>
            <a:off x="2708908" y="3507176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2021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발매된 가수 안예은의 싱글 앨범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집에 수록된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동요풍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멜로디와 바닷속 문어를 화자로 한 노랫말이 어우러진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깊은 바닷속에 갇힌 문어의 우울함을 표현하여 분위기가 다소 무겁지만 많은 어린이들의 사랑을 받았다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작곡자는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"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문어가 꿈을 꾸면 현실에서 몸의 색도 바뀐다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"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라는 이야기를 듣고 쓰게 되었다고 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7F04594-4407-A985-842E-79931A5D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1667" y="2353746"/>
            <a:ext cx="9501300" cy="1239505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4B0F6498-118F-BA8A-76FA-9A712B6C7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65167"/>
              </p:ext>
            </p:extLst>
          </p:nvPr>
        </p:nvGraphicFramePr>
        <p:xfrm>
          <a:off x="1621667" y="3949674"/>
          <a:ext cx="999951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057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B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F#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올림바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CDD060DF-983E-5095-9469-F84122033452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latin typeface="+mn-ea"/>
                <a:ea typeface="+mn-ea"/>
              </a:rPr>
              <a:t>당김음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55FAEF0-E8D8-EFEC-684E-E0FA044A4EBF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latin typeface="+mn-ea"/>
                <a:ea typeface="+mn-ea"/>
              </a:rPr>
              <a:t>악곡에서 당김음 찾아보기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51B1B3C-CB61-D5C2-DEE8-40860847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518009"/>
            <a:ext cx="10226351" cy="57523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418160" y="-36233"/>
                <a:ext cx="7200000" cy="251999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en-US" altLang="ko-KR" sz="2400" dirty="0">
                    <a:solidFill>
                      <a:schemeClr val="tx1"/>
                    </a:solidFill>
                    <a:latin typeface="+mn-ea"/>
                    <a:ea typeface="+mn-ea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600" i="1" smtClean="0">
                            <a:solidFill>
                              <a:schemeClr val="bg1"/>
                            </a:solidFill>
                            <a:latin typeface="+mn-ea"/>
                            <a:ea typeface="+mn-ea"/>
                          </a:rPr>
                        </m:ctrlPr>
                      </m:fPr>
                      <m:num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+mn-ea"/>
                            <a:ea typeface="+mn-ea"/>
                          </a:rPr>
                          <m:t>𝟐</m:t>
                        </m:r>
                      </m:num>
                      <m:den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+mn-ea"/>
                            <a:ea typeface="+mn-ea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400" dirty="0">
                    <a:solidFill>
                      <a:schemeClr val="tx1"/>
                    </a:solidFill>
                    <a:latin typeface="+mn-ea"/>
                    <a:ea typeface="+mn-ea"/>
                  </a:rPr>
                  <a:t> </a:t>
                </a:r>
                <a:r>
                  <a:rPr kumimoji="1" lang="ko-KR" altLang="en-US" sz="2400" dirty="0">
                    <a:solidFill>
                      <a:schemeClr val="tx1"/>
                    </a:solidFill>
                    <a:latin typeface="+mn-ea"/>
                    <a:ea typeface="+mn-ea"/>
                  </a:rPr>
                  <a:t>박자</a:t>
                </a:r>
                <a:endParaRPr lang="ko-KR" altLang="en-US" sz="3600" dirty="0">
                  <a:latin typeface="+mn-ea"/>
                  <a:ea typeface="+mn-ea"/>
                </a:endParaRPr>
              </a:p>
            </p:txBody>
          </p:sp>
        </mc:Choice>
        <mc:Fallback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418160" y="-36233"/>
                <a:ext cx="7200000" cy="251999"/>
              </a:xfrm>
              <a:blipFill>
                <a:blip r:embed="rId3"/>
                <a:stretch>
                  <a:fillRect b="-2731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박자</a:t>
            </a:r>
            <a:r>
              <a:rPr lang="en-US" altLang="ko-KR" dirty="0">
                <a:latin typeface="+mn-ea"/>
                <a:ea typeface="+mn-ea"/>
              </a:rPr>
              <a:t>:</a:t>
            </a:r>
            <a:r>
              <a:rPr lang="ko-KR" altLang="en-US" dirty="0">
                <a:latin typeface="+mn-ea"/>
                <a:ea typeface="+mn-ea"/>
              </a:rPr>
              <a:t> 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7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8268B-C2B3-D876-7AA9-34A59BB4B5D0}"/>
              </a:ext>
            </a:extLst>
          </p:cNvPr>
          <p:cNvSpPr txBox="1"/>
          <p:nvPr/>
        </p:nvSpPr>
        <p:spPr>
          <a:xfrm>
            <a:off x="900000" y="1067391"/>
            <a:ext cx="827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한 마디 안에서 센박과 여린박의 규칙이 바뀌는 것</a:t>
            </a:r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B9ED1FC-4137-5223-3A4F-E59C3D635267}"/>
              </a:ext>
            </a:extLst>
          </p:cNvPr>
          <p:cNvGrpSpPr/>
          <p:nvPr/>
        </p:nvGrpSpPr>
        <p:grpSpPr>
          <a:xfrm>
            <a:off x="900000" y="2443216"/>
            <a:ext cx="11010330" cy="2395852"/>
            <a:chOff x="900000" y="2443216"/>
            <a:chExt cx="11010330" cy="2395852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9FDA4E9-CF71-8B34-596C-1A270235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00" y="2461422"/>
              <a:ext cx="11010330" cy="2377646"/>
            </a:xfrm>
            <a:prstGeom prst="rect">
              <a:avLst/>
            </a:prstGeom>
          </p:spPr>
        </p:pic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44F65253-4596-5D51-9B79-7B77CA508194}"/>
                </a:ext>
              </a:extLst>
            </p:cNvPr>
            <p:cNvSpPr/>
            <p:nvPr/>
          </p:nvSpPr>
          <p:spPr>
            <a:xfrm>
              <a:off x="2689934" y="2443216"/>
              <a:ext cx="1740023" cy="400110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+mn-ea"/>
                </a:rPr>
                <a:t>기본 </a:t>
              </a:r>
              <a:r>
                <a:rPr lang="en-US" altLang="ko-KR" sz="1400" dirty="0">
                  <a:latin typeface="+mn-ea"/>
                </a:rPr>
                <a:t>2</a:t>
              </a:r>
              <a:r>
                <a:rPr lang="ko-KR" altLang="en-US" sz="1400" dirty="0">
                  <a:latin typeface="+mn-ea"/>
                </a:rPr>
                <a:t>박자 </a:t>
              </a:r>
              <a:r>
                <a:rPr lang="ko-KR" altLang="en-US" sz="1400" dirty="0" err="1">
                  <a:latin typeface="+mn-ea"/>
                </a:rPr>
                <a:t>셈여림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0642CD75-DDB3-13A0-B75C-B14261D140C2}"/>
                </a:ext>
              </a:extLst>
            </p:cNvPr>
            <p:cNvSpPr/>
            <p:nvPr/>
          </p:nvSpPr>
          <p:spPr>
            <a:xfrm>
              <a:off x="4882257" y="2443216"/>
              <a:ext cx="2155794" cy="400110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+mn-ea"/>
                </a:rPr>
                <a:t>리듬에 의한 당김음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759C0EEC-F1E9-B4FC-49CA-E60632B97A87}"/>
                </a:ext>
              </a:extLst>
            </p:cNvPr>
            <p:cNvSpPr/>
            <p:nvPr/>
          </p:nvSpPr>
          <p:spPr>
            <a:xfrm>
              <a:off x="7217546" y="2443216"/>
              <a:ext cx="1955029" cy="400110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+mn-ea"/>
                </a:rPr>
                <a:t>악센트에 의한 당김음</a:t>
              </a:r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52544B7B-9296-BDF0-AB12-3D827BB99BBA}"/>
                </a:ext>
              </a:extLst>
            </p:cNvPr>
            <p:cNvSpPr/>
            <p:nvPr/>
          </p:nvSpPr>
          <p:spPr>
            <a:xfrm>
              <a:off x="9502066" y="2443216"/>
              <a:ext cx="1955029" cy="400110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+mn-ea"/>
                </a:rPr>
                <a:t>쉼표에 의한 당김음</a:t>
              </a: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104C158C-4C9D-E097-F434-195B34914C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72"/>
          <a:stretch/>
        </p:blipFill>
        <p:spPr>
          <a:xfrm>
            <a:off x="2817456" y="788894"/>
            <a:ext cx="6557084" cy="5468981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EDA725F-F0EA-225C-12F3-F887B312AFB9}"/>
              </a:ext>
            </a:extLst>
          </p:cNvPr>
          <p:cNvSpPr/>
          <p:nvPr/>
        </p:nvSpPr>
        <p:spPr>
          <a:xfrm>
            <a:off x="4724400" y="125341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0A541B0E-5966-AFDC-AB6C-D466DBB6A2F7}"/>
              </a:ext>
            </a:extLst>
          </p:cNvPr>
          <p:cNvSpPr/>
          <p:nvPr/>
        </p:nvSpPr>
        <p:spPr>
          <a:xfrm>
            <a:off x="7616190" y="113149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8330F65F-00C5-47C2-D9F2-80AB6E896E65}"/>
              </a:ext>
            </a:extLst>
          </p:cNvPr>
          <p:cNvSpPr/>
          <p:nvPr/>
        </p:nvSpPr>
        <p:spPr>
          <a:xfrm>
            <a:off x="4799703" y="234307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DB8331C6-A160-54A0-40A3-55AA3734461F}"/>
              </a:ext>
            </a:extLst>
          </p:cNvPr>
          <p:cNvSpPr/>
          <p:nvPr/>
        </p:nvSpPr>
        <p:spPr>
          <a:xfrm>
            <a:off x="7182749" y="231259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D7D57D7E-601A-33E7-FBCA-2BB981129E5D}"/>
              </a:ext>
            </a:extLst>
          </p:cNvPr>
          <p:cNvSpPr/>
          <p:nvPr/>
        </p:nvSpPr>
        <p:spPr>
          <a:xfrm>
            <a:off x="4806426" y="3303001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C2074A1-A8D1-0D70-6408-BEB8DC2C09B2}"/>
              </a:ext>
            </a:extLst>
          </p:cNvPr>
          <p:cNvSpPr/>
          <p:nvPr/>
        </p:nvSpPr>
        <p:spPr>
          <a:xfrm>
            <a:off x="5974974" y="341274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8DBF1D4B-69C5-9A65-433C-C5FE0DCF1858}"/>
              </a:ext>
            </a:extLst>
          </p:cNvPr>
          <p:cNvSpPr/>
          <p:nvPr/>
        </p:nvSpPr>
        <p:spPr>
          <a:xfrm>
            <a:off x="3727074" y="449478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9BD66A6A-89B0-A1D6-9641-43A19D1F3B24}"/>
              </a:ext>
            </a:extLst>
          </p:cNvPr>
          <p:cNvSpPr/>
          <p:nvPr/>
        </p:nvSpPr>
        <p:spPr>
          <a:xfrm>
            <a:off x="5639694" y="449478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105FFB43-8D3F-6398-5C4F-EE336B0343C9}"/>
              </a:ext>
            </a:extLst>
          </p:cNvPr>
          <p:cNvSpPr/>
          <p:nvPr/>
        </p:nvSpPr>
        <p:spPr>
          <a:xfrm>
            <a:off x="7591308" y="443382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DEFFAE0D-C798-26DA-7981-5433D075B90B}"/>
              </a:ext>
            </a:extLst>
          </p:cNvPr>
          <p:cNvSpPr/>
          <p:nvPr/>
        </p:nvSpPr>
        <p:spPr>
          <a:xfrm>
            <a:off x="3575570" y="556920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C3F7B59-E8D6-7770-F75D-4DC4AB3EFF97}"/>
              </a:ext>
            </a:extLst>
          </p:cNvPr>
          <p:cNvSpPr/>
          <p:nvPr/>
        </p:nvSpPr>
        <p:spPr>
          <a:xfrm>
            <a:off x="5639694" y="548538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608D660B-9174-02A4-6EC5-779886FE737E}"/>
              </a:ext>
            </a:extLst>
          </p:cNvPr>
          <p:cNvSpPr/>
          <p:nvPr/>
        </p:nvSpPr>
        <p:spPr>
          <a:xfrm>
            <a:off x="6605496" y="5565470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pic>
        <p:nvPicPr>
          <p:cNvPr id="29" name="그림 28" descr="클립아트, 상징, 실루엣, 그래픽이(가) 표시된 사진&#10;&#10;자동 생성된 설명">
            <a:extLst>
              <a:ext uri="{FF2B5EF4-FFF2-40B4-BE49-F238E27FC236}">
                <a16:creationId xmlns:a16="http://schemas.microsoft.com/office/drawing/2014/main" id="{B0E97B61-8CDE-7B6E-2C01-97FA7C7EA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301" y="302225"/>
            <a:ext cx="260142" cy="4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allAtOnce"/>
      <p:bldP spid="14" grpId="0" build="p"/>
      <p:bldP spid="2" grpId="0" build="p"/>
      <p:bldP spid="3" grpId="0" build="p"/>
      <p:bldP spid="7" grpId="0"/>
      <p:bldP spid="7" grpId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D602-E4F8-B508-9AE2-235FEB6F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텍스트 개체 틀 1">
            <a:extLst>
              <a:ext uri="{FF2B5EF4-FFF2-40B4-BE49-F238E27FC236}">
                <a16:creationId xmlns:a16="http://schemas.microsoft.com/office/drawing/2014/main" id="{1FE7309D-E6FD-4E65-0BDB-E2B58714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6266" y="930846"/>
            <a:ext cx="10576634" cy="4473289"/>
          </a:xfrm>
        </p:spPr>
        <p:txBody>
          <a:bodyPr/>
          <a:lstStyle/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감독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존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+mn-ea"/>
                <a:ea typeface="+mn-ea"/>
              </a:rPr>
              <a:t>스터지스</a:t>
            </a:r>
            <a:endParaRPr kumimoji="1" lang="en-US" altLang="ko-KR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장르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모험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 액션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 드라마</a:t>
            </a:r>
            <a:endParaRPr kumimoji="1" lang="en-US" altLang="ko-KR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출연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스티브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+mn-ea"/>
                <a:ea typeface="+mn-ea"/>
              </a:rPr>
              <a:t>맥퀸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제임스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+mn-ea"/>
                <a:ea typeface="+mn-ea"/>
              </a:rPr>
              <a:t>가너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 등</a:t>
            </a:r>
            <a:endParaRPr kumimoji="1" lang="en-US" altLang="ko-KR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음악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+mn-ea"/>
                <a:ea typeface="+mn-ea"/>
              </a:rPr>
              <a:t>엘머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+mn-ea"/>
                <a:ea typeface="+mn-ea"/>
              </a:rPr>
              <a:t>번스틴</a:t>
            </a:r>
            <a:endParaRPr kumimoji="1" lang="en-US" altLang="ko-KR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러닝타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임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 169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분</a:t>
            </a:r>
            <a:endParaRPr kumimoji="1" lang="en-US" altLang="ko-KR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국가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미국</a:t>
            </a:r>
            <a:endParaRPr kumimoji="1" lang="en-US" altLang="ko-KR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40000"/>
              </a:lnSpc>
            </a:pPr>
            <a:r>
              <a:rPr kumimoji="1" lang="ko-KR" altLang="en-US" sz="2000" b="1" dirty="0">
                <a:solidFill>
                  <a:schemeClr val="tx1"/>
                </a:solidFill>
                <a:latin typeface="+mn-ea"/>
                <a:ea typeface="+mn-ea"/>
              </a:rPr>
              <a:t>원작</a:t>
            </a:r>
            <a:r>
              <a:rPr kumimoji="1" lang="en-US" altLang="ko-KR" sz="2000" b="1" dirty="0">
                <a:solidFill>
                  <a:schemeClr val="tx1"/>
                </a:solidFill>
                <a:latin typeface="+mn-ea"/>
                <a:ea typeface="+mn-ea"/>
              </a:rPr>
              <a:t>: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폴 </a:t>
            </a:r>
            <a:r>
              <a:rPr kumimoji="1" lang="ko-KR" altLang="en-US" sz="2000" dirty="0" err="1">
                <a:solidFill>
                  <a:schemeClr val="tx1"/>
                </a:solidFill>
                <a:latin typeface="+mn-ea"/>
                <a:ea typeface="+mn-ea"/>
              </a:rPr>
              <a:t>브릭힐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소설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‘The Great Escape’</a:t>
            </a:r>
          </a:p>
          <a:p>
            <a:pPr indent="0">
              <a:lnSpc>
                <a:spcPct val="140000"/>
              </a:lnSpc>
              <a:buNone/>
            </a:pPr>
            <a:endParaRPr kumimoji="1" lang="en-US" altLang="ko-KR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4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1963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존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스터지스가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감독을 맡고 스티브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맥퀸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제임스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가너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등이 주연을 맡은 영화로 세계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차대전 중 독일 포로수용소에 갇힌 연합국 포로들의 탈출을 그렸다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당시 포로수용소의 생존자인 폴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브릭힐의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〈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그레이트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에스케이프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(The Great Escape)〉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가 원작이다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C24EDE-BCE4-CCB2-AC25-1CD9F65B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45864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영화 </a:t>
            </a:r>
            <a:r>
              <a:rPr kumimoji="1" lang="en-US" altLang="ko-KR" dirty="0">
                <a:latin typeface="+mn-ea"/>
                <a:ea typeface="+mn-ea"/>
              </a:rPr>
              <a:t>'</a:t>
            </a:r>
            <a:r>
              <a:rPr kumimoji="1" lang="ko-KR" altLang="en-US" dirty="0" err="1">
                <a:latin typeface="+mn-ea"/>
                <a:ea typeface="+mn-ea"/>
              </a:rPr>
              <a:t>대탈주</a:t>
            </a:r>
            <a:r>
              <a:rPr kumimoji="1" lang="en-US" altLang="ko-KR" dirty="0">
                <a:latin typeface="+mn-ea"/>
                <a:ea typeface="+mn-ea"/>
              </a:rPr>
              <a:t>'(The Great Escape, 1963)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AA1A5F-1F3E-37B7-0FA0-DABFDF7D1B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535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[아침나라 중음①]_1단원_교과서_11쪽_행진_반주_120">
            <a:hlinkClick r:id="" action="ppaction://media"/>
            <a:extLst>
              <a:ext uri="{FF2B5EF4-FFF2-40B4-BE49-F238E27FC236}">
                <a16:creationId xmlns:a16="http://schemas.microsoft.com/office/drawing/2014/main" id="{5862684E-0F3A-A71C-FA7E-C4998CB38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123" y="2379438"/>
            <a:ext cx="373922" cy="373922"/>
          </a:xfrm>
          <a:prstGeom prst="rect">
            <a:avLst/>
          </a:prstGeom>
        </p:spPr>
      </p:pic>
      <p:pic>
        <p:nvPicPr>
          <p:cNvPr id="28" name="[아침나라 중음①]_1단원_교과서_11쪽_행진_노래">
            <a:hlinkClick r:id="" action="ppaction://media"/>
            <a:extLst>
              <a:ext uri="{FF2B5EF4-FFF2-40B4-BE49-F238E27FC236}">
                <a16:creationId xmlns:a16="http://schemas.microsoft.com/office/drawing/2014/main" id="{A49EF831-4953-9ECA-DC38-230FCCE87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826" y="1492152"/>
            <a:ext cx="377219" cy="37721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>
                <a:latin typeface="+mn-ea"/>
                <a:ea typeface="+mn-ea"/>
              </a:rPr>
              <a:t>행진곡의 느낌 살려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512736-3D40-CDB8-9671-119A6873C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9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A1FE24C-19E2-13BA-0283-59B28A6065A5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B4175F6-95AD-88DD-6D7B-C540DA86744C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9E10D410-22B3-4D0C-E844-1579F73643E7}"/>
              </a:ext>
            </a:extLst>
          </p:cNvPr>
          <p:cNvGrpSpPr>
            <a:grpSpLocks/>
          </p:cNvGrpSpPr>
          <p:nvPr/>
        </p:nvGrpSpPr>
        <p:grpSpPr bwMode="auto">
          <a:xfrm>
            <a:off x="1076651" y="1053835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A4D6DC9-396F-9F75-46CC-6EDDCB479F26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E7804AC-EC51-F2C1-6443-82EC0FF75102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10855C14-E88A-6CB6-E169-0B6C56FBE555}"/>
              </a:ext>
            </a:extLst>
          </p:cNvPr>
          <p:cNvGrpSpPr>
            <a:grpSpLocks/>
          </p:cNvGrpSpPr>
          <p:nvPr/>
        </p:nvGrpSpPr>
        <p:grpSpPr bwMode="auto">
          <a:xfrm>
            <a:off x="1067126" y="1943169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11A3ED00-1FEB-A740-62D9-A1608AEDD558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5BD7BC3-C004-D33F-FB68-8B4A3E99433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063E32B4-EF52-8387-A441-A27D6BD39B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39" b="-1"/>
          <a:stretch/>
        </p:blipFill>
        <p:spPr>
          <a:xfrm>
            <a:off x="2817456" y="987425"/>
            <a:ext cx="6557084" cy="5270450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94E0C84-8D96-5E3A-56A5-854E8551D4EE}"/>
              </a:ext>
            </a:extLst>
          </p:cNvPr>
          <p:cNvSpPr/>
          <p:nvPr/>
        </p:nvSpPr>
        <p:spPr>
          <a:xfrm>
            <a:off x="4724400" y="125341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41020BC-560E-1CC9-E049-7492277B6B41}"/>
              </a:ext>
            </a:extLst>
          </p:cNvPr>
          <p:cNvSpPr/>
          <p:nvPr/>
        </p:nvSpPr>
        <p:spPr>
          <a:xfrm>
            <a:off x="7616190" y="113149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6FE808FC-A81F-EBDD-2102-85093F94F569}"/>
              </a:ext>
            </a:extLst>
          </p:cNvPr>
          <p:cNvSpPr/>
          <p:nvPr/>
        </p:nvSpPr>
        <p:spPr>
          <a:xfrm>
            <a:off x="4799703" y="234307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98473BEB-02A2-6E45-C368-B861C265D6C1}"/>
              </a:ext>
            </a:extLst>
          </p:cNvPr>
          <p:cNvSpPr/>
          <p:nvPr/>
        </p:nvSpPr>
        <p:spPr>
          <a:xfrm>
            <a:off x="7182749" y="231259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04F9015C-64ED-77FC-5A28-2D79EB8DD3C5}"/>
              </a:ext>
            </a:extLst>
          </p:cNvPr>
          <p:cNvSpPr/>
          <p:nvPr/>
        </p:nvSpPr>
        <p:spPr>
          <a:xfrm>
            <a:off x="4806426" y="3303001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63FABB6C-1378-B4A4-0349-64A81F47F27A}"/>
              </a:ext>
            </a:extLst>
          </p:cNvPr>
          <p:cNvSpPr/>
          <p:nvPr/>
        </p:nvSpPr>
        <p:spPr>
          <a:xfrm>
            <a:off x="5974974" y="341274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E98D3BD-49BE-11B5-88E7-1F5DEBDFD85C}"/>
              </a:ext>
            </a:extLst>
          </p:cNvPr>
          <p:cNvSpPr/>
          <p:nvPr/>
        </p:nvSpPr>
        <p:spPr>
          <a:xfrm>
            <a:off x="3727074" y="449478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FB1ABF86-DEA1-91A6-C42A-CDB0D2811B02}"/>
              </a:ext>
            </a:extLst>
          </p:cNvPr>
          <p:cNvSpPr/>
          <p:nvPr/>
        </p:nvSpPr>
        <p:spPr>
          <a:xfrm>
            <a:off x="5639694" y="449478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144600AD-DD1B-CC7E-8423-78067E9C2897}"/>
              </a:ext>
            </a:extLst>
          </p:cNvPr>
          <p:cNvSpPr/>
          <p:nvPr/>
        </p:nvSpPr>
        <p:spPr>
          <a:xfrm>
            <a:off x="7591308" y="443382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35F3BE8D-F304-DE82-76EB-E4FADC82914E}"/>
              </a:ext>
            </a:extLst>
          </p:cNvPr>
          <p:cNvSpPr/>
          <p:nvPr/>
        </p:nvSpPr>
        <p:spPr>
          <a:xfrm>
            <a:off x="3575570" y="556920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7B09AAD0-6EAA-687F-1A6B-01CE1B9D9F05}"/>
              </a:ext>
            </a:extLst>
          </p:cNvPr>
          <p:cNvSpPr/>
          <p:nvPr/>
        </p:nvSpPr>
        <p:spPr>
          <a:xfrm>
            <a:off x="5639694" y="5485384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9E6AE6D4-0A38-F9B2-B888-E65DF3BF5CF6}"/>
              </a:ext>
            </a:extLst>
          </p:cNvPr>
          <p:cNvSpPr/>
          <p:nvPr/>
        </p:nvSpPr>
        <p:spPr>
          <a:xfrm>
            <a:off x="6605496" y="5565470"/>
            <a:ext cx="242047" cy="440766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3111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2868</TotalTime>
  <Words>331</Words>
  <Application>Microsoft Office PowerPoint</Application>
  <PresentationFormat>와이드스크린</PresentationFormat>
  <Paragraphs>108</Paragraphs>
  <Slides>11</Slides>
  <Notes>2</Notes>
  <HiddenSlides>0</HiddenSlides>
  <MMClips>6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Times New Roman</vt:lpstr>
      <vt:lpstr>NanumGothicExtraBold</vt:lpstr>
      <vt:lpstr>맑은 고딕</vt:lpstr>
      <vt:lpstr>Spoqa Han Sans Neo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165</cp:revision>
  <dcterms:created xsi:type="dcterms:W3CDTF">2024-07-03T01:17:18Z</dcterms:created>
  <dcterms:modified xsi:type="dcterms:W3CDTF">2025-03-11T02:09:51Z</dcterms:modified>
</cp:coreProperties>
</file>