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39" r:id="rId6"/>
    <p:sldId id="304" r:id="rId7"/>
    <p:sldId id="355" r:id="rId8"/>
    <p:sldId id="422" r:id="rId9"/>
    <p:sldId id="423" r:id="rId10"/>
    <p:sldId id="368" r:id="rId11"/>
    <p:sldId id="425" r:id="rId12"/>
    <p:sldId id="426" r:id="rId13"/>
    <p:sldId id="403" r:id="rId14"/>
    <p:sldId id="350" r:id="rId15"/>
    <p:sldId id="295" r:id="rId16"/>
  </p:sldIdLst>
  <p:sldSz cx="12192000" cy="6858000"/>
  <p:notesSz cx="6858000" cy="9144000"/>
  <p:embeddedFontLst>
    <p:embeddedFont>
      <p:font typeface="NanumGothic" panose="020D0604000000000000" pitchFamily="50" charset="-127"/>
      <p:regular r:id="rId19"/>
      <p:bold r:id="rId20"/>
    </p:embeddedFont>
    <p:embeddedFont>
      <p:font typeface="NanumGothic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나의 음악 일기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79655-BCD0-F22D-B77C-47CF8B939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FF120409-4BBA-D450-5848-0FF95572B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064" y="3155738"/>
            <a:ext cx="7019871" cy="337179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6672FD0-9661-2FC7-802F-FBBB99B36F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AE0BD338-7F2C-1B49-12BD-4FA1722F0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소리와 음악으로 나의 하루를 표현한 느낌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D506E8B-E9C3-39A2-6936-832BB801195D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친구들과 이야기 나누면서 어려웠던 점과 재미있었던 점 공유하기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8200781A-8E02-7151-216F-C1A36FEA7AD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2E5D592E-52CB-13A9-E8C4-2A5A0FC51FA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F8CF6B38-D192-48D2-7AAF-D5C998F4B35A}"/>
              </a:ext>
            </a:extLst>
          </p:cNvPr>
          <p:cNvSpPr txBox="1">
            <a:spLocks/>
          </p:cNvSpPr>
          <p:nvPr/>
        </p:nvSpPr>
        <p:spPr>
          <a:xfrm>
            <a:off x="989474" y="2386940"/>
            <a:ext cx="1037521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처음에는 어색했지만 나의 하루를 소리로 표현할 수 있다는 점이 재미있었고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표현 방법을 배워서 재미있었어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4925A66-2D3F-EFC1-C1E3-0B8A51A5DCA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F525CC6-0B95-FE86-D9F1-F535DDB651E0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D88F75E-7409-DE8F-5943-85FCC9FF351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65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1C39E5A-8C4B-CABF-4486-D1BBB5B35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67" y="2641023"/>
            <a:ext cx="9159156" cy="2144649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2A09EE5-46ED-422A-291F-E0E568A43518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072B5D6-5C4C-2A49-5C80-CF46ACC8E733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E8EFF56-8414-B16C-8FA7-E2C09F50EBB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9BB4596-22C8-FB33-2F2A-F177A894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129"/>
            <a:ext cx="12192000" cy="550787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482745" y="998587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나의 하루를 친구들과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E7C3283-003B-2924-CE64-E757F87A37F9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9F88910-5708-D513-8DF5-0B34CC29DFAC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4471112-DD91-BEA2-B951-340B82D02F6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5778" y="2564004"/>
            <a:ext cx="826038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소리와 음악으로 나의 하루를 표현할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음악으로 표현하고 싶은 소리나 장면 떠올리기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주변의 소리나 장면 떠올리기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4A7D23D-C7C9-CD1A-B9D4-57A74DCF8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100" y="3484443"/>
            <a:ext cx="6042795" cy="2806198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07C53CC-83A3-8D39-381E-526DE0D986B8}"/>
              </a:ext>
            </a:extLst>
          </p:cNvPr>
          <p:cNvSpPr txBox="1">
            <a:spLocks/>
          </p:cNvSpPr>
          <p:nvPr/>
        </p:nvSpPr>
        <p:spPr>
          <a:xfrm>
            <a:off x="985182" y="1853853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</a:rPr>
              <a:t>친구들이 책을 읽고 있는 모습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</a:rPr>
              <a:t>        </a:t>
            </a:r>
            <a:r>
              <a:rPr kumimoji="1" lang="ko-KR" altLang="en-US" sz="2400" dirty="0">
                <a:solidFill>
                  <a:schemeClr val="tx1"/>
                </a:solidFill>
              </a:rPr>
              <a:t>공을 차며 노는 모습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</a:rPr>
              <a:t>        </a:t>
            </a:r>
            <a:r>
              <a:rPr kumimoji="1" lang="ko-KR" altLang="en-US" sz="2400" dirty="0">
                <a:solidFill>
                  <a:schemeClr val="tx1"/>
                </a:solidFill>
              </a:rPr>
              <a:t>아침 자명종 소리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공책에 필기하는 소리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4C15108-0E74-D209-95A6-826796E60399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3AC9D5F-713C-8AB1-93E7-203FE135B3DD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EC3105A-50B7-AD81-B84A-F0BAAB226E3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53860-A447-D0ED-E4EB-6DBB88150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A83F92B-86BF-47F4-D000-F0E60F0369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40E313B-4D3A-0A92-020F-D87AF3E50A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주변의 소리나 장면을 그림 악보로 나타내고 표현하기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F01D6FD2-59BD-F87C-4EEA-181227C89715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0EAF2132-EA47-6D4D-9E65-C054EE4C6A5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DDA5863C-11F8-B5D7-A50C-66076908EFFA}"/>
              </a:ext>
            </a:extLst>
          </p:cNvPr>
          <p:cNvSpPr txBox="1">
            <a:spLocks/>
          </p:cNvSpPr>
          <p:nvPr/>
        </p:nvSpPr>
        <p:spPr>
          <a:xfrm>
            <a:off x="569001" y="930873"/>
            <a:ext cx="1103486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표현하고 싶은 소리나 장면을 선택한 후 그림 악보로 표현하기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1786A88-5D12-1332-709F-610E546A9281}"/>
              </a:ext>
            </a:extLst>
          </p:cNvPr>
          <p:cNvSpPr txBox="1">
            <a:spLocks/>
          </p:cNvSpPr>
          <p:nvPr/>
        </p:nvSpPr>
        <p:spPr>
          <a:xfrm>
            <a:off x="968010" y="1543285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아래의 표를 참고하여 소리나 장면을 그림 악보로 그려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A5D655D-51ED-AE2A-4FE3-8A6CA81A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63" y="2195013"/>
            <a:ext cx="9903474" cy="4421326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DB20260-A197-E20C-45C4-ED74301970DF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6AF5CAF-02CA-4D9A-4A18-A8323676F611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89E19E1-5123-9FF4-F8CF-C0E4C9ECABC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4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2489-08B8-A468-1573-174F38B8A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770C84D-6501-898D-B9C9-3B8E97850C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B97179B-F91A-BA8F-876C-AC0E193B44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주변의 소리나 장면을 그림 악보로 나타내고 표현하기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40A68D65-4D93-EA3C-8637-198DBB69A71C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557F6710-9143-2A4A-574A-646FAB4C7F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C6E5E90-080B-0BEC-C484-473CCE847697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그림 악보를 소리로 표현하기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128C09B6-E9F7-4BE7-BB95-89FF463F19A7}"/>
              </a:ext>
            </a:extLst>
          </p:cNvPr>
          <p:cNvSpPr txBox="1">
            <a:spLocks/>
          </p:cNvSpPr>
          <p:nvPr/>
        </p:nvSpPr>
        <p:spPr>
          <a:xfrm>
            <a:off x="1144021" y="1553522"/>
            <a:ext cx="1009656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악기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주변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신체 중에서 가장 잘 표현할 수 있는 방법을 선택하여 연주해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바람 부는 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페트병에 입을 대고 가볍게 분다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셈여림을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달리하여 소리 내어 보고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차이에 따라 어떻게 달라지는지 차이를 느껴 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페트병에 입을 살짝 대고 가볍게 분다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부드러운 바람 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페트병에 입을 대고 강하게 바람을 불어 넣는다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세찬 바람 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0BD3163-7B55-67BE-8E63-7D826C3A4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177" y="5114346"/>
            <a:ext cx="8040710" cy="1149798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E3E32F5-10FE-91E9-C77B-8CC454443B51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2F37A02-0128-747D-2811-08F87FDE3087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ECD495A-4075-A5A6-DB3F-97FD81D5EB4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81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BEF36-4DEB-3A26-F31B-AA2F74E9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E1983573-FD9F-6971-3D68-824AFF0F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298" y="2330575"/>
            <a:ext cx="5062093" cy="452742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8B3830D-864D-ED76-C08B-AB5C513C9B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6D59691-FA6E-16EC-48B5-E2DA975ED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나의 하루를 소리와 음악으로 자유롭게 표현하기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5620887-EA15-EB41-D06D-864BC532BDAC}"/>
              </a:ext>
            </a:extLst>
          </p:cNvPr>
          <p:cNvSpPr txBox="1">
            <a:spLocks/>
          </p:cNvSpPr>
          <p:nvPr/>
        </p:nvSpPr>
        <p:spPr>
          <a:xfrm>
            <a:off x="589666" y="911463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소리와 음악으로 표현하고 싶은 하루 일과 선택하기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3048698C-990A-11EC-333D-80AA561EE2B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B7EEDC7-04C3-9312-F218-4E992B8A9B5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157CE2E7-DDFD-0B70-F6AB-3B72B596C35D}"/>
              </a:ext>
            </a:extLst>
          </p:cNvPr>
          <p:cNvSpPr txBox="1">
            <a:spLocks/>
          </p:cNvSpPr>
          <p:nvPr/>
        </p:nvSpPr>
        <p:spPr>
          <a:xfrm>
            <a:off x="959424" y="1598068"/>
            <a:ext cx="962701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기상 후부터 취침 전까지 생활을 떠올려 보고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소리와 음악으로 표현하고 싶은 일과를 교과서 부록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나의 하루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적어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8904072-959E-45A5-D5E5-39F86A2DA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409" y="4522421"/>
            <a:ext cx="3177960" cy="1730442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5353913-85E6-C426-3DEB-EED3398919A1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306B091-785B-A206-8FBB-25B1BB1367BC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E3F1A28-3116-92CC-321E-EE4E5E6BA6B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8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89CFE-9E1D-2356-966A-B4F8AAA92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86A9146-16D4-F0D2-673C-6B7CFD8F5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0D83C5A-087F-9FB4-1749-E4757A03D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나의 하루를 소리와 음악으로 자유롭게 표현하기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D943DC-59D8-4E1A-217A-92B2297A90BA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997354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다양한 방법을 활용하여 나의 일과를 소리와 음악으로 표현하기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7C9C9E0-5980-3B32-6E72-98DA5536757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E8E85E94-B9B8-4DB6-BAAA-F0EB8F33C71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3C5D928B-19C8-AEFC-9A45-DF74BB7678CD}"/>
              </a:ext>
            </a:extLst>
          </p:cNvPr>
          <p:cNvSpPr txBox="1">
            <a:spLocks/>
          </p:cNvSpPr>
          <p:nvPr/>
        </p:nvSpPr>
        <p:spPr>
          <a:xfrm>
            <a:off x="1074644" y="2319285"/>
            <a:ext cx="962701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악기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주변 물체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신체를 다양하게 활용하여 표현한다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친구들과 공놀이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큰북으로 공차는 소리를 표현한다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39441F2-A291-CEBF-404A-6A572CFA9C4E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093C62D-7BD3-7615-8E2D-CCA7C5FB6A10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EFFB1D3-C166-A20C-2896-1B11392934D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11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A9960-E15C-C2EC-E4A6-C9C87BD23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D3345CB-45C3-8EF2-7B7F-DC214D9A6D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2057634-8276-9352-89D8-0E02EC3A40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나의 하루를 소리와 음악으로 자유롭게 표현하기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A44A717-ED6B-F865-34E2-8604AB2DEA02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9705791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소리와 음악으로 표현한 하루 일과를 친구들 앞에서 발표하기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8A124BA-D14B-74C5-9728-F9CCBAED27C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17EC6702-1A9D-3FCD-516F-9BE52CC0703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3A118283-B155-105D-3B40-EF7C9E86C25B}"/>
              </a:ext>
            </a:extLst>
          </p:cNvPr>
          <p:cNvSpPr txBox="1">
            <a:spLocks/>
          </p:cNvSpPr>
          <p:nvPr/>
        </p:nvSpPr>
        <p:spPr>
          <a:xfrm>
            <a:off x="989475" y="2386940"/>
            <a:ext cx="962701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내가 만든 음악을 친구들 앞에서 발표한다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친구의 표현 방법을 듣고 하루 일과 중 무엇을 어떤 방법으로 표현했는지 서로 맞혀 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1AD419D-CCE1-1BF2-1F49-E5FF03CE3BB3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EFA963B-101A-41C2-916B-51ED58152504}"/>
              </a:ext>
            </a:extLst>
          </p:cNvPr>
          <p:cNvSpPr txBox="1">
            <a:spLocks/>
          </p:cNvSpPr>
          <p:nvPr/>
        </p:nvSpPr>
        <p:spPr>
          <a:xfrm>
            <a:off x="10682974" y="537374"/>
            <a:ext cx="1152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나의 음악 일기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47D89C4-8D30-DCBF-89EA-7CFFAD59095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40~41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3399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6364</TotalTime>
  <Words>554</Words>
  <Application>Microsoft Office PowerPoint</Application>
  <PresentationFormat>와이드스크린</PresentationFormat>
  <Paragraphs>91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NanumGothic</vt:lpstr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175</cp:revision>
  <dcterms:created xsi:type="dcterms:W3CDTF">2024-07-03T01:17:18Z</dcterms:created>
  <dcterms:modified xsi:type="dcterms:W3CDTF">2025-02-25T06:21:52Z</dcterms:modified>
</cp:coreProperties>
</file>