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8"/>
  </p:notesMasterIdLst>
  <p:handoutMasterIdLst>
    <p:handoutMasterId r:id="rId19"/>
  </p:handoutMasterIdLst>
  <p:sldIdLst>
    <p:sldId id="300" r:id="rId5"/>
    <p:sldId id="305" r:id="rId6"/>
    <p:sldId id="304" r:id="rId7"/>
    <p:sldId id="391" r:id="rId8"/>
    <p:sldId id="392" r:id="rId9"/>
    <p:sldId id="372" r:id="rId10"/>
    <p:sldId id="393" r:id="rId11"/>
    <p:sldId id="396" r:id="rId12"/>
    <p:sldId id="394" r:id="rId13"/>
    <p:sldId id="395" r:id="rId14"/>
    <p:sldId id="309" r:id="rId15"/>
    <p:sldId id="316" r:id="rId16"/>
    <p:sldId id="295" r:id="rId17"/>
  </p:sldIdLst>
  <p:sldSz cx="12192000" cy="6858000"/>
  <p:notesSz cx="6858000" cy="9144000"/>
  <p:embeddedFontLst>
    <p:embeddedFont>
      <p:font typeface="NanumGothicExtraBold" panose="020D0904000000000000" pitchFamily="50" charset="-127"/>
      <p:bold r:id="rId20"/>
    </p:embeddedFont>
    <p:embeddedFont>
      <p:font typeface="나눔고딕" panose="020D0604000000000000" pitchFamily="50" charset="-127"/>
      <p:regular r:id="rId21"/>
      <p:bold r:id="rId22"/>
    </p:embeddedFont>
    <p:embeddedFont>
      <p:font typeface="나눔고딕" panose="020D0604000000000000" pitchFamily="50" charset="-127"/>
      <p:regular r:id="rId21"/>
      <p:bold r:id="rId22"/>
    </p:embeddedFont>
    <p:embeddedFont>
      <p:font typeface="맑은 고딕" panose="020B0503020000020004" pitchFamily="50" charset="-127"/>
      <p:regular r:id="rId23"/>
      <p:bold r:id="rId2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AE00"/>
    <a:srgbClr val="DADF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97" d="100"/>
          <a:sy n="97" d="100"/>
        </p:scale>
        <p:origin x="6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2025-11-11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2025-11-11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2.mp3"/><Relationship Id="rId7" Type="http://schemas.openxmlformats.org/officeDocument/2006/relationships/image" Target="../media/image16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2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3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8.png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6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8.mp3"/><Relationship Id="rId7" Type="http://schemas.openxmlformats.org/officeDocument/2006/relationships/image" Target="../media/image1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8.mp3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0.mp3"/><Relationship Id="rId7" Type="http://schemas.openxmlformats.org/officeDocument/2006/relationships/image" Target="../media/image1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0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5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국악 관악기의 음색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7A38A-C657-9D82-C42F-32088AFE9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4F29A64-8ED9-51EB-46B6-0751476CB2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F0429307-6A6C-20F6-D25E-826B26EE73E9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700D891F-E42F-9CDD-A542-70C52ED0D8CE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6F808AE3-27F5-1D60-F143-2F4C04111D45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국악 관악기의 음색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EB8DCFEB-0DD2-FAFE-3B96-E54F0DCEF32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62~63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id="{1E1A5A9C-7DDB-29E3-F4F8-8F3E87E7FF28}"/>
              </a:ext>
            </a:extLst>
          </p:cNvPr>
          <p:cNvSpPr txBox="1">
            <a:spLocks/>
          </p:cNvSpPr>
          <p:nvPr/>
        </p:nvSpPr>
        <p:spPr>
          <a:xfrm>
            <a:off x="819919" y="1080541"/>
            <a:ext cx="837166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한세현류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피리 산조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감상하기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A78B3CDB-6139-0C09-66AC-F3B3BB4A75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9037" y="1692559"/>
            <a:ext cx="5181192" cy="947567"/>
          </a:xfrm>
          <a:prstGeom prst="rect">
            <a:avLst/>
          </a:prstGeom>
        </p:spPr>
      </p:pic>
      <p:pic>
        <p:nvPicPr>
          <p:cNvPr id="22" name="5-3-7-11 [국악 관악기의 음색] 한세현류 피리 산조 중 '중모리'(감상)">
            <a:hlinkClick r:id="" action="ppaction://media"/>
            <a:extLst>
              <a:ext uri="{FF2B5EF4-FFF2-40B4-BE49-F238E27FC236}">
                <a16:creationId xmlns:a16="http://schemas.microsoft.com/office/drawing/2014/main" id="{43F22197-08D9-2849-8323-B169CB97D9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11286" y="2921264"/>
            <a:ext cx="507736" cy="507736"/>
          </a:xfrm>
          <a:prstGeom prst="rect">
            <a:avLst/>
          </a:prstGeom>
        </p:spPr>
      </p:pic>
      <p:pic>
        <p:nvPicPr>
          <p:cNvPr id="23" name="5-3-7-12 [국악 관악기의 음색] 한세현류 피리 산조 중 '자진모리'(감상)">
            <a:hlinkClick r:id="" action="ppaction://media"/>
            <a:extLst>
              <a:ext uri="{FF2B5EF4-FFF2-40B4-BE49-F238E27FC236}">
                <a16:creationId xmlns:a16="http://schemas.microsoft.com/office/drawing/2014/main" id="{91E0AEFB-5940-0F6C-F54A-B9D20EFFDC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11286" y="3891673"/>
            <a:ext cx="507736" cy="507736"/>
          </a:xfrm>
          <a:prstGeom prst="rect">
            <a:avLst/>
          </a:prstGeom>
        </p:spPr>
      </p:pic>
      <p:sp>
        <p:nvSpPr>
          <p:cNvPr id="24" name="텍스트 개체 틀 3">
            <a:extLst>
              <a:ext uri="{FF2B5EF4-FFF2-40B4-BE49-F238E27FC236}">
                <a16:creationId xmlns:a16="http://schemas.microsoft.com/office/drawing/2014/main" id="{A8DAB561-4C85-8F77-8922-844D5D0CF6EC}"/>
              </a:ext>
            </a:extLst>
          </p:cNvPr>
          <p:cNvSpPr txBox="1">
            <a:spLocks/>
          </p:cNvSpPr>
          <p:nvPr/>
        </p:nvSpPr>
        <p:spPr>
          <a:xfrm>
            <a:off x="2247091" y="3076298"/>
            <a:ext cx="2477309" cy="245694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kumimoji="1" lang="ko-KR" altLang="en-US" sz="1200" dirty="0" err="1">
                <a:solidFill>
                  <a:schemeClr val="tx1"/>
                </a:solidFill>
              </a:rPr>
              <a:t>한세현류</a:t>
            </a:r>
            <a:r>
              <a:rPr kumimoji="1" lang="ko-KR" altLang="en-US" sz="1200" dirty="0">
                <a:solidFill>
                  <a:schemeClr val="tx1"/>
                </a:solidFill>
              </a:rPr>
              <a:t> 피리 산조 중 </a:t>
            </a:r>
            <a:r>
              <a:rPr kumimoji="1" lang="en-US" altLang="ko-KR" sz="1200" dirty="0">
                <a:solidFill>
                  <a:schemeClr val="tx1"/>
                </a:solidFill>
              </a:rPr>
              <a:t>'</a:t>
            </a:r>
            <a:r>
              <a:rPr kumimoji="1" lang="ko-KR" altLang="en-US" sz="1200" dirty="0">
                <a:solidFill>
                  <a:schemeClr val="tx1"/>
                </a:solidFill>
              </a:rPr>
              <a:t>중모리</a:t>
            </a:r>
            <a:r>
              <a:rPr kumimoji="1" lang="en-US" altLang="ko-KR" sz="1200" dirty="0">
                <a:solidFill>
                  <a:schemeClr val="tx1"/>
                </a:solidFill>
              </a:rPr>
              <a:t>'(</a:t>
            </a:r>
            <a:r>
              <a:rPr kumimoji="1" lang="ko-KR" altLang="en-US" sz="1200" dirty="0">
                <a:solidFill>
                  <a:schemeClr val="tx1"/>
                </a:solidFill>
              </a:rPr>
              <a:t>감상</a:t>
            </a:r>
            <a:r>
              <a:rPr kumimoji="1" lang="en-US" altLang="ko-KR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5" name="텍스트 개체 틀 3">
            <a:extLst>
              <a:ext uri="{FF2B5EF4-FFF2-40B4-BE49-F238E27FC236}">
                <a16:creationId xmlns:a16="http://schemas.microsoft.com/office/drawing/2014/main" id="{C8660B99-4BAA-EF38-AEAF-97F457D25600}"/>
              </a:ext>
            </a:extLst>
          </p:cNvPr>
          <p:cNvSpPr txBox="1">
            <a:spLocks/>
          </p:cNvSpPr>
          <p:nvPr/>
        </p:nvSpPr>
        <p:spPr>
          <a:xfrm>
            <a:off x="2291653" y="4022694"/>
            <a:ext cx="2743200" cy="245694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kumimoji="1" lang="ko-KR" altLang="en-US" sz="1200" dirty="0" err="1">
                <a:solidFill>
                  <a:schemeClr val="tx1"/>
                </a:solidFill>
              </a:rPr>
              <a:t>한세현류</a:t>
            </a:r>
            <a:r>
              <a:rPr kumimoji="1" lang="ko-KR" altLang="en-US" sz="1200" dirty="0">
                <a:solidFill>
                  <a:schemeClr val="tx1"/>
                </a:solidFill>
              </a:rPr>
              <a:t> 피리 산조 중 </a:t>
            </a:r>
            <a:r>
              <a:rPr kumimoji="1" lang="en-US" altLang="ko-KR" sz="1200" dirty="0">
                <a:solidFill>
                  <a:schemeClr val="tx1"/>
                </a:solidFill>
              </a:rPr>
              <a:t>＇</a:t>
            </a:r>
            <a:r>
              <a:rPr kumimoji="1" lang="ko-KR" altLang="en-US" sz="1200" dirty="0">
                <a:solidFill>
                  <a:schemeClr val="tx1"/>
                </a:solidFill>
              </a:rPr>
              <a:t>자진모리</a:t>
            </a:r>
            <a:r>
              <a:rPr kumimoji="1" lang="en-US" altLang="ko-KR" sz="1200" dirty="0">
                <a:solidFill>
                  <a:schemeClr val="tx1"/>
                </a:solidFill>
              </a:rPr>
              <a:t>'(</a:t>
            </a:r>
            <a:r>
              <a:rPr kumimoji="1" lang="ko-KR" altLang="en-US" sz="1200" dirty="0">
                <a:solidFill>
                  <a:schemeClr val="tx1"/>
                </a:solidFill>
              </a:rPr>
              <a:t>감상</a:t>
            </a:r>
            <a:r>
              <a:rPr kumimoji="1" lang="en-US" altLang="ko-KR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7" name="텍스트 개체 틀 2">
            <a:extLst>
              <a:ext uri="{FF2B5EF4-FFF2-40B4-BE49-F238E27FC236}">
                <a16:creationId xmlns:a16="http://schemas.microsoft.com/office/drawing/2014/main" id="{0FC36384-A913-68F6-B3C9-0BCD3589E18C}"/>
              </a:ext>
            </a:extLst>
          </p:cNvPr>
          <p:cNvSpPr txBox="1">
            <a:spLocks/>
          </p:cNvSpPr>
          <p:nvPr/>
        </p:nvSpPr>
        <p:spPr>
          <a:xfrm>
            <a:off x="792000" y="278773"/>
            <a:ext cx="837166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850" dirty="0"/>
              <a:t>활동 </a:t>
            </a:r>
            <a:r>
              <a:rPr kumimoji="1" lang="en-US" altLang="ko-KR" sz="1850" dirty="0"/>
              <a:t>3: </a:t>
            </a:r>
            <a:r>
              <a:rPr lang="ko-KR" altLang="en-US" sz="1850" b="0" dirty="0"/>
              <a:t>한배의 변화를 느끼며 </a:t>
            </a:r>
            <a:r>
              <a:rPr lang="en-US" altLang="ko-KR" sz="1850" b="0" dirty="0"/>
              <a:t>‘</a:t>
            </a:r>
            <a:r>
              <a:rPr lang="ko-KR" altLang="en-US" sz="1850" b="0" dirty="0" err="1"/>
              <a:t>한세현류</a:t>
            </a:r>
            <a:r>
              <a:rPr lang="ko-KR" altLang="en-US" sz="1850" b="0" dirty="0"/>
              <a:t> 피리 산조</a:t>
            </a:r>
            <a:r>
              <a:rPr lang="en-US" altLang="ko-KR" sz="1850" b="0" dirty="0"/>
              <a:t>’</a:t>
            </a:r>
            <a:r>
              <a:rPr lang="ko-KR" altLang="en-US" sz="1850" b="0" dirty="0"/>
              <a:t>를 감상하고 차이를 적어 </a:t>
            </a:r>
            <a:r>
              <a:rPr kumimoji="1" lang="ko-KR" altLang="en-US" sz="1850" dirty="0"/>
              <a:t>봅시다</a:t>
            </a:r>
            <a:r>
              <a:rPr kumimoji="1" lang="en-US" altLang="ko-KR" sz="1850" dirty="0"/>
              <a:t>.</a:t>
            </a:r>
            <a:endParaRPr kumimoji="1" lang="ko-KR" altLang="en-US" sz="1850" dirty="0"/>
          </a:p>
        </p:txBody>
      </p:sp>
    </p:spTree>
    <p:extLst>
      <p:ext uri="{BB962C8B-B14F-4D97-AF65-F5344CB8AC3E}">
        <p14:creationId xmlns:p14="http://schemas.microsoft.com/office/powerpoint/2010/main" val="275505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1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906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DFA7ED4-A78F-DFDC-3330-8EA718EE2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8868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BBB8DE3B-E43E-9B3D-E65A-9EFBB441CEAA}"/>
              </a:ext>
            </a:extLst>
          </p:cNvPr>
          <p:cNvSpPr txBox="1">
            <a:spLocks/>
          </p:cNvSpPr>
          <p:nvPr/>
        </p:nvSpPr>
        <p:spPr>
          <a:xfrm>
            <a:off x="792000" y="244269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4: </a:t>
            </a:r>
            <a:r>
              <a:rPr lang="ko-KR" altLang="en-US" sz="1900" b="0" dirty="0"/>
              <a:t>가장 마음에 드는 국악 관악기를 선택하여 음색의 느낌을 발표해 </a:t>
            </a:r>
            <a:r>
              <a:rPr kumimoji="1" lang="ko-KR" altLang="en-US" sz="1900" dirty="0"/>
              <a:t>봅시다</a:t>
            </a:r>
            <a:r>
              <a:rPr kumimoji="1" lang="en-US" altLang="ko-KR" sz="1900" dirty="0"/>
              <a:t>.</a:t>
            </a:r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6F2AFC38-3664-D21E-9903-CEB7F8DD7BEC}"/>
              </a:ext>
            </a:extLst>
          </p:cNvPr>
          <p:cNvSpPr txBox="1">
            <a:spLocks/>
          </p:cNvSpPr>
          <p:nvPr/>
        </p:nvSpPr>
        <p:spPr>
          <a:xfrm>
            <a:off x="792001" y="1006929"/>
            <a:ext cx="6611689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가장 마음에 드는 국악 관악기 선택하기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EAED7EDB-B311-120B-FD5B-10A6CF0A7503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AEAA32B1-2FC9-FC04-8204-6DC558D0441A}"/>
              </a:ext>
            </a:extLst>
          </p:cNvPr>
          <p:cNvSpPr txBox="1">
            <a:spLocks/>
          </p:cNvSpPr>
          <p:nvPr/>
        </p:nvSpPr>
        <p:spPr>
          <a:xfrm>
            <a:off x="792000" y="2046199"/>
            <a:ext cx="1095851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선택한 악기의 음색 느낌 발표하기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F7078AF7-DF06-7796-19A6-2D2E8176CF1D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국악 관악기의 음색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02ADDC26-954B-3257-BC3E-44C440494D1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62~63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6FAF83C6-0914-8EB2-4A91-C3DC8D0E0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454" y="2839132"/>
            <a:ext cx="6677957" cy="301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38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08F37C6-8050-8227-EDB4-878E78BB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B044E2-CD4E-8447-3D38-19092989D1C4}"/>
              </a:ext>
            </a:extLst>
          </p:cNvPr>
          <p:cNvSpPr/>
          <p:nvPr/>
        </p:nvSpPr>
        <p:spPr>
          <a:xfrm>
            <a:off x="1019175" y="2376882"/>
            <a:ext cx="10153650" cy="1661651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32D25-A798-AC1E-2D2A-AB8487BCC4A4}"/>
              </a:ext>
            </a:extLst>
          </p:cNvPr>
          <p:cNvSpPr txBox="1"/>
          <p:nvPr/>
        </p:nvSpPr>
        <p:spPr>
          <a:xfrm>
            <a:off x="1249709" y="2626113"/>
            <a:ext cx="7335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latin typeface="+mn-ea"/>
              </a:rPr>
              <a:t>국악 관악기의 음색을 구별할 수 있</a:t>
            </a:r>
            <a:r>
              <a:rPr lang="ko-KR" altLang="en-US" sz="2800" dirty="0"/>
              <a:t>나요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2656C05-B74C-F199-85CC-35890A3936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9815460" y="2670139"/>
            <a:ext cx="1075811" cy="420445"/>
          </a:xfrm>
          <a:prstGeom prst="rect">
            <a:avLst/>
          </a:prstGeom>
        </p:spPr>
      </p:pic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A52F5610-35A3-B746-8E62-B942B7C54BA3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3B616B-E9AE-8570-BEB1-43C585F81A70}"/>
              </a:ext>
            </a:extLst>
          </p:cNvPr>
          <p:cNvSpPr txBox="1"/>
          <p:nvPr/>
        </p:nvSpPr>
        <p:spPr>
          <a:xfrm>
            <a:off x="1249709" y="3231614"/>
            <a:ext cx="8361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latin typeface="+mn-ea"/>
              </a:rPr>
              <a:t>한배의 변화를 느끼며 산조를 감상할 수 있</a:t>
            </a:r>
            <a:r>
              <a:rPr lang="ko-KR" altLang="en-US" sz="2800" dirty="0"/>
              <a:t>나요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A4294DE-9222-A5D8-FCC5-7A91A2586A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9815461" y="3276663"/>
            <a:ext cx="1075811" cy="420445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F04AD0F4-802B-1C63-1755-CFAFAF2443CD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국악 관악기의 음색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498B767-9EF5-443B-1EE7-EFE3D70B8C8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62~63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5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BD1C76E-2D74-2E41-7190-273581F0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8868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국악 관악기의 음색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14694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/>
              <a:t>악기 이름 맞히기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62~63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5698FF3-B921-F5F1-32BF-364BF701E47D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5C6665F-F39A-2B1A-C0DE-42F59F29C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4273" y="2235382"/>
            <a:ext cx="3903454" cy="238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4AC3F5D-10AB-771E-5152-B840A673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/>
              <a:t>국악 관악기의 음색을 구별하고 </a:t>
            </a:r>
            <a:endParaRPr kumimoji="1" lang="en-US" altLang="ko-KR" sz="3200" dirty="0"/>
          </a:p>
          <a:p>
            <a:pPr indent="0" algn="ctr">
              <a:buNone/>
            </a:pPr>
            <a:r>
              <a:rPr kumimoji="1" lang="ko-KR" altLang="en-US" sz="3200" dirty="0"/>
              <a:t>한배의 변화를 느끼며 산조를 감상할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FA2E487A-FCC9-1C80-9F6E-0CDFFF80F7C1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C2D0BABA-A83F-CCE1-AE14-998A4DEF7748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국악 관악기의 음색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27492FA5-ECF6-3A0F-0B63-5F7ECF200E3B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62~63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C2557-EA37-CEEE-E677-0725BC8DC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78B88108-47F4-6C70-C18D-3C23735890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F8D240C0-D576-DFB5-CD09-7445187B8296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/>
              <a:t>다양한 국악 관악기 소리를 듣고 음색을 구별해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BB4FFA92-C748-3322-F82C-FAE37F7FC614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2CA683D3-C8EC-5875-79FA-C72B0D52BB52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6F820A59-427B-3C39-5B07-895C76058624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국악 관악기의 음색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A68104BC-5AED-A440-9778-C26D5E9D9BE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62~63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58886BA1-2338-2B9C-8937-E06BDF9103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9751" y="1937856"/>
            <a:ext cx="5320692" cy="2839133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207A0475-5867-D14A-B4C6-7BDDD1639F5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91383" y="1310072"/>
            <a:ext cx="4620406" cy="3426368"/>
          </a:xfrm>
          <a:prstGeom prst="rect">
            <a:avLst/>
          </a:prstGeom>
        </p:spPr>
      </p:pic>
      <p:pic>
        <p:nvPicPr>
          <p:cNvPr id="28" name="5-3-7-01 [국악 관악기의 음색] 악기(향피리)">
            <a:hlinkClick r:id="" action="ppaction://media"/>
            <a:extLst>
              <a:ext uri="{FF2B5EF4-FFF2-40B4-BE49-F238E27FC236}">
                <a16:creationId xmlns:a16="http://schemas.microsoft.com/office/drawing/2014/main" id="{A0DAD483-68F8-344B-27AD-0D2CF0C324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59738" y="4812326"/>
            <a:ext cx="503129" cy="503129"/>
          </a:xfrm>
          <a:prstGeom prst="rect">
            <a:avLst/>
          </a:prstGeom>
        </p:spPr>
      </p:pic>
      <p:pic>
        <p:nvPicPr>
          <p:cNvPr id="29" name="5-3-7-02 [국악 관악기의 음색] 악기(소금)">
            <a:hlinkClick r:id="" action="ppaction://media"/>
            <a:extLst>
              <a:ext uri="{FF2B5EF4-FFF2-40B4-BE49-F238E27FC236}">
                <a16:creationId xmlns:a16="http://schemas.microsoft.com/office/drawing/2014/main" id="{30D207DF-3054-63FC-73CF-59C258B3C5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319517" y="4812326"/>
            <a:ext cx="503129" cy="503129"/>
          </a:xfrm>
          <a:prstGeom prst="rect">
            <a:avLst/>
          </a:prstGeom>
        </p:spPr>
      </p:pic>
      <p:pic>
        <p:nvPicPr>
          <p:cNvPr id="30" name="5-3-7-03 [국악 관악기의 음색] 악기(대금)">
            <a:hlinkClick r:id="" action="ppaction://media"/>
            <a:extLst>
              <a:ext uri="{FF2B5EF4-FFF2-40B4-BE49-F238E27FC236}">
                <a16:creationId xmlns:a16="http://schemas.microsoft.com/office/drawing/2014/main" id="{C80C0DD7-EED3-5E14-70CE-EFCF2D2E2E6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264662" y="4802327"/>
            <a:ext cx="503129" cy="503129"/>
          </a:xfrm>
          <a:prstGeom prst="rect">
            <a:avLst/>
          </a:prstGeom>
        </p:spPr>
      </p:pic>
      <p:pic>
        <p:nvPicPr>
          <p:cNvPr id="31" name="5-3-7-04 [국악 관악기의 음색] 악기(단소)">
            <a:hlinkClick r:id="" action="ppaction://media"/>
            <a:extLst>
              <a:ext uri="{FF2B5EF4-FFF2-40B4-BE49-F238E27FC236}">
                <a16:creationId xmlns:a16="http://schemas.microsoft.com/office/drawing/2014/main" id="{1A61ED1A-E6AD-5020-F097-4A9956AE4FA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993558" y="4802327"/>
            <a:ext cx="503129" cy="503129"/>
          </a:xfrm>
          <a:prstGeom prst="rect">
            <a:avLst/>
          </a:prstGeom>
        </p:spPr>
      </p:pic>
      <p:pic>
        <p:nvPicPr>
          <p:cNvPr id="32" name="5-3-7-05 [국악 관악기의 음색] 악기(태평소)">
            <a:hlinkClick r:id="" action="ppaction://media"/>
            <a:extLst>
              <a:ext uri="{FF2B5EF4-FFF2-40B4-BE49-F238E27FC236}">
                <a16:creationId xmlns:a16="http://schemas.microsoft.com/office/drawing/2014/main" id="{78839E97-C518-122E-9625-83830279B38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668092" y="4776989"/>
            <a:ext cx="503129" cy="503129"/>
          </a:xfrm>
          <a:prstGeom prst="rect">
            <a:avLst/>
          </a:prstGeom>
        </p:spPr>
      </p:pic>
      <p:pic>
        <p:nvPicPr>
          <p:cNvPr id="33" name="5-3-7-06 [국악 관악기의 음색] 악기(생황)">
            <a:hlinkClick r:id="" action="ppaction://media"/>
            <a:extLst>
              <a:ext uri="{FF2B5EF4-FFF2-40B4-BE49-F238E27FC236}">
                <a16:creationId xmlns:a16="http://schemas.microsoft.com/office/drawing/2014/main" id="{51399A84-4905-6C0C-B3D3-56279B01C92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342626" y="4776988"/>
            <a:ext cx="503129" cy="503129"/>
          </a:xfrm>
          <a:prstGeom prst="rect">
            <a:avLst/>
          </a:prstGeom>
        </p:spPr>
      </p:pic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5A73548A-21AC-1F08-CD59-3F1F77196B59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620155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교과서에 제시된 다양한 악기 살펴보기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60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30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62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32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58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845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BFA3B-ACF0-176F-D4D2-1F2801966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FB12F91F-92E1-D472-15FB-6D96CB341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8830ACA0-BAE7-FB30-51BA-0C81BB6AD7A4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/>
              <a:t>다양한 국악 관악기 소리를 듣고 음색을 구별해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C3F43AB-63DD-966D-9392-62B4AC17D491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31E49C94-08FD-0093-CEE9-5E1945C701DF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01DF394B-50E8-5E73-EB9C-69454336FDE7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국악 관악기의 음색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36FA5059-96F5-13BA-80A7-E8CE81F3C05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62~63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5433201A-A45E-B56B-569E-801D862AAD21}"/>
              </a:ext>
            </a:extLst>
          </p:cNvPr>
          <p:cNvSpPr txBox="1">
            <a:spLocks/>
          </p:cNvSpPr>
          <p:nvPr/>
        </p:nvSpPr>
        <p:spPr>
          <a:xfrm>
            <a:off x="791999" y="997549"/>
            <a:ext cx="7172129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국악 </a:t>
            </a:r>
            <a:r>
              <a:rPr kumimoji="1" lang="ko-KR" altLang="en-US" sz="280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관악기 소리를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듣고 음색의 특징 느끼기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139FF0E-1784-15C2-DAE2-C9238390F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285" y="1646703"/>
            <a:ext cx="5066495" cy="202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11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08AF4-9292-EC05-11AA-15D38116F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C4EABAED-62C9-5FA0-A357-2AD5485230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6D0AE4F8-418A-7D09-B982-2ECD2D3FFC74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AC2E5A1C-84C7-EC41-4CE4-5A3CBBBCFB84}"/>
              </a:ext>
            </a:extLst>
          </p:cNvPr>
          <p:cNvSpPr txBox="1">
            <a:spLocks/>
          </p:cNvSpPr>
          <p:nvPr/>
        </p:nvSpPr>
        <p:spPr>
          <a:xfrm>
            <a:off x="792000" y="278773"/>
            <a:ext cx="837166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lang="ko-KR" altLang="en-US" b="0" dirty="0"/>
              <a:t>국악 관악기로 연주되는 다양한 악곡을 감상해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95F112B2-59CC-8F16-8D29-412185BD623F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504836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태평소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능게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굿거리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감상하기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8350473-A6D8-7DEE-4A0E-32970D6CBCD4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08D7764-2BFB-7B96-C665-8E6D375ED429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국악 관악기의 음색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222102DD-81B5-4132-A1F6-6F63F61639EB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62~63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0098261D-B106-0968-8CF0-23EAE0B07B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0444" y="1741512"/>
            <a:ext cx="6858957" cy="447737"/>
          </a:xfrm>
          <a:prstGeom prst="rect">
            <a:avLst/>
          </a:prstGeom>
        </p:spPr>
      </p:pic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id="{8A7AACB8-16D3-C03E-D062-EC122B47617D}"/>
              </a:ext>
            </a:extLst>
          </p:cNvPr>
          <p:cNvSpPr txBox="1">
            <a:spLocks/>
          </p:cNvSpPr>
          <p:nvPr/>
        </p:nvSpPr>
        <p:spPr>
          <a:xfrm>
            <a:off x="792000" y="2978187"/>
            <a:ext cx="504836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생소병주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수룡음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감상하기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729827EE-FB97-050E-2237-CCADFE81D5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0444" y="3696017"/>
            <a:ext cx="5115639" cy="1267002"/>
          </a:xfrm>
          <a:prstGeom prst="rect">
            <a:avLst/>
          </a:prstGeom>
        </p:spPr>
      </p:pic>
      <p:pic>
        <p:nvPicPr>
          <p:cNvPr id="18" name="5-3-7-07 [국악 관악기의 음색] 태평소 '능게 굿거리'(감상)">
            <a:hlinkClick r:id="" action="ppaction://media"/>
            <a:extLst>
              <a:ext uri="{FF2B5EF4-FFF2-40B4-BE49-F238E27FC236}">
                <a16:creationId xmlns:a16="http://schemas.microsoft.com/office/drawing/2014/main" id="{3D6476FE-8006-FFEC-9495-B157629A9F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94976" y="1774479"/>
            <a:ext cx="484662" cy="484662"/>
          </a:xfrm>
          <a:prstGeom prst="rect">
            <a:avLst/>
          </a:prstGeom>
        </p:spPr>
      </p:pic>
      <p:pic>
        <p:nvPicPr>
          <p:cNvPr id="19" name="5-3-7-08 [국악 관악기의 음색] 생소병주 '수룡음'(감상)">
            <a:hlinkClick r:id="" action="ppaction://media"/>
            <a:extLst>
              <a:ext uri="{FF2B5EF4-FFF2-40B4-BE49-F238E27FC236}">
                <a16:creationId xmlns:a16="http://schemas.microsoft.com/office/drawing/2014/main" id="{0FAFEBE5-C31A-2F3C-753F-A91ED940A57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94976" y="3632585"/>
            <a:ext cx="484662" cy="48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0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15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55A55-C709-0C88-15CB-D854208EA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75E78BCB-6E64-52BE-0B2C-5B84A26966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A981D772-C2ED-DDEA-F1B4-ED636C68EE7B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BE022B51-BA7D-F931-8F61-74FFFD094B31}"/>
              </a:ext>
            </a:extLst>
          </p:cNvPr>
          <p:cNvSpPr txBox="1">
            <a:spLocks/>
          </p:cNvSpPr>
          <p:nvPr/>
        </p:nvSpPr>
        <p:spPr>
          <a:xfrm>
            <a:off x="792000" y="278773"/>
            <a:ext cx="837166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lang="ko-KR" altLang="en-US" b="0" dirty="0"/>
              <a:t>국악 관악기로 연주되는 다양한 악곡을 감상해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57925A0E-6D2E-4B79-CE25-E8DD719447DC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837166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대금과 단소의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청성자진한잎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청성곡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)’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감상하기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BBD1FF1C-1DB4-345A-4272-7A87AAB790BD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0049FF94-E000-B57C-1DCF-1534F4040BCA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국악 관악기의 음색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4C924467-361E-986B-8F38-F69A8D19D0D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62~63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3450137-EF78-F7C9-9A34-409DAF143D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9004" y="3619503"/>
            <a:ext cx="7459116" cy="962159"/>
          </a:xfrm>
          <a:prstGeom prst="rect">
            <a:avLst/>
          </a:prstGeom>
        </p:spPr>
      </p:pic>
      <p:pic>
        <p:nvPicPr>
          <p:cNvPr id="8" name="5-3-7-09 [국악 관악기의 음색] 대금 독주 '청성자진한잎'(감상)">
            <a:hlinkClick r:id="" action="ppaction://media"/>
            <a:extLst>
              <a:ext uri="{FF2B5EF4-FFF2-40B4-BE49-F238E27FC236}">
                <a16:creationId xmlns:a16="http://schemas.microsoft.com/office/drawing/2014/main" id="{6CDA8649-B283-DF6A-A623-5757A56436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99004" y="1898236"/>
            <a:ext cx="514832" cy="514832"/>
          </a:xfrm>
          <a:prstGeom prst="rect">
            <a:avLst/>
          </a:prstGeom>
        </p:spPr>
      </p:pic>
      <p:pic>
        <p:nvPicPr>
          <p:cNvPr id="10" name="5-3-7-10 [국악 관악기의 음색] 단소 독주 '청성자진한잎'(감상)">
            <a:hlinkClick r:id="" action="ppaction://media"/>
            <a:extLst>
              <a:ext uri="{FF2B5EF4-FFF2-40B4-BE49-F238E27FC236}">
                <a16:creationId xmlns:a16="http://schemas.microsoft.com/office/drawing/2014/main" id="{862F6A64-AE46-1CA1-5A43-564CD7FC95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99004" y="2784138"/>
            <a:ext cx="514832" cy="514832"/>
          </a:xfrm>
          <a:prstGeom prst="rect">
            <a:avLst/>
          </a:prstGeom>
        </p:spPr>
      </p:pic>
      <p:sp>
        <p:nvSpPr>
          <p:cNvPr id="20" name="텍스트 개체 틀 3">
            <a:extLst>
              <a:ext uri="{FF2B5EF4-FFF2-40B4-BE49-F238E27FC236}">
                <a16:creationId xmlns:a16="http://schemas.microsoft.com/office/drawing/2014/main" id="{593D2132-9413-6DF5-2E07-68FB9D331796}"/>
              </a:ext>
            </a:extLst>
          </p:cNvPr>
          <p:cNvSpPr txBox="1">
            <a:spLocks/>
          </p:cNvSpPr>
          <p:nvPr/>
        </p:nvSpPr>
        <p:spPr>
          <a:xfrm>
            <a:off x="2274145" y="2048926"/>
            <a:ext cx="2140539" cy="245694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대금 독주 </a:t>
            </a:r>
            <a:r>
              <a:rPr kumimoji="1" lang="en-US" altLang="ko-KR" sz="1200" dirty="0">
                <a:solidFill>
                  <a:schemeClr val="tx1"/>
                </a:solidFill>
              </a:rPr>
              <a:t>'</a:t>
            </a:r>
            <a:r>
              <a:rPr kumimoji="1" lang="ko-KR" altLang="en-US" sz="1200" dirty="0" err="1">
                <a:solidFill>
                  <a:schemeClr val="tx1"/>
                </a:solidFill>
              </a:rPr>
              <a:t>청성자진한잎</a:t>
            </a:r>
            <a:r>
              <a:rPr kumimoji="1" lang="en-US" altLang="ko-KR" sz="1200" dirty="0">
                <a:solidFill>
                  <a:schemeClr val="tx1"/>
                </a:solidFill>
              </a:rPr>
              <a:t>'(</a:t>
            </a:r>
            <a:r>
              <a:rPr kumimoji="1" lang="ko-KR" altLang="en-US" sz="1200" dirty="0">
                <a:solidFill>
                  <a:schemeClr val="tx1"/>
                </a:solidFill>
              </a:rPr>
              <a:t>감상</a:t>
            </a:r>
            <a:r>
              <a:rPr kumimoji="1" lang="en-US" altLang="ko-KR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1" name="텍스트 개체 틀 3">
            <a:extLst>
              <a:ext uri="{FF2B5EF4-FFF2-40B4-BE49-F238E27FC236}">
                <a16:creationId xmlns:a16="http://schemas.microsoft.com/office/drawing/2014/main" id="{08D2E85E-EB7E-92EB-F44C-44709F2606C9}"/>
              </a:ext>
            </a:extLst>
          </p:cNvPr>
          <p:cNvSpPr txBox="1">
            <a:spLocks/>
          </p:cNvSpPr>
          <p:nvPr/>
        </p:nvSpPr>
        <p:spPr>
          <a:xfrm>
            <a:off x="2274144" y="2911336"/>
            <a:ext cx="2140539" cy="245694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단소 독주 </a:t>
            </a:r>
            <a:r>
              <a:rPr kumimoji="1" lang="en-US" altLang="ko-KR" sz="1200" dirty="0">
                <a:solidFill>
                  <a:schemeClr val="tx1"/>
                </a:solidFill>
              </a:rPr>
              <a:t>'</a:t>
            </a:r>
            <a:r>
              <a:rPr kumimoji="1" lang="ko-KR" altLang="en-US" sz="1200" dirty="0" err="1">
                <a:solidFill>
                  <a:schemeClr val="tx1"/>
                </a:solidFill>
              </a:rPr>
              <a:t>청성자진한잎</a:t>
            </a:r>
            <a:r>
              <a:rPr kumimoji="1" lang="en-US" altLang="ko-KR" sz="1200" dirty="0">
                <a:solidFill>
                  <a:schemeClr val="tx1"/>
                </a:solidFill>
              </a:rPr>
              <a:t>'(</a:t>
            </a:r>
            <a:r>
              <a:rPr kumimoji="1" lang="ko-KR" altLang="en-US" sz="1200" dirty="0">
                <a:solidFill>
                  <a:schemeClr val="tx1"/>
                </a:solidFill>
              </a:rPr>
              <a:t>감상</a:t>
            </a:r>
            <a:r>
              <a:rPr kumimoji="1" lang="en-US" altLang="ko-KR" sz="1200" dirty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0366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44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08F6E-F9AF-E639-1D4C-AED12D794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F31C2E8-569A-3774-BE3B-D0AB2B16E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166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D1D57020-FB4E-4EE9-F978-5901F62BF1BC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C78A9E92-9F64-2B61-4F41-96CD86EFC5B6}"/>
              </a:ext>
            </a:extLst>
          </p:cNvPr>
          <p:cNvSpPr txBox="1">
            <a:spLocks/>
          </p:cNvSpPr>
          <p:nvPr/>
        </p:nvSpPr>
        <p:spPr>
          <a:xfrm>
            <a:off x="792000" y="278773"/>
            <a:ext cx="837166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850" dirty="0"/>
              <a:t>활동 </a:t>
            </a:r>
            <a:r>
              <a:rPr kumimoji="1" lang="en-US" altLang="ko-KR" sz="1850" dirty="0"/>
              <a:t>3: </a:t>
            </a:r>
            <a:r>
              <a:rPr lang="ko-KR" altLang="en-US" sz="1850" b="0" dirty="0"/>
              <a:t>한배의 변화를 느끼며 </a:t>
            </a:r>
            <a:r>
              <a:rPr lang="en-US" altLang="ko-KR" sz="1850" b="0" dirty="0"/>
              <a:t>‘</a:t>
            </a:r>
            <a:r>
              <a:rPr lang="ko-KR" altLang="en-US" sz="1850" b="0" dirty="0" err="1"/>
              <a:t>한세현류</a:t>
            </a:r>
            <a:r>
              <a:rPr lang="ko-KR" altLang="en-US" sz="1850" b="0" dirty="0"/>
              <a:t> 피리 산조</a:t>
            </a:r>
            <a:r>
              <a:rPr lang="en-US" altLang="ko-KR" sz="1850" b="0" dirty="0"/>
              <a:t>’</a:t>
            </a:r>
            <a:r>
              <a:rPr lang="ko-KR" altLang="en-US" sz="1850" b="0" dirty="0"/>
              <a:t>를 감상하고 차이를 적어 </a:t>
            </a:r>
            <a:r>
              <a:rPr kumimoji="1" lang="ko-KR" altLang="en-US" sz="1850" dirty="0"/>
              <a:t>봅시다</a:t>
            </a:r>
            <a:r>
              <a:rPr kumimoji="1" lang="en-US" altLang="ko-KR" sz="1850" dirty="0"/>
              <a:t>.</a:t>
            </a:r>
            <a:endParaRPr kumimoji="1" lang="ko-KR" altLang="en-US" sz="185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60D82EBE-315A-02C8-41E8-A942824E2086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837166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산조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2279C96-3B23-DD51-7E95-756A9321E065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E71572B-A3FC-5665-CEB5-B761C02FCC64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국악 관악기의 음색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A220F550-717E-8034-E075-5F6828B7E2DF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62~63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42A84228-5AEE-AFF0-0F07-725067DD1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979" y="1604778"/>
            <a:ext cx="7354326" cy="167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40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6D0CE-256F-3418-E0B1-3008C6B5F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D015C7F-9620-3C4E-4FCA-87B5D6C70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166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F8F75FEF-7E86-D9F3-3314-9E960466FD76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6C633848-7B44-F843-8727-E10B2CA7B01C}"/>
              </a:ext>
            </a:extLst>
          </p:cNvPr>
          <p:cNvSpPr txBox="1">
            <a:spLocks/>
          </p:cNvSpPr>
          <p:nvPr/>
        </p:nvSpPr>
        <p:spPr>
          <a:xfrm>
            <a:off x="792000" y="278773"/>
            <a:ext cx="837166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850" dirty="0"/>
              <a:t>활동 </a:t>
            </a:r>
            <a:r>
              <a:rPr kumimoji="1" lang="en-US" altLang="ko-KR" sz="1850" dirty="0"/>
              <a:t>3: </a:t>
            </a:r>
            <a:r>
              <a:rPr lang="ko-KR" altLang="en-US" sz="1850" b="0" dirty="0"/>
              <a:t>한배의 변화를 느끼며 </a:t>
            </a:r>
            <a:r>
              <a:rPr lang="en-US" altLang="ko-KR" sz="1850" b="0" dirty="0"/>
              <a:t>‘</a:t>
            </a:r>
            <a:r>
              <a:rPr lang="ko-KR" altLang="en-US" sz="1850" b="0" dirty="0" err="1"/>
              <a:t>한세현류</a:t>
            </a:r>
            <a:r>
              <a:rPr lang="ko-KR" altLang="en-US" sz="1850" b="0" dirty="0"/>
              <a:t> 피리 산조</a:t>
            </a:r>
            <a:r>
              <a:rPr lang="en-US" altLang="ko-KR" sz="1850" b="0" dirty="0"/>
              <a:t>’</a:t>
            </a:r>
            <a:r>
              <a:rPr lang="ko-KR" altLang="en-US" sz="1850" b="0" dirty="0"/>
              <a:t>를 감상하고 차이를 적어 </a:t>
            </a:r>
            <a:r>
              <a:rPr kumimoji="1" lang="ko-KR" altLang="en-US" sz="1850" dirty="0"/>
              <a:t>봅시다</a:t>
            </a:r>
            <a:r>
              <a:rPr kumimoji="1" lang="en-US" altLang="ko-KR" sz="1850" dirty="0"/>
              <a:t>.</a:t>
            </a:r>
            <a:endParaRPr kumimoji="1" lang="ko-KR" altLang="en-US" sz="185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D68ED944-AABC-900D-3FD0-1BD1525CB795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837166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한배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CB01FDF1-3688-6BC4-276F-22BAF160238A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CCE84FEF-CD20-BEAC-28DF-849C112CBB52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국악 관악기의 음색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26F69F6C-B177-0E7C-C0C8-176AF240A23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62~63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BCBE9117-C181-CE84-5D8D-C507625AF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285" y="1651984"/>
            <a:ext cx="6193915" cy="1144354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DC469EB2-95B6-362F-681C-6BEEFD8A0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2836" y="3247388"/>
            <a:ext cx="5744377" cy="99073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076F7F0-053A-4945-F545-C3FE555E59E9}"/>
              </a:ext>
            </a:extLst>
          </p:cNvPr>
          <p:cNvSpPr txBox="1"/>
          <p:nvPr/>
        </p:nvSpPr>
        <p:spPr>
          <a:xfrm>
            <a:off x="1214801" y="2878056"/>
            <a:ext cx="1597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산조의 특징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13846019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4978</TotalTime>
  <Words>463</Words>
  <Application>Microsoft Office PowerPoint</Application>
  <PresentationFormat>와이드스크린</PresentationFormat>
  <Paragraphs>78</Paragraphs>
  <Slides>13</Slides>
  <Notes>0</Notes>
  <HiddenSlides>0</HiddenSlides>
  <MMClips>12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13</vt:i4>
      </vt:variant>
    </vt:vector>
  </HeadingPairs>
  <TitlesOfParts>
    <vt:vector size="22" baseType="lpstr">
      <vt:lpstr>나눔고딕</vt:lpstr>
      <vt:lpstr>NanumGothicExtraBold</vt:lpstr>
      <vt:lpstr>맑은 고딕</vt:lpstr>
      <vt:lpstr>Arial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267</cp:revision>
  <dcterms:created xsi:type="dcterms:W3CDTF">2024-07-03T01:17:18Z</dcterms:created>
  <dcterms:modified xsi:type="dcterms:W3CDTF">2025-11-11T04:25:12Z</dcterms:modified>
</cp:coreProperties>
</file>