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39" r:id="rId6"/>
    <p:sldId id="304" r:id="rId7"/>
    <p:sldId id="437" r:id="rId8"/>
    <p:sldId id="355" r:id="rId9"/>
    <p:sldId id="427" r:id="rId10"/>
    <p:sldId id="461" r:id="rId11"/>
    <p:sldId id="451" r:id="rId12"/>
    <p:sldId id="462" r:id="rId13"/>
    <p:sldId id="452" r:id="rId14"/>
    <p:sldId id="466" r:id="rId15"/>
    <p:sldId id="470" r:id="rId16"/>
    <p:sldId id="350" r:id="rId17"/>
    <p:sldId id="295" r:id="rId18"/>
  </p:sldIdLst>
  <p:sldSz cx="12192000" cy="6858000"/>
  <p:notesSz cx="6858000" cy="9144000"/>
  <p:embeddedFontLst>
    <p:embeddedFont>
      <p:font typeface="NanumGothic" panose="020D0604000000000000" pitchFamily="50" charset="-127"/>
      <p:regular r:id="rId21"/>
      <p:bold r:id="rId22"/>
    </p:embeddedFont>
    <p:embeddedFont>
      <p:font typeface="NanumGothic" panose="020D0604000000000000" pitchFamily="50" charset="-127"/>
      <p:regular r:id="rId21"/>
      <p:bold r:id="rId22"/>
    </p:embeddedFont>
    <p:embeddedFont>
      <p:font typeface="NanumGothicExtraBold" panose="020D0904000000000000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>
        <p:scale>
          <a:sx n="110" d="100"/>
          <a:sy n="110" d="100"/>
        </p:scale>
        <p:origin x="2190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image" Target="../media/image16.png"/><Relationship Id="rId2" Type="http://schemas.openxmlformats.org/officeDocument/2006/relationships/audio" Target="../media/media8.mp3"/><Relationship Id="rId16" Type="http://schemas.openxmlformats.org/officeDocument/2006/relationships/image" Target="../media/image15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강강술래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E83C-D343-ED18-26E4-A63D62A4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E93AC1D-B83D-646E-DC95-0659AC1C57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87A6FCC-487B-E917-32ED-1F6B87FC6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자진모리장단의 한배를 느끼며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자진강강술래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노래 부르기</a:t>
            </a:r>
          </a:p>
        </p:txBody>
      </p:sp>
      <p:pic>
        <p:nvPicPr>
          <p:cNvPr id="5" name="Ⅲ-3-05 [자진강강술래] 노래">
            <a:hlinkClick r:id="" action="ppaction://media"/>
            <a:extLst>
              <a:ext uri="{FF2B5EF4-FFF2-40B4-BE49-F238E27FC236}">
                <a16:creationId xmlns:a16="http://schemas.microsoft.com/office/drawing/2014/main" id="{C5C53419-992A-EEDF-E12C-44F3C45F2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917" y="2395756"/>
            <a:ext cx="406400" cy="406400"/>
          </a:xfrm>
          <a:prstGeom prst="rect">
            <a:avLst/>
          </a:prstGeom>
        </p:spPr>
      </p:pic>
      <p:pic>
        <p:nvPicPr>
          <p:cNvPr id="7" name="Ⅲ-3-06 [자진강강술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EBCFD477-992C-FAA2-8D6B-C163712F2C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117" y="2895898"/>
            <a:ext cx="406400" cy="406400"/>
          </a:xfrm>
          <a:prstGeom prst="rect">
            <a:avLst/>
          </a:prstGeom>
        </p:spPr>
      </p:pic>
      <p:pic>
        <p:nvPicPr>
          <p:cNvPr id="10" name="Ⅲ-3-07 [자진강강술래] 반주">
            <a:hlinkClick r:id="" action="ppaction://media"/>
            <a:extLst>
              <a:ext uri="{FF2B5EF4-FFF2-40B4-BE49-F238E27FC236}">
                <a16:creationId xmlns:a16="http://schemas.microsoft.com/office/drawing/2014/main" id="{5DCB035F-4205-D8A4-7E15-77F4D6A189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917" y="3396040"/>
            <a:ext cx="406400" cy="406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AA0A2D3-D6FA-1EFB-0E42-8C5C29492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517" y="1536815"/>
            <a:ext cx="9251775" cy="3962036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DFD0403-835A-4B17-CDF8-C596D95B86A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0DA7B64-D632-6C0A-519B-26370EE3DCE2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8753FCE-E8AB-6312-1A3F-540E3EB68AA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6ACC-00C7-5D87-582E-E2FBFFCC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628E5D8-DE07-002E-D246-671D0D66B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5297CE6-BFD4-1B11-2956-BC76264A66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자진모리장단의 한배를 느끼며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자진강강술래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A3C42B1-1C22-F056-9519-876A720D1E27}"/>
              </a:ext>
            </a:extLst>
          </p:cNvPr>
          <p:cNvSpPr txBox="1">
            <a:spLocks/>
          </p:cNvSpPr>
          <p:nvPr/>
        </p:nvSpPr>
        <p:spPr>
          <a:xfrm>
            <a:off x="594470" y="1131877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자진모리장단의 한배 느끼기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057DE8E-6FAF-918F-163F-A05AB0198299}"/>
              </a:ext>
            </a:extLst>
          </p:cNvPr>
          <p:cNvSpPr txBox="1">
            <a:spLocks/>
          </p:cNvSpPr>
          <p:nvPr/>
        </p:nvSpPr>
        <p:spPr>
          <a:xfrm>
            <a:off x="980115" y="1867090"/>
            <a:ext cx="1032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자진강강술래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들으며 음악에 맞추어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기본박을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59C797C-372E-0D65-470E-732AFC9C9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34" y="2350739"/>
            <a:ext cx="6863311" cy="1768461"/>
          </a:xfrm>
          <a:prstGeom prst="rect">
            <a:avLst/>
          </a:prstGeom>
        </p:spPr>
      </p:pic>
      <p:pic>
        <p:nvPicPr>
          <p:cNvPr id="5" name="Ⅲ-3-05 [자진강강술래] 노래">
            <a:hlinkClick r:id="" action="ppaction://media"/>
            <a:extLst>
              <a:ext uri="{FF2B5EF4-FFF2-40B4-BE49-F238E27FC236}">
                <a16:creationId xmlns:a16="http://schemas.microsoft.com/office/drawing/2014/main" id="{F2EDBA73-055E-F692-7444-D1402297C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368" y="1813086"/>
            <a:ext cx="406400" cy="406400"/>
          </a:xfrm>
          <a:prstGeom prst="rect">
            <a:avLst/>
          </a:prstGeom>
        </p:spPr>
      </p:pic>
      <p:pic>
        <p:nvPicPr>
          <p:cNvPr id="10" name="Ⅲ-3-06 [자진강강술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19035535-615B-9CD7-9080-994A0DC114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568" y="2313228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43EF1E6-D296-B500-0479-D9F39818160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11A78CD-8418-8D06-C93E-EB1C9F562D42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0BDE02A1-AFFF-2437-EC78-04ADC167947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9CD55-130F-F1AA-9014-30057134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94081F-D0C9-C373-7FE8-EEC6548FFC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950D7DA-576B-C1F5-2195-D82BB0CCB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강강술래 놀이의 종류와 방법을 알아보고 놀이하기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307EDF6-2BB2-62F2-8089-E45024F6FC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025202"/>
            <a:ext cx="10482762" cy="57441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9385371-79C6-9D0E-BB4F-B5D277487B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93167" y="954814"/>
            <a:ext cx="3806284" cy="3041265"/>
          </a:xfrm>
          <a:prstGeom prst="rect">
            <a:avLst/>
          </a:prstGeom>
        </p:spPr>
      </p:pic>
      <p:pic>
        <p:nvPicPr>
          <p:cNvPr id="13" name="Ⅲ-3-08 [강강술래] 강강술래(감상)">
            <a:hlinkClick r:id="" action="ppaction://media"/>
            <a:extLst>
              <a:ext uri="{FF2B5EF4-FFF2-40B4-BE49-F238E27FC236}">
                <a16:creationId xmlns:a16="http://schemas.microsoft.com/office/drawing/2014/main" id="{642011CA-1305-36E4-D34E-0E09F087B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06038" y="2542263"/>
            <a:ext cx="406400" cy="406400"/>
          </a:xfrm>
          <a:prstGeom prst="rect">
            <a:avLst/>
          </a:prstGeom>
        </p:spPr>
      </p:pic>
      <p:pic>
        <p:nvPicPr>
          <p:cNvPr id="14" name="Ⅲ-3-09 [강강술래] 자진강강술래(감상)">
            <a:hlinkClick r:id="" action="ppaction://media"/>
            <a:extLst>
              <a:ext uri="{FF2B5EF4-FFF2-40B4-BE49-F238E27FC236}">
                <a16:creationId xmlns:a16="http://schemas.microsoft.com/office/drawing/2014/main" id="{2D6A1CC0-5FB3-233F-A0C0-C5938BBBC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23377" y="3946701"/>
            <a:ext cx="406400" cy="406400"/>
          </a:xfrm>
          <a:prstGeom prst="rect">
            <a:avLst/>
          </a:prstGeom>
        </p:spPr>
      </p:pic>
      <p:pic>
        <p:nvPicPr>
          <p:cNvPr id="15" name="Ⅲ-3-10 [강강술래] 남생아 놀아라(감상)">
            <a:hlinkClick r:id="" action="ppaction://media"/>
            <a:extLst>
              <a:ext uri="{FF2B5EF4-FFF2-40B4-BE49-F238E27FC236}">
                <a16:creationId xmlns:a16="http://schemas.microsoft.com/office/drawing/2014/main" id="{687D0105-FCAD-02DD-2057-FA0EDFC33B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41600" y="1144272"/>
            <a:ext cx="406400" cy="406400"/>
          </a:xfrm>
          <a:prstGeom prst="rect">
            <a:avLst/>
          </a:prstGeom>
        </p:spPr>
      </p:pic>
      <p:pic>
        <p:nvPicPr>
          <p:cNvPr id="16" name="Ⅲ-3-11 [강강술래] 개고리 개골청(감상)">
            <a:hlinkClick r:id="" action="ppaction://media"/>
            <a:extLst>
              <a:ext uri="{FF2B5EF4-FFF2-40B4-BE49-F238E27FC236}">
                <a16:creationId xmlns:a16="http://schemas.microsoft.com/office/drawing/2014/main" id="{38A48CF6-05CB-58CF-3CEB-8A3400C7525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67384" y="1851543"/>
            <a:ext cx="406400" cy="406400"/>
          </a:xfrm>
          <a:prstGeom prst="rect">
            <a:avLst/>
          </a:prstGeom>
        </p:spPr>
      </p:pic>
      <p:pic>
        <p:nvPicPr>
          <p:cNvPr id="17" name="Ⅲ-3-12 [강강술래] 덕석몰자(감상)">
            <a:hlinkClick r:id="" action="ppaction://media"/>
            <a:extLst>
              <a:ext uri="{FF2B5EF4-FFF2-40B4-BE49-F238E27FC236}">
                <a16:creationId xmlns:a16="http://schemas.microsoft.com/office/drawing/2014/main" id="{64DF63B5-7FAD-9DC3-25BD-ECD10870EB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78333" y="3792879"/>
            <a:ext cx="406400" cy="406400"/>
          </a:xfrm>
          <a:prstGeom prst="rect">
            <a:avLst/>
          </a:prstGeom>
        </p:spPr>
      </p:pic>
      <p:pic>
        <p:nvPicPr>
          <p:cNvPr id="18" name="Ⅲ-3-13 [강강술래] 문지기(감상)">
            <a:hlinkClick r:id="" action="ppaction://media"/>
            <a:extLst>
              <a:ext uri="{FF2B5EF4-FFF2-40B4-BE49-F238E27FC236}">
                <a16:creationId xmlns:a16="http://schemas.microsoft.com/office/drawing/2014/main" id="{CE272E5C-866C-DF40-343E-3EFFB77981E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4537" y="5886643"/>
            <a:ext cx="406400" cy="406400"/>
          </a:xfrm>
          <a:prstGeom prst="rect">
            <a:avLst/>
          </a:prstGeom>
        </p:spPr>
      </p:pic>
      <p:pic>
        <p:nvPicPr>
          <p:cNvPr id="19" name="Ⅲ-3-14 [강강술래] 강강술래~문지기(감상)">
            <a:hlinkClick r:id="" action="ppaction://media"/>
            <a:extLst>
              <a:ext uri="{FF2B5EF4-FFF2-40B4-BE49-F238E27FC236}">
                <a16:creationId xmlns:a16="http://schemas.microsoft.com/office/drawing/2014/main" id="{98714002-78FD-B8A1-28FB-72BD6DD090A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26731" y="4676969"/>
            <a:ext cx="406400" cy="406400"/>
          </a:xfrm>
          <a:prstGeom prst="rect">
            <a:avLst/>
          </a:prstGeom>
        </p:spPr>
      </p:pic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7BFE4FB4-9C11-4A6F-7EF8-D165126A57F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FB5101E1-4081-F9A7-E521-3BA0F180D57C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AC42C121-D359-326B-4F2C-AEC3CAF149E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3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21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8A6E7E8-93DB-9CF3-F7FC-A1305B32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61" y="2642415"/>
            <a:ext cx="9842851" cy="2066332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3624AC4-1577-CC4C-52D6-EFBF91845C3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C227F15-D8DF-9ACA-D5DF-97CC154401DB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DF34B21-9EE8-729E-AE9E-8579B9C82BE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85021" y="998587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강강술래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감상하고 느낌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사진이나 동영상을 보고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춤과 놀이 모습을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1684F37-0934-A32E-4794-BF7B8F479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2" y="3626904"/>
            <a:ext cx="12192000" cy="3231096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6D9E222-3BD5-03E1-8CFA-E2DF0A3557D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7D35899-7E8F-2E5E-BA52-E1C8789F91D5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B7119B4-0619-D8AA-09D7-BA264865826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351" y="2784816"/>
            <a:ext cx="95292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 err="1"/>
              <a:t>시김새와</a:t>
            </a:r>
            <a:r>
              <a:rPr kumimoji="1" lang="ko-KR" altLang="en-US" sz="4400" dirty="0"/>
              <a:t> 한배를 느끼며 노래를 부르고</a:t>
            </a:r>
            <a:r>
              <a:rPr kumimoji="1" lang="en-US" altLang="ko-KR" sz="4400" dirty="0"/>
              <a:t>, </a:t>
            </a:r>
            <a:r>
              <a:rPr kumimoji="1" lang="ko-KR" altLang="en-US" sz="4400" dirty="0"/>
              <a:t>강강술래 놀이를 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636F-824D-075D-94EA-7B2D6D3F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B12194-B1C7-0961-5847-DAA1300305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CF9689-B782-8860-AB10-3E5754B594F0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떠는소리와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꺾는소리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C717D5A0-2848-545F-8C50-BF5803C61998}"/>
              </a:ext>
            </a:extLst>
          </p:cNvPr>
          <p:cNvSpPr txBox="1">
            <a:spLocks/>
          </p:cNvSpPr>
          <p:nvPr/>
        </p:nvSpPr>
        <p:spPr>
          <a:xfrm>
            <a:off x="1077414" y="1614278"/>
            <a:ext cx="988015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악보에서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떠는소리와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꺾는소리를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찾아 표시한다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떠는소리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꺾는소리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전문가의 소리를 들으며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시김새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표현을 따라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F233529-F8A2-338F-5AA6-769E7B557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106" y="3385224"/>
            <a:ext cx="5587788" cy="3056231"/>
          </a:xfrm>
          <a:prstGeom prst="rect">
            <a:avLst/>
          </a:prstGeom>
        </p:spPr>
      </p:pic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C6517846-B6AA-92F1-1B42-BC6D49F785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메기고 받으며 노래 부르기</a:t>
            </a:r>
          </a:p>
        </p:txBody>
      </p:sp>
      <p:pic>
        <p:nvPicPr>
          <p:cNvPr id="12" name="Ⅲ-3-02 [강강술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C99FE24A-A4F8-8A35-ECD6-D1E03553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014" y="2930506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9E6F852-0381-A87C-15CF-B67E0A3C084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E265C9F9-9B93-B438-313F-2273369E2D34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3E034F8-1582-CD51-5BAD-C0516141EDF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8C1BFBD-4A9D-D31E-3DAE-942CB2A2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50" y="1109339"/>
            <a:ext cx="10202699" cy="463932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메기고 받으며 노래 부르기</a:t>
            </a:r>
          </a:p>
        </p:txBody>
      </p:sp>
      <p:pic>
        <p:nvPicPr>
          <p:cNvPr id="7" name="Ⅲ-3-01 [강강술래] 노래">
            <a:hlinkClick r:id="" action="ppaction://media"/>
            <a:extLst>
              <a:ext uri="{FF2B5EF4-FFF2-40B4-BE49-F238E27FC236}">
                <a16:creationId xmlns:a16="http://schemas.microsoft.com/office/drawing/2014/main" id="{EBFD6A2F-27AD-CAC5-1D00-B474E7543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8" y="2692584"/>
            <a:ext cx="406400" cy="406400"/>
          </a:xfrm>
          <a:prstGeom prst="rect">
            <a:avLst/>
          </a:prstGeom>
        </p:spPr>
      </p:pic>
      <p:pic>
        <p:nvPicPr>
          <p:cNvPr id="12" name="Ⅲ-3-03 [강강술래] 반주">
            <a:hlinkClick r:id="" action="ppaction://media"/>
            <a:extLst>
              <a:ext uri="{FF2B5EF4-FFF2-40B4-BE49-F238E27FC236}">
                <a16:creationId xmlns:a16="http://schemas.microsoft.com/office/drawing/2014/main" id="{BF439E92-D953-9964-D1F5-336D4F58CC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8" y="3255765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F69C3AB8-395E-7C7B-4B2A-80B1ABC95EE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9EAD008-EBE0-7B10-6A25-A1989D453632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7DDD1395-F196-4A72-002D-DD87C86ED22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7022-BCAC-0316-451F-EA03BF83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223126-F5EE-8388-6FE1-AF6C105DD6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8A1B767-B0BD-7E5C-E202-5AB0A50B9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중중모리장단을 익혀 무릎장단으로 연주하기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7CA5CC-0F08-17BB-2EB5-689DD47F0CDC}"/>
              </a:ext>
            </a:extLst>
          </p:cNvPr>
          <p:cNvSpPr txBox="1">
            <a:spLocks/>
          </p:cNvSpPr>
          <p:nvPr/>
        </p:nvSpPr>
        <p:spPr>
          <a:xfrm>
            <a:off x="531240" y="8815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중중모리장단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8F36A5D-F531-B846-6057-4E3FDC9C2004}"/>
              </a:ext>
            </a:extLst>
          </p:cNvPr>
          <p:cNvSpPr txBox="1">
            <a:spLocks/>
          </p:cNvSpPr>
          <p:nvPr/>
        </p:nvSpPr>
        <p:spPr>
          <a:xfrm>
            <a:off x="754560" y="1546078"/>
            <a:ext cx="1032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중중모리장단의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익힌다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중중모리장단의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하며 천천히 무릎장단을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덩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양손으로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쿵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왼손으로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-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덕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오른손으로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익숙해지면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강강술래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음원에 맞추어 중중모리장단을 무릎장단으로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B0871C1-D8FE-E86D-DC81-10CECF014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73" y="2178674"/>
            <a:ext cx="6411382" cy="1407565"/>
          </a:xfrm>
          <a:prstGeom prst="rect">
            <a:avLst/>
          </a:prstGeom>
        </p:spPr>
      </p:pic>
      <p:pic>
        <p:nvPicPr>
          <p:cNvPr id="5" name="Ⅲ-3-04 [강강술래] 중중모리장단">
            <a:hlinkClick r:id="" action="ppaction://media"/>
            <a:extLst>
              <a:ext uri="{FF2B5EF4-FFF2-40B4-BE49-F238E27FC236}">
                <a16:creationId xmlns:a16="http://schemas.microsoft.com/office/drawing/2014/main" id="{9BBEEC95-6356-C470-A893-171A24A13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307" y="2542445"/>
            <a:ext cx="406400" cy="40640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764482D-A8EC-31E3-F0C0-2A2C28C3931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E4FCB5E-4B37-A361-CE12-8AC29FBCF675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78972D2-BB3A-9255-53D2-2DC50FBD582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7A1E-1947-E8A5-D838-C90D0B8DA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6E9849E-DD26-651D-EE20-1BF9F8CDA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033" y="1753797"/>
            <a:ext cx="5297891" cy="393417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257CA6F-3350-CF08-101F-D159C652F2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9BAB74A-148D-96ED-30DF-155E511C4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중중모리장단을 익혀 무릎장단으로 연주하기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C3AB72-9CBD-A793-1C47-D1C0E962F8A1}"/>
              </a:ext>
            </a:extLst>
          </p:cNvPr>
          <p:cNvSpPr txBox="1">
            <a:spLocks/>
          </p:cNvSpPr>
          <p:nvPr/>
        </p:nvSpPr>
        <p:spPr>
          <a:xfrm>
            <a:off x="3077743" y="930956"/>
            <a:ext cx="603651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무릎장단 치며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Ⅲ-3-01 [강강술래] 노래">
            <a:hlinkClick r:id="" action="ppaction://media"/>
            <a:extLst>
              <a:ext uri="{FF2B5EF4-FFF2-40B4-BE49-F238E27FC236}">
                <a16:creationId xmlns:a16="http://schemas.microsoft.com/office/drawing/2014/main" id="{948A817D-142D-9C71-2ACF-2193F2F95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9525" y="1347397"/>
            <a:ext cx="406400" cy="406400"/>
          </a:xfrm>
          <a:prstGeom prst="rect">
            <a:avLst/>
          </a:prstGeom>
        </p:spPr>
      </p:pic>
      <p:pic>
        <p:nvPicPr>
          <p:cNvPr id="10" name="Ⅲ-3-03 [강강술래] 반주">
            <a:hlinkClick r:id="" action="ppaction://media"/>
            <a:extLst>
              <a:ext uri="{FF2B5EF4-FFF2-40B4-BE49-F238E27FC236}">
                <a16:creationId xmlns:a16="http://schemas.microsoft.com/office/drawing/2014/main" id="{2599FFF3-C01F-59DC-6314-BAA082D9D3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9525" y="1840044"/>
            <a:ext cx="406400" cy="406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BDF6A0-CEB9-9C1B-7326-16AF7724E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198" y="3531303"/>
            <a:ext cx="5215382" cy="130139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B32A76AC-BF45-E64F-D626-641D72B611D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29B52D16-712E-6922-E6BD-E3AFDC48288B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EB4669A1-527E-C4E7-443F-517DA94C9BC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BFEA-3E37-ABED-7DB9-92C947C3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18C4837-CCF4-E47F-167B-03CCCEF7E3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C8793C2-D27A-4E10-CC6A-4C9E9AEBCA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메기는소리의</a:t>
            </a:r>
            <a:r>
              <a:rPr kumimoji="1" lang="ko-KR" altLang="en-US" dirty="0"/>
              <a:t> 노랫말을 바꾸고 메기고 받으며 노래 부르기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A895569-3896-1815-F623-29761B2B5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81" y="1950409"/>
            <a:ext cx="11917438" cy="4220164"/>
          </a:xfrm>
          <a:prstGeom prst="rect">
            <a:avLst/>
          </a:prstGeom>
        </p:spPr>
      </p:pic>
      <p:pic>
        <p:nvPicPr>
          <p:cNvPr id="10" name="Ⅲ-3-01 [강강술래] 노래">
            <a:hlinkClick r:id="" action="ppaction://media"/>
            <a:extLst>
              <a:ext uri="{FF2B5EF4-FFF2-40B4-BE49-F238E27FC236}">
                <a16:creationId xmlns:a16="http://schemas.microsoft.com/office/drawing/2014/main" id="{BBC64F78-1E1E-436C-2B05-33794B9CF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01" y="912518"/>
            <a:ext cx="406400" cy="406400"/>
          </a:xfrm>
          <a:prstGeom prst="rect">
            <a:avLst/>
          </a:prstGeom>
        </p:spPr>
      </p:pic>
      <p:pic>
        <p:nvPicPr>
          <p:cNvPr id="12" name="Ⅲ-3-03 [강강술래] 반주">
            <a:hlinkClick r:id="" action="ppaction://media"/>
            <a:extLst>
              <a:ext uri="{FF2B5EF4-FFF2-40B4-BE49-F238E27FC236}">
                <a16:creationId xmlns:a16="http://schemas.microsoft.com/office/drawing/2014/main" id="{EC576CDB-33D5-8A3E-EE56-277D3AC814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01" y="1405165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857283A-4F4B-CA9C-5599-4E3E73EBA8B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87BFB04-6EE1-97E6-DEA9-4B1069A57B10}"/>
              </a:ext>
            </a:extLst>
          </p:cNvPr>
          <p:cNvSpPr txBox="1">
            <a:spLocks/>
          </p:cNvSpPr>
          <p:nvPr/>
        </p:nvSpPr>
        <p:spPr>
          <a:xfrm>
            <a:off x="11186809" y="532561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강강술래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29E625A-F3AB-CE1F-11E0-CB2A09A979E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39FD6-94D7-9B69-9BCE-5FCF8FA43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CE520F6-77F6-621C-F8FD-4995AEC18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0896F14-FEE5-6262-B3F9-83DA29A6E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메기는소리의</a:t>
            </a:r>
            <a:r>
              <a:rPr kumimoji="1" lang="ko-KR" altLang="en-US" dirty="0"/>
              <a:t> 노랫말을 바꾸고 메기고 받으며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D9D990-F688-B0EA-0E22-2CC14130362C}"/>
              </a:ext>
            </a:extLst>
          </p:cNvPr>
          <p:cNvSpPr txBox="1">
            <a:spLocks/>
          </p:cNvSpPr>
          <p:nvPr/>
        </p:nvSpPr>
        <p:spPr>
          <a:xfrm>
            <a:off x="531240" y="8815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메기는소리의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노랫말 창작하기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EE0A25BB-AF4A-84DC-3674-8798442AEA9D}"/>
              </a:ext>
            </a:extLst>
          </p:cNvPr>
          <p:cNvSpPr txBox="1">
            <a:spLocks/>
          </p:cNvSpPr>
          <p:nvPr/>
        </p:nvSpPr>
        <p:spPr>
          <a:xfrm>
            <a:off x="754560" y="1546078"/>
            <a:ext cx="1032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창작을 위한 주제를 정한다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주제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신나는 놀이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메기는 부분의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읽어보고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형태와 글자 수를 참고하여 노랫말을 만든다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강강술래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말붙임새와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가락에 잘 어울리도록 노랫말이 만들어졌는지 스스로 평가하고 수정할 부분이 있으면 수정한다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2591257-08B2-3DB9-3821-06D3B996C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076" y="3340618"/>
            <a:ext cx="5939083" cy="1898808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A2A8784-DDA1-1DF4-CE13-A0B6D200F4CC}"/>
              </a:ext>
            </a:extLst>
          </p:cNvPr>
          <p:cNvSpPr txBox="1">
            <a:spLocks/>
          </p:cNvSpPr>
          <p:nvPr/>
        </p:nvSpPr>
        <p:spPr>
          <a:xfrm>
            <a:off x="8981174" y="216116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203F9F8-A055-2FE4-B325-FA84731649D7}"/>
              </a:ext>
            </a:extLst>
          </p:cNvPr>
          <p:cNvSpPr txBox="1">
            <a:spLocks/>
          </p:cNvSpPr>
          <p:nvPr/>
        </p:nvSpPr>
        <p:spPr>
          <a:xfrm>
            <a:off x="11202049" y="507016"/>
            <a:ext cx="6846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강강술래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0FA422C-3F57-DD47-93A6-712764A936D4}"/>
              </a:ext>
            </a:extLst>
          </p:cNvPr>
          <p:cNvSpPr txBox="1">
            <a:spLocks/>
          </p:cNvSpPr>
          <p:nvPr/>
        </p:nvSpPr>
        <p:spPr>
          <a:xfrm>
            <a:off x="964735" y="7462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5BEF66C-846C-7743-364B-C1E7BE62BE3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4872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6960</TotalTime>
  <Words>490</Words>
  <Application>Microsoft Office PowerPoint</Application>
  <PresentationFormat>와이드스크린</PresentationFormat>
  <Paragraphs>102</Paragraphs>
  <Slides>14</Slides>
  <Notes>0</Notes>
  <HiddenSlides>0</HiddenSlides>
  <MMClips>20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NanumGothic</vt:lpstr>
      <vt:lpstr>NanumGothic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180</cp:revision>
  <dcterms:created xsi:type="dcterms:W3CDTF">2024-07-03T01:17:18Z</dcterms:created>
  <dcterms:modified xsi:type="dcterms:W3CDTF">2025-02-27T05:27:42Z</dcterms:modified>
</cp:coreProperties>
</file>