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522" r:id="rId8"/>
    <p:sldId id="551" r:id="rId9"/>
    <p:sldId id="537" r:id="rId10"/>
    <p:sldId id="552" r:id="rId11"/>
    <p:sldId id="553" r:id="rId12"/>
    <p:sldId id="554" r:id="rId13"/>
    <p:sldId id="555" r:id="rId14"/>
    <p:sldId id="556" r:id="rId15"/>
    <p:sldId id="350" r:id="rId16"/>
    <p:sldId id="295" r:id="rId17"/>
  </p:sldIdLst>
  <p:sldSz cx="12192000" cy="6858000"/>
  <p:notesSz cx="6858000" cy="9144000"/>
  <p:embeddedFontLs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/>
              <a:t>우리 지역의 음악 국가유산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0DFD-76DF-41CB-CB49-AAB0C5D07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1B6185-C72C-45B1-0BB7-40AE1853B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FB54B02-8D44-D3AC-6A29-5C55E17913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음악 국가유산을 지켜야 하는 이유를 친구와 이야기 나누기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E6D3C4FE-DA46-8260-EF02-9E9C68BB67DC}"/>
              </a:ext>
            </a:extLst>
          </p:cNvPr>
          <p:cNvSpPr txBox="1">
            <a:spLocks/>
          </p:cNvSpPr>
          <p:nvPr/>
        </p:nvSpPr>
        <p:spPr>
          <a:xfrm>
            <a:off x="1371956" y="2498052"/>
            <a:ext cx="10865079" cy="175209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조상들에게 물려받은 것을 지켜야 하기 때문입니다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조상들의 정신이 담겨 있기 때문입니다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7C2A12A-C0B7-AB4B-8C1A-93227DC9B5E3}"/>
              </a:ext>
            </a:extLst>
          </p:cNvPr>
          <p:cNvSpPr txBox="1">
            <a:spLocks/>
          </p:cNvSpPr>
          <p:nvPr/>
        </p:nvSpPr>
        <p:spPr>
          <a:xfrm>
            <a:off x="837595" y="1397023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 국가유산을 지켜야 하는 이유를 생각해 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089693D-B30B-E7B4-7BA4-388E43B949B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CE47E72-9A12-DEBB-9211-3EDDDDF97DFE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42CE56B-6DCD-DBCE-3510-036195BBC45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04568-31B8-3248-6F9A-B45208D18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E8224FD-1FB9-0CB0-196B-4A3A46E8E7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1C6D6FD-0C36-EC24-94EA-D20CA980B3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음악 국가유산을 지켜야 하는 이유를 친구와 이야기 나누기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168C435A-D845-AFE5-080D-4B164198A043}"/>
              </a:ext>
            </a:extLst>
          </p:cNvPr>
          <p:cNvSpPr txBox="1">
            <a:spLocks/>
          </p:cNvSpPr>
          <p:nvPr/>
        </p:nvSpPr>
        <p:spPr>
          <a:xfrm>
            <a:off x="1164827" y="2010669"/>
            <a:ext cx="10865079" cy="175209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 음악 국가유산에 관심 가지기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축제나 공연에 적극적으로 참여하기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8F6E8B-38A7-1C2F-D83E-1CBAFD85CE07}"/>
              </a:ext>
            </a:extLst>
          </p:cNvPr>
          <p:cNvSpPr txBox="1">
            <a:spLocks/>
          </p:cNvSpPr>
          <p:nvPr/>
        </p:nvSpPr>
        <p:spPr>
          <a:xfrm>
            <a:off x="812335" y="1220995"/>
            <a:ext cx="1043770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 국가유산을 지키기 위해 내가 할 수 있는 일 생각하기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50C8C12-6EB8-5053-E5C2-027FB16AB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337" y="2738003"/>
            <a:ext cx="4346126" cy="3545867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9A8FEFA-BEBF-E343-7AE0-C35D6E5194E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C48A0C1-5BE2-4EDD-DFC8-65C0E088172D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2187935-A0DA-119A-3E0A-ED2810C3438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2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4572337-2669-DE82-C41F-44456DD11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13" y="2770175"/>
            <a:ext cx="9335973" cy="2043971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3A56664-93C1-33B7-EBC0-072ADC018BB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AAAD4D8-D8C2-CAF8-1E2B-D14A07316CF5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D500363-D58A-7172-1F67-7BDF78A4E0D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618527" y="1054108"/>
            <a:ext cx="805592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지역의 자랑거리 생각하기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2015744" y="1771922"/>
            <a:ext cx="81605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지역의 유형 국가유산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지역의 유명한 음식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지역의 역사적 인물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B578EBF-BF68-19D1-DC8A-C6AF787E7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377" y="2672474"/>
            <a:ext cx="6023245" cy="3843526"/>
          </a:xfrm>
          <a:prstGeom prst="rect">
            <a:avLst/>
          </a:prstGeom>
        </p:spPr>
      </p:pic>
      <p:pic>
        <p:nvPicPr>
          <p:cNvPr id="11" name="Ⅳ-5-01 [우리 지역의 음악 문화유산] 제주 해녀노래(감상)">
            <a:hlinkClick r:id="" action="ppaction://media"/>
            <a:extLst>
              <a:ext uri="{FF2B5EF4-FFF2-40B4-BE49-F238E27FC236}">
                <a16:creationId xmlns:a16="http://schemas.microsoft.com/office/drawing/2014/main" id="{F4523A6D-16E5-4A7B-4A78-120B170B2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4400" y="5194528"/>
            <a:ext cx="406400" cy="40640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A0E5C3A-6558-3AEF-DAC1-15C654CD003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04CC55D-00E5-8A27-8AD9-47AA1400CCDF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6E34A1C-8892-2DB0-6743-E5F1FBE536E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3870" y="2200060"/>
            <a:ext cx="9764253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우리 지역의 음악 국가 유산을 찾아 감상하고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국악을 즐기는 태도를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가질 수 있어요</a:t>
            </a:r>
            <a:r>
              <a:rPr kumimoji="1" lang="en-US" altLang="ko-KR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국가유산의 의미 알기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1125428" y="1195093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국가유산의 의미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D71A960-4E6B-0CAE-660B-EACAC234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60" y="1853193"/>
            <a:ext cx="8183117" cy="4563112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703BE06-7D22-E600-1A05-48F0A774837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E3701C8-558B-2E2D-E168-4D385A042EC4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A322222-D0FC-16E9-0F6E-A03CBABC32D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8BB9-E653-D7C0-8A85-1E6CA78F2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B0882B-38DF-5721-3C17-C192B49D4AA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E3B85AC-0280-E8F9-6CA9-3B1F2E41A2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 지역의 음악 국가유산 조사 방법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94133FE-7459-5882-2DAA-D0CC669862D1}"/>
              </a:ext>
            </a:extLst>
          </p:cNvPr>
          <p:cNvSpPr txBox="1">
            <a:spLocks/>
          </p:cNvSpPr>
          <p:nvPr/>
        </p:nvSpPr>
        <p:spPr>
          <a:xfrm>
            <a:off x="792000" y="1311287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 국가유산 조사 방법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58B638E-CD6F-6047-0022-AA758AC77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" y="2395393"/>
            <a:ext cx="11450648" cy="206721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84E066A-1F06-AD11-5B48-721B9D73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" y="4524553"/>
            <a:ext cx="2248899" cy="203501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FEDF8C0-5B18-5E08-50E2-27DA28C7D6F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E3ED1B7-46EF-2D12-B8C6-CA44AE83CE82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A672A45-88CE-2943-015C-760F50AA257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1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9F9FC-CE45-6C84-FB77-375DEBC30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0BB5710-6505-1255-0AF9-66D519EE17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491AFDC-1406-55F2-3970-B3FFC92F07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4242" y="209006"/>
            <a:ext cx="81852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우리 지역에 전승되어 오는 음악 국가유산을 조사</a:t>
            </a:r>
            <a:r>
              <a:rPr kumimoji="1" lang="en-US" altLang="ko-KR" dirty="0"/>
              <a:t>, </a:t>
            </a:r>
            <a:r>
              <a:rPr kumimoji="1" lang="ko-KR" altLang="en-US" dirty="0"/>
              <a:t>감상하고 보고서 작성하기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3E4C7E6-2C28-597B-C165-DCBFA2FED021}"/>
              </a:ext>
            </a:extLst>
          </p:cNvPr>
          <p:cNvSpPr txBox="1">
            <a:spLocks/>
          </p:cNvSpPr>
          <p:nvPr/>
        </p:nvSpPr>
        <p:spPr>
          <a:xfrm>
            <a:off x="1075764" y="136902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지역의 음악 국가유산 조사하기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4A10EB31-498A-BF10-DE64-7733F466725D}"/>
              </a:ext>
            </a:extLst>
          </p:cNvPr>
          <p:cNvSpPr txBox="1">
            <a:spLocks/>
          </p:cNvSpPr>
          <p:nvPr/>
        </p:nvSpPr>
        <p:spPr>
          <a:xfrm>
            <a:off x="744242" y="2441463"/>
            <a:ext cx="10641984" cy="246782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경기도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포천 풀피리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이천 거북놀이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화성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팔탄민요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강원특별자치도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양구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돌산령지게놀이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횡성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회다지소리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원주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매지농악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충청도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서산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박첨지놀이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인형극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단양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구인사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삼회향놀이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진천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용몽리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농요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전라도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진도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북놀이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광양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진월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전어잡이소리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경상도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밀양 감내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게줄당기기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안동 놋다리밟기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진주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오광대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제주특별자치도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해녀노래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영감놀이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방앗돌굴리는소리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Ⅳ-5-01 [우리 지역의 음악 문화유산] 제주 해녀노래(감상)">
            <a:hlinkClick r:id="" action="ppaction://media"/>
            <a:extLst>
              <a:ext uri="{FF2B5EF4-FFF2-40B4-BE49-F238E27FC236}">
                <a16:creationId xmlns:a16="http://schemas.microsoft.com/office/drawing/2014/main" id="{6040E754-90A5-E399-1604-D127C99AF2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0358" y="5488974"/>
            <a:ext cx="406400" cy="406400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6A95A29-2E5D-5919-26B4-AD8EA9A6DAA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B3AE970-3911-7496-272E-6FA226FE1B61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131C1CB-7C27-1B0E-DF14-7C759E24EBDA}"/>
              </a:ext>
            </a:extLst>
          </p:cNvPr>
          <p:cNvSpPr txBox="1">
            <a:spLocks/>
          </p:cNvSpPr>
          <p:nvPr/>
        </p:nvSpPr>
        <p:spPr>
          <a:xfrm>
            <a:off x="1772455" y="60681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C4989-A452-2059-1EEA-53D24986F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E7A8BFA-895E-07D1-4154-B64F2B9E13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39B8D748-2C52-AD97-DD33-E9944CB0FB45}"/>
              </a:ext>
            </a:extLst>
          </p:cNvPr>
          <p:cNvSpPr txBox="1">
            <a:spLocks/>
          </p:cNvSpPr>
          <p:nvPr/>
        </p:nvSpPr>
        <p:spPr>
          <a:xfrm>
            <a:off x="782906" y="1125064"/>
            <a:ext cx="10865079" cy="175209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기관의 누리집이나 신문기사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책 등을 참고하여 우리 지역의 음악 국가유산의 특징과 쓰임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형태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전승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공연 기록 등을 조사한다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4564BBC-276B-6807-869A-0B72DB61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035" y="2244167"/>
            <a:ext cx="5530174" cy="4241064"/>
          </a:xfrm>
          <a:prstGeom prst="rect">
            <a:avLst/>
          </a:prstGeom>
        </p:spPr>
      </p:pic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7E6903A6-975B-15F1-F5C2-F16455E58F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4242" y="202475"/>
            <a:ext cx="818528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우리 지역에 전승되어 오는 음악 국가유산을 조사</a:t>
            </a:r>
            <a:r>
              <a:rPr kumimoji="1" lang="en-US" altLang="ko-KR" dirty="0"/>
              <a:t>, </a:t>
            </a:r>
            <a:r>
              <a:rPr kumimoji="1" lang="ko-KR" altLang="en-US" dirty="0"/>
              <a:t>감상하고 보고서 작성하기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002CCCC-6CEB-EDB6-819A-9D5E02DC8F1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317A463-801C-8BC3-F187-C62A597B8589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47CA028-96DE-22BE-5235-8915FD2B9DB2}"/>
              </a:ext>
            </a:extLst>
          </p:cNvPr>
          <p:cNvSpPr txBox="1">
            <a:spLocks/>
          </p:cNvSpPr>
          <p:nvPr/>
        </p:nvSpPr>
        <p:spPr>
          <a:xfrm>
            <a:off x="1746330" y="60681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7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F472F-79D8-0F26-6E78-F3E8C76AB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93B1321-5017-3415-9B73-43F486C59D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A05ED3F-0587-5318-CE15-805DF9CEB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335" y="203065"/>
            <a:ext cx="814487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우리 지역에 전승되어 오는 음악 국가유산을 조사</a:t>
            </a:r>
            <a:r>
              <a:rPr kumimoji="1" lang="en-US" altLang="ko-KR" dirty="0"/>
              <a:t>, </a:t>
            </a:r>
            <a:r>
              <a:rPr kumimoji="1" lang="ko-KR" altLang="en-US" dirty="0"/>
              <a:t>감상하고 보고서 작성하기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5A3F19-A9FE-7545-DED8-A0E933E43283}"/>
              </a:ext>
            </a:extLst>
          </p:cNvPr>
          <p:cNvSpPr txBox="1">
            <a:spLocks/>
          </p:cNvSpPr>
          <p:nvPr/>
        </p:nvSpPr>
        <p:spPr>
          <a:xfrm>
            <a:off x="1751996" y="1035364"/>
            <a:ext cx="7962874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조사한 내용 보고서로 정리하기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3506C70-8398-CA53-7091-B20B06633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161" y="1631422"/>
            <a:ext cx="7792787" cy="4745505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5F3B36D-5C6D-8DF1-2BB9-552244B522B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D645B1-BF5F-F61E-C8EE-CA8DE43A04B4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0A65C69-0B9F-1501-E5FB-A40CA1994E35}"/>
              </a:ext>
            </a:extLst>
          </p:cNvPr>
          <p:cNvSpPr txBox="1">
            <a:spLocks/>
          </p:cNvSpPr>
          <p:nvPr/>
        </p:nvSpPr>
        <p:spPr>
          <a:xfrm>
            <a:off x="1831238" y="59935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6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C85CF-181E-82AE-20B3-7BBCC07C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67928D9-DF57-AE73-914C-61669D7D64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131D06D5-DD18-1380-2A37-D62BBC6E80BA}"/>
              </a:ext>
            </a:extLst>
          </p:cNvPr>
          <p:cNvSpPr txBox="1">
            <a:spLocks/>
          </p:cNvSpPr>
          <p:nvPr/>
        </p:nvSpPr>
        <p:spPr>
          <a:xfrm>
            <a:off x="1371639" y="2457637"/>
            <a:ext cx="9014819" cy="175209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학급 친구들에게 공연 영상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우리가 조사한 내용 등을 소개한다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모둠의 발표를 듣고 느낀 점과 새롭게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알게된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점 등을 자유롭게 발표한다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지역에 이런 독특한 음악 국가유산이 있다는 것을 알게 되어 신기했습니다</a:t>
            </a:r>
            <a:r>
              <a:rPr kumimoji="1" lang="en-US" altLang="ko-KR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지역의 자랑스러운 음악 국가유산을 다른 지역의 사람들에게도 알리고 싶습니다</a:t>
            </a:r>
            <a:r>
              <a:rPr kumimoji="1" lang="en-US" altLang="ko-KR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직접 배워 보고 싶은 마음이 듭니다</a:t>
            </a:r>
            <a:r>
              <a:rPr kumimoji="1" lang="en-US" altLang="ko-KR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kumimoji="1" lang="ko-KR" altLang="en-US" sz="1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kumimoji="1" lang="en-US" altLang="ko-KR" sz="18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7875E11-A86C-8BBD-1EF0-27C9B1F2DD7E}"/>
              </a:ext>
            </a:extLst>
          </p:cNvPr>
          <p:cNvSpPr txBox="1">
            <a:spLocks/>
          </p:cNvSpPr>
          <p:nvPr/>
        </p:nvSpPr>
        <p:spPr>
          <a:xfrm>
            <a:off x="968662" y="1395471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조사한 내용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F023674E-7D74-6AA1-AED4-007D002FE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2335" y="203065"/>
            <a:ext cx="814487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우리 지역에 전승되어 오는 음악 국가유산을 조사</a:t>
            </a:r>
            <a:r>
              <a:rPr kumimoji="1" lang="en-US" altLang="ko-KR" dirty="0"/>
              <a:t>, </a:t>
            </a:r>
            <a:r>
              <a:rPr kumimoji="1" lang="ko-KR" altLang="en-US" dirty="0"/>
              <a:t>감상하고 보고서 작성하기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8FBC72A-9E6A-67F9-4032-52557AF0BA7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4A87EA2-B744-EF73-5753-43FF584C9C11}"/>
              </a:ext>
            </a:extLst>
          </p:cNvPr>
          <p:cNvSpPr txBox="1">
            <a:spLocks/>
          </p:cNvSpPr>
          <p:nvPr/>
        </p:nvSpPr>
        <p:spPr>
          <a:xfrm>
            <a:off x="9873110" y="519971"/>
            <a:ext cx="199463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지역의 음악 국가유산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0B643F0-41F1-DDC8-54D2-D7DB37F5446A}"/>
              </a:ext>
            </a:extLst>
          </p:cNvPr>
          <p:cNvSpPr txBox="1">
            <a:spLocks/>
          </p:cNvSpPr>
          <p:nvPr/>
        </p:nvSpPr>
        <p:spPr>
          <a:xfrm>
            <a:off x="1857364" y="60681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80~81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9967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7696</TotalTime>
  <Words>608</Words>
  <Application>Microsoft Office PowerPoint</Application>
  <PresentationFormat>와이드스크린</PresentationFormat>
  <Paragraphs>92</Paragraphs>
  <Slides>13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Arial</vt:lpstr>
      <vt:lpstr>맑은 고딕</vt:lpstr>
      <vt:lpstr>나눔고딕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191</cp:revision>
  <dcterms:created xsi:type="dcterms:W3CDTF">2024-07-03T01:17:18Z</dcterms:created>
  <dcterms:modified xsi:type="dcterms:W3CDTF">2025-02-27T07:36:44Z</dcterms:modified>
</cp:coreProperties>
</file>