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306" r:id="rId7"/>
    <p:sldId id="305" r:id="rId8"/>
    <p:sldId id="307" r:id="rId9"/>
    <p:sldId id="308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BB5"/>
    <a:srgbClr val="7F86C1"/>
    <a:srgbClr val="FFFFFF"/>
    <a:srgbClr val="EB99CA"/>
    <a:srgbClr val="31D5B6"/>
    <a:srgbClr val="AA7EA4"/>
    <a:srgbClr val="CBB1C8"/>
    <a:srgbClr val="DFCFDD"/>
    <a:srgbClr val="E389BC"/>
    <a:srgbClr val="C4A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0" autoAdjust="0"/>
    <p:restoredTop sz="97384" autoAdjust="0"/>
  </p:normalViewPr>
  <p:slideViewPr>
    <p:cSldViewPr snapToGrid="0" showGuides="1">
      <p:cViewPr varScale="1">
        <p:scale>
          <a:sx n="151" d="100"/>
          <a:sy n="151" d="100"/>
        </p:scale>
        <p:origin x="54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917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2866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9201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solidFill>
                  <a:schemeClr val="tx1"/>
                </a:solidFill>
                <a:latin typeface="+mn-ea"/>
                <a:ea typeface="+mn-ea"/>
              </a:rPr>
              <a:t>외국의 대중음악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</a:rPr>
              <a:t>Ⅲ</a:t>
            </a:r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감상해요</a:t>
            </a:r>
            <a:endParaRPr kumimoji="1" lang="ko-KR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 90~91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56938"/>
            <a:ext cx="5760000" cy="925076"/>
          </a:xfrm>
        </p:spPr>
        <p:txBody>
          <a:bodyPr/>
          <a:lstStyle/>
          <a:p>
            <a:r>
              <a:rPr kumimoji="1" lang="ko-KR" altLang="en-US" sz="2800" dirty="0"/>
              <a:t>다양한 외국 대중음악을 감상하고 </a:t>
            </a:r>
            <a:endParaRPr kumimoji="1" lang="en-US" altLang="ko-KR" sz="2800" dirty="0"/>
          </a:p>
          <a:p>
            <a:r>
              <a:rPr kumimoji="1" lang="ko-KR" altLang="en-US" sz="2800" dirty="0"/>
              <a:t>악곡의 특징을 설명할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50ECFB-1D9C-01C0-81B4-FD226B27D0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내가 알고 있는 외국 대중음악 이야기해 보기</a:t>
            </a:r>
          </a:p>
        </p:txBody>
      </p:sp>
      <p:sp>
        <p:nvSpPr>
          <p:cNvPr id="20" name="순서도: 수행의 시작/종료 19">
            <a:extLst>
              <a:ext uri="{FF2B5EF4-FFF2-40B4-BE49-F238E27FC236}">
                <a16:creationId xmlns:a16="http://schemas.microsoft.com/office/drawing/2014/main" id="{D7EA0D73-5488-E095-82FE-8E692B4E4E2F}"/>
              </a:ext>
            </a:extLst>
          </p:cNvPr>
          <p:cNvSpPr/>
          <p:nvPr/>
        </p:nvSpPr>
        <p:spPr>
          <a:xfrm>
            <a:off x="1611698" y="1568447"/>
            <a:ext cx="3195252" cy="685799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All I Want for Christmas is You</a:t>
            </a:r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 err="1"/>
              <a:t>머라이어</a:t>
            </a:r>
            <a:r>
              <a:rPr lang="ko-KR" altLang="en-US" sz="1200" dirty="0"/>
              <a:t> 캐리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7" name="순서도: 수행의 시작/종료 6">
            <a:extLst>
              <a:ext uri="{FF2B5EF4-FFF2-40B4-BE49-F238E27FC236}">
                <a16:creationId xmlns:a16="http://schemas.microsoft.com/office/drawing/2014/main" id="{4AF1C700-1E77-DAC9-B2D5-72F7A87FBDD1}"/>
              </a:ext>
            </a:extLst>
          </p:cNvPr>
          <p:cNvSpPr/>
          <p:nvPr/>
        </p:nvSpPr>
        <p:spPr>
          <a:xfrm>
            <a:off x="4652274" y="3210694"/>
            <a:ext cx="3195252" cy="685799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Snowman</a:t>
            </a:r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시아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8" name="순서도: 수행의 시작/종료 7">
            <a:extLst>
              <a:ext uri="{FF2B5EF4-FFF2-40B4-BE49-F238E27FC236}">
                <a16:creationId xmlns:a16="http://schemas.microsoft.com/office/drawing/2014/main" id="{5C1C74B3-7504-2729-A7D6-9D0982137E0D}"/>
              </a:ext>
            </a:extLst>
          </p:cNvPr>
          <p:cNvSpPr/>
          <p:nvPr/>
        </p:nvSpPr>
        <p:spPr>
          <a:xfrm>
            <a:off x="7385050" y="1911346"/>
            <a:ext cx="3195252" cy="685799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Dangerously</a:t>
            </a:r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찰리 </a:t>
            </a:r>
            <a:r>
              <a:rPr lang="ko-KR" altLang="en-US" sz="1200" dirty="0" err="1"/>
              <a:t>푸스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9" name="순서도: 수행의 시작/종료 8">
            <a:extLst>
              <a:ext uri="{FF2B5EF4-FFF2-40B4-BE49-F238E27FC236}">
                <a16:creationId xmlns:a16="http://schemas.microsoft.com/office/drawing/2014/main" id="{D2227A52-EB79-A991-21A8-54BCD0147075}"/>
              </a:ext>
            </a:extLst>
          </p:cNvPr>
          <p:cNvSpPr/>
          <p:nvPr/>
        </p:nvSpPr>
        <p:spPr>
          <a:xfrm>
            <a:off x="506798" y="4000500"/>
            <a:ext cx="3195252" cy="685799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Shape of You</a:t>
            </a:r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에드 </a:t>
            </a:r>
            <a:r>
              <a:rPr lang="ko-KR" altLang="en-US" sz="1200" dirty="0" err="1"/>
              <a:t>시런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10" name="순서도: 수행의 시작/종료 9">
            <a:extLst>
              <a:ext uri="{FF2B5EF4-FFF2-40B4-BE49-F238E27FC236}">
                <a16:creationId xmlns:a16="http://schemas.microsoft.com/office/drawing/2014/main" id="{A9CCB0F3-B813-347B-C892-C5914F071685}"/>
              </a:ext>
            </a:extLst>
          </p:cNvPr>
          <p:cNvSpPr/>
          <p:nvPr/>
        </p:nvSpPr>
        <p:spPr>
          <a:xfrm>
            <a:off x="8489952" y="4413250"/>
            <a:ext cx="3195252" cy="685799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Sugar</a:t>
            </a:r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마룬 파이브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11" name="순서도: 수행의 시작/종료 10">
            <a:extLst>
              <a:ext uri="{FF2B5EF4-FFF2-40B4-BE49-F238E27FC236}">
                <a16:creationId xmlns:a16="http://schemas.microsoft.com/office/drawing/2014/main" id="{E77F9BE9-D63C-77D0-ED43-DEC4360F64F3}"/>
              </a:ext>
            </a:extLst>
          </p:cNvPr>
          <p:cNvSpPr/>
          <p:nvPr/>
        </p:nvSpPr>
        <p:spPr>
          <a:xfrm>
            <a:off x="3616098" y="5213350"/>
            <a:ext cx="3195252" cy="68579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My Universe</a:t>
            </a:r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콜드플레이</a:t>
            </a:r>
            <a:r>
              <a:rPr lang="en-US" altLang="ko-KR" sz="1200" dirty="0"/>
              <a:t>&amp;BTS)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923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외국 대중음악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39C4714-E311-61FA-66A1-33900A8D8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9011" y="2444009"/>
            <a:ext cx="4899988" cy="186838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A3044AD-1D3A-3E03-CFB4-671A225C0B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9011" y="2157162"/>
            <a:ext cx="1528627" cy="331930"/>
          </a:xfrm>
          <a:prstGeom prst="rect">
            <a:avLst/>
          </a:prstGeom>
        </p:spPr>
      </p:pic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088C64A7-F96B-906B-5018-5ADB8EED1D0C}"/>
              </a:ext>
            </a:extLst>
          </p:cNvPr>
          <p:cNvSpPr/>
          <p:nvPr/>
        </p:nvSpPr>
        <p:spPr>
          <a:xfrm>
            <a:off x="792000" y="1625369"/>
            <a:ext cx="1422154" cy="252000"/>
          </a:xfrm>
          <a:prstGeom prst="homePlate">
            <a:avLst/>
          </a:prstGeom>
          <a:ln>
            <a:solidFill>
              <a:srgbClr val="53BBB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시대별 </a:t>
            </a:r>
            <a:r>
              <a:rPr lang="ko-KR" altLang="en-US" sz="1100" dirty="0" err="1"/>
              <a:t>대표곡</a:t>
            </a:r>
            <a:endParaRPr lang="ko-KR" alt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EF789-5724-7A4F-7E4F-EC2B0EED334F}"/>
              </a:ext>
            </a:extLst>
          </p:cNvPr>
          <p:cNvSpPr txBox="1"/>
          <p:nvPr/>
        </p:nvSpPr>
        <p:spPr>
          <a:xfrm>
            <a:off x="2330157" y="2164717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53BBB5"/>
                </a:solidFill>
              </a:rPr>
              <a:t>1965</a:t>
            </a:r>
            <a:r>
              <a:rPr lang="ko-KR" altLang="en-US" sz="1100" dirty="0">
                <a:solidFill>
                  <a:srgbClr val="53BBB5"/>
                </a:solidFill>
              </a:rPr>
              <a:t>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0A79403-65D4-7F53-3AEE-35D2AF1324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463003" y="2396941"/>
            <a:ext cx="4972016" cy="314074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DCEEDC4-3B8C-9B89-9512-A5F299076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500014" y="2162126"/>
            <a:ext cx="802159" cy="348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B8A98-898D-D9D3-959F-5C9F9B472019}"/>
              </a:ext>
            </a:extLst>
          </p:cNvPr>
          <p:cNvSpPr txBox="1"/>
          <p:nvPr/>
        </p:nvSpPr>
        <p:spPr>
          <a:xfrm>
            <a:off x="7302173" y="2172142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53BBB5"/>
                </a:solidFill>
              </a:rPr>
              <a:t>1968</a:t>
            </a:r>
            <a:r>
              <a:rPr lang="ko-KR" altLang="en-US" sz="1100" dirty="0">
                <a:solidFill>
                  <a:srgbClr val="53BBB5"/>
                </a:solidFill>
              </a:rPr>
              <a:t>년</a:t>
            </a:r>
          </a:p>
        </p:txBody>
      </p:sp>
      <p:pic>
        <p:nvPicPr>
          <p:cNvPr id="17" name="[아침나라 중음②]_3단원_교과서_90쪽_3.비틀즈_I Will_음원편집">
            <a:hlinkClick r:id="" action="ppaction://media"/>
            <a:extLst>
              <a:ext uri="{FF2B5EF4-FFF2-40B4-BE49-F238E27FC236}">
                <a16:creationId xmlns:a16="http://schemas.microsoft.com/office/drawing/2014/main" id="{C569C38D-1365-0D00-00C0-41F1EFB46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5991" y="2025605"/>
            <a:ext cx="348349" cy="348349"/>
          </a:xfrm>
          <a:prstGeom prst="rect">
            <a:avLst/>
          </a:prstGeom>
        </p:spPr>
      </p:pic>
      <p:pic>
        <p:nvPicPr>
          <p:cNvPr id="19" name="[아침나라 중음②]_3단원_교과서_90쪽_2.브라더스 포_Try To Remember_음원편집">
            <a:hlinkClick r:id="" action="ppaction://media"/>
            <a:extLst>
              <a:ext uri="{FF2B5EF4-FFF2-40B4-BE49-F238E27FC236}">
                <a16:creationId xmlns:a16="http://schemas.microsoft.com/office/drawing/2014/main" id="{9D22DC8A-F794-AF88-0A7B-1A5EE91CC7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80650" y="2025604"/>
            <a:ext cx="348349" cy="3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외국 대중음악 감상하기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860E506-B730-7B21-D8C9-28D0CC35A4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2000" y="2471343"/>
            <a:ext cx="4899988" cy="190148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9C56E17-83BD-0D6C-FB04-1C497E8D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2000" y="2122995"/>
            <a:ext cx="998803" cy="348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31BC7-6E57-773B-EA62-3FC9C9EC3408}"/>
              </a:ext>
            </a:extLst>
          </p:cNvPr>
          <p:cNvSpPr txBox="1"/>
          <p:nvPr/>
        </p:nvSpPr>
        <p:spPr>
          <a:xfrm>
            <a:off x="1790803" y="2122995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53BBB5"/>
                </a:solidFill>
              </a:rPr>
              <a:t>1969</a:t>
            </a:r>
            <a:r>
              <a:rPr lang="ko-KR" altLang="en-US" sz="1100" dirty="0">
                <a:solidFill>
                  <a:srgbClr val="53BBB5"/>
                </a:solidFill>
              </a:rPr>
              <a:t>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73D3019-E741-D033-2815-2933472B4E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637173" y="2601105"/>
            <a:ext cx="4866956" cy="18022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6A1EBE2-363C-DC3E-278B-FA81D4306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93206" y="2201831"/>
            <a:ext cx="1327211" cy="351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5DD1F9-0B24-01A5-869F-84C5F54B93CC}"/>
              </a:ext>
            </a:extLst>
          </p:cNvPr>
          <p:cNvSpPr txBox="1"/>
          <p:nvPr/>
        </p:nvSpPr>
        <p:spPr>
          <a:xfrm>
            <a:off x="8020417" y="2224248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53BBB5"/>
                </a:solidFill>
              </a:rPr>
              <a:t>1971</a:t>
            </a:r>
            <a:r>
              <a:rPr lang="ko-KR" altLang="en-US" sz="1100" dirty="0">
                <a:solidFill>
                  <a:srgbClr val="53BBB5"/>
                </a:solidFill>
              </a:rPr>
              <a:t>년</a:t>
            </a:r>
          </a:p>
        </p:txBody>
      </p:sp>
      <p:pic>
        <p:nvPicPr>
          <p:cNvPr id="21" name="[아침나라 중음②]_3단원_교과서_90쪽_1.프랭크 시나트라_My Way_음원편집">
            <a:hlinkClick r:id="" action="ppaction://media"/>
            <a:extLst>
              <a:ext uri="{FF2B5EF4-FFF2-40B4-BE49-F238E27FC236}">
                <a16:creationId xmlns:a16="http://schemas.microsoft.com/office/drawing/2014/main" id="{71FB18D5-C34F-DB49-B265-5D4C4B95B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67282" y="2038350"/>
            <a:ext cx="368672" cy="368672"/>
          </a:xfrm>
          <a:prstGeom prst="rect">
            <a:avLst/>
          </a:prstGeom>
        </p:spPr>
      </p:pic>
      <p:pic>
        <p:nvPicPr>
          <p:cNvPr id="22" name="[아침나라 중음②]_3단원_교과서_91쪽_4.레드 제플린_Rock And Roll_음원편집">
            <a:hlinkClick r:id="" action="ppaction://media"/>
            <a:extLst>
              <a:ext uri="{FF2B5EF4-FFF2-40B4-BE49-F238E27FC236}">
                <a16:creationId xmlns:a16="http://schemas.microsoft.com/office/drawing/2014/main" id="{7874B328-2F4C-3D01-3217-8E37FB829B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90189" y="2091881"/>
            <a:ext cx="368672" cy="368672"/>
          </a:xfrm>
          <a:prstGeom prst="rect">
            <a:avLst/>
          </a:prstGeom>
        </p:spPr>
      </p:pic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id="{E6C86DE2-C4E3-0CF6-66B2-D1F728EAB779}"/>
              </a:ext>
            </a:extLst>
          </p:cNvPr>
          <p:cNvSpPr/>
          <p:nvPr/>
        </p:nvSpPr>
        <p:spPr>
          <a:xfrm>
            <a:off x="792000" y="1625369"/>
            <a:ext cx="1422154" cy="252000"/>
          </a:xfrm>
          <a:prstGeom prst="homePlate">
            <a:avLst/>
          </a:prstGeom>
          <a:ln>
            <a:solidFill>
              <a:srgbClr val="53BBB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시대별 </a:t>
            </a:r>
            <a:r>
              <a:rPr lang="ko-KR" altLang="en-US" sz="1100" dirty="0" err="1"/>
              <a:t>대표곡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5075936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외국 대중음악 감상하기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EFE735F-74F2-4472-6C85-5F6AF82094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2000" y="2294421"/>
            <a:ext cx="4831447" cy="27496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2B9E9C1-D219-220A-50C2-F340573455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51" y="2111344"/>
            <a:ext cx="998803" cy="3013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B50609-6E1B-200D-4B04-F5A55082E285}"/>
              </a:ext>
            </a:extLst>
          </p:cNvPr>
          <p:cNvSpPr txBox="1"/>
          <p:nvPr/>
        </p:nvSpPr>
        <p:spPr>
          <a:xfrm>
            <a:off x="1688772" y="2110900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53BBB5"/>
                </a:solidFill>
              </a:rPr>
              <a:t>1973</a:t>
            </a:r>
            <a:r>
              <a:rPr lang="ko-KR" altLang="en-US" sz="1100" dirty="0">
                <a:solidFill>
                  <a:srgbClr val="53BBB5"/>
                </a:solidFill>
              </a:rPr>
              <a:t>년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E5621F5D-E824-3438-87F4-EE75E7730C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68555" y="2393292"/>
            <a:ext cx="4619160" cy="260610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F313D5C-7B77-762B-829C-F5EFF0910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99263" y="2050503"/>
            <a:ext cx="1327211" cy="3427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8FE006-34AE-D771-8ED4-B8803D3F3E0E}"/>
              </a:ext>
            </a:extLst>
          </p:cNvPr>
          <p:cNvSpPr txBox="1"/>
          <p:nvPr/>
        </p:nvSpPr>
        <p:spPr>
          <a:xfrm>
            <a:off x="7826474" y="2061473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53BBB5"/>
                </a:solidFill>
              </a:rPr>
              <a:t>2014</a:t>
            </a:r>
            <a:r>
              <a:rPr lang="ko-KR" altLang="en-US" sz="1100" dirty="0">
                <a:solidFill>
                  <a:srgbClr val="53BBB5"/>
                </a:solidFill>
              </a:rPr>
              <a:t>년</a:t>
            </a:r>
          </a:p>
        </p:txBody>
      </p:sp>
      <p:pic>
        <p:nvPicPr>
          <p:cNvPr id="21" name="[아침나라 중음②]_3단원_교과서_91쪽_5.이글스_Desperado_음원편집">
            <a:hlinkClick r:id="" action="ppaction://media"/>
            <a:extLst>
              <a:ext uri="{FF2B5EF4-FFF2-40B4-BE49-F238E27FC236}">
                <a16:creationId xmlns:a16="http://schemas.microsoft.com/office/drawing/2014/main" id="{6262EC26-D793-E400-BA07-0623F1E5A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8939" y="1823549"/>
            <a:ext cx="454508" cy="454508"/>
          </a:xfrm>
          <a:prstGeom prst="rect">
            <a:avLst/>
          </a:prstGeom>
        </p:spPr>
      </p:pic>
      <p:pic>
        <p:nvPicPr>
          <p:cNvPr id="22" name="[아침나라 중음②]_3단원_교과서_91쪽_6.아리아나 그란데_Santa Tell Me-Santa Tell Me_음원편집">
            <a:hlinkClick r:id="" action="ppaction://media"/>
            <a:extLst>
              <a:ext uri="{FF2B5EF4-FFF2-40B4-BE49-F238E27FC236}">
                <a16:creationId xmlns:a16="http://schemas.microsoft.com/office/drawing/2014/main" id="{6E9D5E3F-8D64-DA73-CC78-922960F2D5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12076" y="1868575"/>
            <a:ext cx="454508" cy="454508"/>
          </a:xfrm>
          <a:prstGeom prst="rect">
            <a:avLst/>
          </a:prstGeom>
        </p:spPr>
      </p:pic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id="{87538AAA-783F-D370-3D69-460E7AFB3947}"/>
              </a:ext>
            </a:extLst>
          </p:cNvPr>
          <p:cNvSpPr/>
          <p:nvPr/>
        </p:nvSpPr>
        <p:spPr>
          <a:xfrm>
            <a:off x="792000" y="1625369"/>
            <a:ext cx="1422154" cy="252000"/>
          </a:xfrm>
          <a:prstGeom prst="homePlate">
            <a:avLst/>
          </a:prstGeom>
          <a:ln>
            <a:solidFill>
              <a:srgbClr val="53BBB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시대별 </a:t>
            </a:r>
            <a:r>
              <a:rPr lang="ko-KR" altLang="en-US" sz="1100" dirty="0" err="1"/>
              <a:t>대표곡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4490522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5856</TotalTime>
  <Words>109</Words>
  <Application>Microsoft Office PowerPoint</Application>
  <PresentationFormat>와이드스크린</PresentationFormat>
  <Paragraphs>37</Paragraphs>
  <Slides>7</Slides>
  <Notes>3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238</cp:revision>
  <dcterms:created xsi:type="dcterms:W3CDTF">2024-07-03T01:17:18Z</dcterms:created>
  <dcterms:modified xsi:type="dcterms:W3CDTF">2025-09-15T00:28:54Z</dcterms:modified>
</cp:coreProperties>
</file>