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05" r:id="rId6"/>
    <p:sldId id="304" r:id="rId7"/>
    <p:sldId id="367" r:id="rId8"/>
    <p:sldId id="374" r:id="rId9"/>
    <p:sldId id="375" r:id="rId10"/>
    <p:sldId id="372" r:id="rId11"/>
    <p:sldId id="376" r:id="rId12"/>
    <p:sldId id="377" r:id="rId13"/>
    <p:sldId id="373" r:id="rId14"/>
    <p:sldId id="378" r:id="rId15"/>
    <p:sldId id="309" r:id="rId16"/>
    <p:sldId id="316" r:id="rId17"/>
    <p:sldId id="295" r:id="rId18"/>
  </p:sldIdLst>
  <p:sldSz cx="12192000" cy="6858000"/>
  <p:notesSz cx="6858000" cy="9144000"/>
  <p:embeddedFontLst>
    <p:embeddedFont>
      <p:font typeface="NanumGothicExtraBold" panose="020D0904000000000000" pitchFamily="50" charset="-127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2025-11-11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2025-11-11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3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평시조 </a:t>
            </a:r>
            <a:r>
              <a:rPr lang="en-US" altLang="ko-KR" dirty="0"/>
              <a:t>‘</a:t>
            </a:r>
            <a:r>
              <a:rPr lang="ko-KR" altLang="en-US" dirty="0"/>
              <a:t>동창이</a:t>
            </a:r>
            <a:r>
              <a:rPr lang="en-US" altLang="ko-KR" dirty="0"/>
              <a:t>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78E6672E-1129-47AE-F1E3-E0DE1C532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평시조 장단을 무릎장단으로 익혀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F6C461-5B67-CBBF-9033-3AD6C4B8183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4045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평시조 장단 파악하기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A8E0BED-13FC-215B-1C90-60D7F73001C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228BA55-6347-28EF-6103-6AB13C7AC4A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57A955D-F380-DD33-C327-AC21DE0F33D2}"/>
              </a:ext>
            </a:extLst>
          </p:cNvPr>
          <p:cNvSpPr txBox="1">
            <a:spLocks/>
          </p:cNvSpPr>
          <p:nvPr/>
        </p:nvSpPr>
        <p:spPr>
          <a:xfrm>
            <a:off x="791999" y="2499698"/>
            <a:ext cx="544165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 장단과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 장단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구음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읽기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B1723BE4-DCB3-9456-462B-69A3AAB73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733" y="1657899"/>
            <a:ext cx="2534004" cy="20957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F995C2F-898E-BF98-B70F-FD92E210E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8263" y="3049356"/>
            <a:ext cx="6258798" cy="2524477"/>
          </a:xfrm>
          <a:prstGeom prst="rect">
            <a:avLst/>
          </a:prstGeom>
        </p:spPr>
      </p:pic>
      <p:pic>
        <p:nvPicPr>
          <p:cNvPr id="26" name="6-3-1-04 [평시조 '동창이'] 평시조 장단 1(5박)">
            <a:hlinkClick r:id="" action="ppaction://media"/>
            <a:extLst>
              <a:ext uri="{FF2B5EF4-FFF2-40B4-BE49-F238E27FC236}">
                <a16:creationId xmlns:a16="http://schemas.microsoft.com/office/drawing/2014/main" id="{2BFA0855-CCF7-9039-F3B4-2B91CA8B6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733" y="3143234"/>
            <a:ext cx="446866" cy="446866"/>
          </a:xfrm>
          <a:prstGeom prst="rect">
            <a:avLst/>
          </a:prstGeom>
        </p:spPr>
      </p:pic>
      <p:pic>
        <p:nvPicPr>
          <p:cNvPr id="28" name="6-3-1-05 [평시조 '동창이'] 평시조 장단 2(8박)">
            <a:hlinkClick r:id="" action="ppaction://media"/>
            <a:extLst>
              <a:ext uri="{FF2B5EF4-FFF2-40B4-BE49-F238E27FC236}">
                <a16:creationId xmlns:a16="http://schemas.microsoft.com/office/drawing/2014/main" id="{45FCB50E-1223-AF31-F9BA-A26C86D1F8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733" y="4376893"/>
            <a:ext cx="446866" cy="446866"/>
          </a:xfrm>
          <a:prstGeom prst="rect">
            <a:avLst/>
          </a:prstGeom>
        </p:spPr>
      </p:pic>
      <p:sp>
        <p:nvSpPr>
          <p:cNvPr id="29" name="텍스트 개체 틀 3">
            <a:extLst>
              <a:ext uri="{FF2B5EF4-FFF2-40B4-BE49-F238E27FC236}">
                <a16:creationId xmlns:a16="http://schemas.microsoft.com/office/drawing/2014/main" id="{3B44BB84-1650-8584-0A86-BA7BCE0D991D}"/>
              </a:ext>
            </a:extLst>
          </p:cNvPr>
          <p:cNvSpPr txBox="1">
            <a:spLocks/>
          </p:cNvSpPr>
          <p:nvPr/>
        </p:nvSpPr>
        <p:spPr>
          <a:xfrm>
            <a:off x="1094436" y="3623330"/>
            <a:ext cx="620452" cy="30502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5</a:t>
            </a:r>
            <a:r>
              <a:rPr kumimoji="1" lang="ko-KR" altLang="en-US" sz="1200" dirty="0">
                <a:solidFill>
                  <a:schemeClr val="tx1"/>
                </a:solidFill>
              </a:rPr>
              <a:t>박 장단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30" name="텍스트 개체 틀 3">
            <a:extLst>
              <a:ext uri="{FF2B5EF4-FFF2-40B4-BE49-F238E27FC236}">
                <a16:creationId xmlns:a16="http://schemas.microsoft.com/office/drawing/2014/main" id="{E921294A-729C-E24C-0A0A-212C04EAA722}"/>
              </a:ext>
            </a:extLst>
          </p:cNvPr>
          <p:cNvSpPr txBox="1">
            <a:spLocks/>
          </p:cNvSpPr>
          <p:nvPr/>
        </p:nvSpPr>
        <p:spPr>
          <a:xfrm>
            <a:off x="1093523" y="4864137"/>
            <a:ext cx="621365" cy="29475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8</a:t>
            </a:r>
            <a:r>
              <a:rPr kumimoji="1" lang="ko-KR" altLang="en-US" sz="1200" dirty="0">
                <a:solidFill>
                  <a:schemeClr val="tx1"/>
                </a:solidFill>
              </a:rPr>
              <a:t>박 장단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5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CD7FB-9774-7791-BEC3-BA4EE155E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BDA4E99B-748E-2C8E-B021-B89FD050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356BB39-7B20-C43D-AC0C-7D80741DE05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93E9A2E-D2C7-7307-93AD-CBF1542521F1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평시조 장단을 무릎장단으로 익혀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C7A0059-FE5B-E744-C3CB-26D6EE1828F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A7D9524-4923-1E01-FACE-9C48B061EFDC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485171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무릎장단 연주 방법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6DCB12F-8EF0-7B4F-F200-0C0CE464483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7487A8E-C397-6925-B2C5-46C067FB0F1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B374103-EBC4-896A-E775-CD972CBF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58" y="1579463"/>
            <a:ext cx="7892762" cy="403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35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무릎장단을 치며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전문가의 노래에 맞추어 무릎장단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AED7EDB-B311-120B-FD5B-10A6CF0A750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C26DDDB-F5D0-02C0-137D-73BA4B116E0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6FF2656-3AB6-F410-5C4E-3BBF7F48949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8507E29D-9ADF-B106-9466-D3BB40697BA9}"/>
              </a:ext>
            </a:extLst>
          </p:cNvPr>
          <p:cNvSpPr txBox="1">
            <a:spLocks/>
          </p:cNvSpPr>
          <p:nvPr/>
        </p:nvSpPr>
        <p:spPr>
          <a:xfrm>
            <a:off x="792000" y="2470776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무릎장단을 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854EC98-65E5-873E-005E-82172F52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967" y="3220169"/>
            <a:ext cx="2324424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770983" y="2376882"/>
            <a:ext cx="8681883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063845" y="2730654"/>
            <a:ext cx="6903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평시조 장단을 알고 </a:t>
            </a:r>
            <a:endParaRPr lang="en-US" altLang="ko-KR" sz="2800" dirty="0"/>
          </a:p>
          <a:p>
            <a:r>
              <a:rPr lang="en-US" altLang="ko-KR" sz="2800" dirty="0"/>
              <a:t>‘</a:t>
            </a:r>
            <a:r>
              <a:rPr lang="ko-KR" altLang="en-US" sz="2800" dirty="0"/>
              <a:t>동창이</a:t>
            </a:r>
            <a:r>
              <a:rPr lang="en-US" altLang="ko-KR" sz="2800" dirty="0"/>
              <a:t>’</a:t>
            </a:r>
            <a:r>
              <a:rPr lang="ko-KR" altLang="en-US" sz="2800" dirty="0"/>
              <a:t>의 초장을 따라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967019" y="2997484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6AC9019-E085-77C2-4C2E-45F82D5E50E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1F9538E-617F-FD60-D5FB-D559A592487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시조 </a:t>
            </a:r>
            <a:r>
              <a:rPr kumimoji="1" lang="en-US" altLang="ko-KR" sz="3200" dirty="0"/>
              <a:t>‘</a:t>
            </a:r>
            <a:r>
              <a:rPr kumimoji="1" lang="ko-KR" altLang="en-US" sz="3200" dirty="0"/>
              <a:t>동창이</a:t>
            </a:r>
            <a:r>
              <a:rPr kumimoji="1" lang="en-US" altLang="ko-KR" sz="3200" dirty="0"/>
              <a:t>’</a:t>
            </a:r>
            <a:r>
              <a:rPr kumimoji="1" lang="ko-KR" altLang="en-US" sz="3200" dirty="0"/>
              <a:t>를 읽고 느낌 이야기하기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868E088-669B-EE4E-6136-5BB87E0F6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261" y="2247298"/>
            <a:ext cx="2343477" cy="2534004"/>
          </a:xfrm>
          <a:prstGeom prst="rect">
            <a:avLst/>
          </a:prstGeom>
          <a:ln w="19050">
            <a:solidFill>
              <a:srgbClr val="DFAE00"/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B0A0B8E-911F-F66F-00CC-F8B15566E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556" y="5011721"/>
            <a:ext cx="2579044" cy="6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평시조의 장단을 알고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en-US" altLang="ko-KR" sz="3200" dirty="0"/>
              <a:t>‘</a:t>
            </a:r>
            <a:r>
              <a:rPr kumimoji="1" lang="ko-KR" altLang="en-US" sz="3200" dirty="0"/>
              <a:t>동창이</a:t>
            </a:r>
            <a:r>
              <a:rPr kumimoji="1" lang="en-US" altLang="ko-KR" sz="3200" dirty="0"/>
              <a:t>’</a:t>
            </a:r>
            <a:r>
              <a:rPr kumimoji="1" lang="ko-KR" altLang="en-US" sz="3200" dirty="0"/>
              <a:t>의 초장을 따라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E240714-83C6-004B-4373-EFA0A717B99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5A29F5A-992D-1F80-C381-D67E1886F8C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평시조 ‘</a:t>
            </a:r>
            <a:r>
              <a:rPr lang="ko-KR" altLang="en-US" b="0" dirty="0" err="1"/>
              <a:t>동창이’를</a:t>
            </a:r>
            <a:r>
              <a:rPr lang="ko-KR" altLang="en-US" b="0" dirty="0"/>
              <a:t> 감상하고 시조 형식을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전문가의 노래를 감상하며 분위기 느끼기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93D86E-3C7B-0770-FA30-090219945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5E5445D-4E87-321D-68DC-E0E80A94C29F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85A1A79-06EC-548D-9446-6957E8885D7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B6888CB0-8A6B-3852-9AB7-3A84643BDD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13868"/>
            <a:ext cx="12192000" cy="32441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DA0CCA3-176B-B5F1-C263-5C8CB85900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353" y="1747024"/>
            <a:ext cx="2381582" cy="905001"/>
          </a:xfrm>
          <a:prstGeom prst="rect">
            <a:avLst/>
          </a:prstGeom>
        </p:spPr>
      </p:pic>
      <p:pic>
        <p:nvPicPr>
          <p:cNvPr id="24" name="6-3-1-01 [평시조 '동창이'] 노래">
            <a:hlinkClick r:id="" action="ppaction://media"/>
            <a:extLst>
              <a:ext uri="{FF2B5EF4-FFF2-40B4-BE49-F238E27FC236}">
                <a16:creationId xmlns:a16="http://schemas.microsoft.com/office/drawing/2014/main" id="{0C2F51B1-464D-7CF0-31D0-A6D629CBA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17001" y="2020995"/>
            <a:ext cx="453666" cy="453666"/>
          </a:xfrm>
          <a:prstGeom prst="rect">
            <a:avLst/>
          </a:prstGeom>
        </p:spPr>
      </p:pic>
      <p:pic>
        <p:nvPicPr>
          <p:cNvPr id="25" name="6-3-1-02 [평시조 '동창이'] 노래(전문가)">
            <a:hlinkClick r:id="" action="ppaction://media"/>
            <a:extLst>
              <a:ext uri="{FF2B5EF4-FFF2-40B4-BE49-F238E27FC236}">
                <a16:creationId xmlns:a16="http://schemas.microsoft.com/office/drawing/2014/main" id="{12C02136-87C2-0C2F-73B1-71E37935B8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29891" y="2016745"/>
            <a:ext cx="453666" cy="453666"/>
          </a:xfrm>
          <a:prstGeom prst="rect">
            <a:avLst/>
          </a:prstGeom>
        </p:spPr>
      </p:pic>
      <p:pic>
        <p:nvPicPr>
          <p:cNvPr id="26" name="6-3-1-03 [평시조 '동창이'] 반주">
            <a:hlinkClick r:id="" action="ppaction://media"/>
            <a:extLst>
              <a:ext uri="{FF2B5EF4-FFF2-40B4-BE49-F238E27FC236}">
                <a16:creationId xmlns:a16="http://schemas.microsoft.com/office/drawing/2014/main" id="{6324B27B-7703-5213-F100-F0AC02B9CC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59972" y="1988921"/>
            <a:ext cx="453666" cy="453666"/>
          </a:xfrm>
          <a:prstGeom prst="rect">
            <a:avLst/>
          </a:prstGeom>
        </p:spPr>
      </p:pic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76E20330-9592-5A19-3434-36FB4947F9B8}"/>
              </a:ext>
            </a:extLst>
          </p:cNvPr>
          <p:cNvSpPr txBox="1">
            <a:spLocks/>
          </p:cNvSpPr>
          <p:nvPr/>
        </p:nvSpPr>
        <p:spPr>
          <a:xfrm>
            <a:off x="4621570" y="2530815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8" name="텍스트 개체 틀 3">
            <a:extLst>
              <a:ext uri="{FF2B5EF4-FFF2-40B4-BE49-F238E27FC236}">
                <a16:creationId xmlns:a16="http://schemas.microsoft.com/office/drawing/2014/main" id="{97BBDD6E-C611-6790-9C72-A74057CE42D6}"/>
              </a:ext>
            </a:extLst>
          </p:cNvPr>
          <p:cNvSpPr txBox="1">
            <a:spLocks/>
          </p:cNvSpPr>
          <p:nvPr/>
        </p:nvSpPr>
        <p:spPr>
          <a:xfrm>
            <a:off x="6764541" y="2530815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9" name="텍스트 개체 틀 3">
            <a:extLst>
              <a:ext uri="{FF2B5EF4-FFF2-40B4-BE49-F238E27FC236}">
                <a16:creationId xmlns:a16="http://schemas.microsoft.com/office/drawing/2014/main" id="{4E7BACFC-B33A-6924-155E-88B844A48627}"/>
              </a:ext>
            </a:extLst>
          </p:cNvPr>
          <p:cNvSpPr txBox="1">
            <a:spLocks/>
          </p:cNvSpPr>
          <p:nvPr/>
        </p:nvSpPr>
        <p:spPr>
          <a:xfrm>
            <a:off x="5478821" y="2504520"/>
            <a:ext cx="823655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9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9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62C48-3D4A-6F3D-784C-E1F0F4BB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91C3C35-8543-620E-E41A-99A2661C1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B6EFEA8-FB17-45B4-E301-2BE9135BAAEC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평시조 ‘</a:t>
            </a:r>
            <a:r>
              <a:rPr lang="ko-KR" altLang="en-US" b="0" dirty="0" err="1"/>
              <a:t>동창이’를</a:t>
            </a:r>
            <a:r>
              <a:rPr lang="ko-KR" altLang="en-US" b="0" dirty="0"/>
              <a:t> 감상하고 시조 형식을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16E4F96-0B59-DA93-AACD-14B3C71357C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6E49CA0-A5F8-11C6-950C-733A86E84C11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평시조 특징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51916C8-C023-C857-56E6-8EAB274FE27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9ACD68D-77F9-611D-CD8B-F61C0FF1424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57C072B-0744-9C55-4973-D9AC485BB8C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337F80D-145E-4A55-B861-9B5C329C7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232" y="1652115"/>
            <a:ext cx="8012190" cy="15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71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2CAC0-28EC-C964-E1ED-1714586E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8279F1EE-1663-82D3-1748-EAF0D08A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5725834-E2AF-7A43-9F62-AD2F5A045E4A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평시조 ‘</a:t>
            </a:r>
            <a:r>
              <a:rPr lang="ko-KR" altLang="en-US" b="0" dirty="0" err="1"/>
              <a:t>동창이’를</a:t>
            </a:r>
            <a:r>
              <a:rPr lang="ko-KR" altLang="en-US" b="0" dirty="0"/>
              <a:t> 감상하고 시조 형식을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50FB0BA4-52E5-A609-A942-BD91F764DB6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00BA8DB-EC13-A8FA-81D2-9EDCE82F767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한배를 생각하며 노랫말 읽기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3713D49-D963-6C6A-6EE7-2DF3E24E62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DD9E8EA-0742-0D2F-AD4C-B2C24853FE6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C092622-AE03-EED3-736C-8A10091EDFA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CE68AFB-339F-23EB-C0F6-295F0C010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12" y="1451514"/>
            <a:ext cx="6702361" cy="47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손으로 </a:t>
            </a:r>
            <a:r>
              <a:rPr lang="ko-KR" altLang="en-US" b="0" dirty="0" err="1"/>
              <a:t>시김새를</a:t>
            </a:r>
            <a:r>
              <a:rPr lang="ko-KR" altLang="en-US" b="0" dirty="0"/>
              <a:t> 표현하며 ‘</a:t>
            </a:r>
            <a:r>
              <a:rPr lang="ko-KR" altLang="en-US" b="0" dirty="0" err="1"/>
              <a:t>동창이’를</a:t>
            </a:r>
            <a:r>
              <a:rPr lang="ko-KR" altLang="en-US" b="0" dirty="0"/>
              <a:t> 따라 불러 </a:t>
            </a:r>
            <a:r>
              <a:rPr lang="ko-KR" altLang="en-US" b="0" dirty="0" err="1"/>
              <a:t>불러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동창이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초장에 사용된 </a:t>
            </a:r>
            <a:r>
              <a:rPr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율명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알기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E938683-5E13-EDA6-7316-4B5636A30D4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BDE7938-02F7-7C31-D1C0-CC57D7F6489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EC68D51-4BD1-643C-6453-6655BBE72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44" y="1580103"/>
            <a:ext cx="6464982" cy="45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40154-A429-2181-5372-9F521E165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50FD84F-37CB-331C-E934-5E6EC4EF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FF634D1-87FD-5446-0720-0C8C782FFED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2A1D2239-C6E4-7191-4698-9CFCC1B6D496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손으로 </a:t>
            </a:r>
            <a:r>
              <a:rPr lang="ko-KR" altLang="en-US" b="0" dirty="0" err="1"/>
              <a:t>시김새를</a:t>
            </a:r>
            <a:r>
              <a:rPr lang="ko-KR" altLang="en-US" b="0" dirty="0"/>
              <a:t> 표현하며 ‘</a:t>
            </a:r>
            <a:r>
              <a:rPr lang="ko-KR" altLang="en-US" b="0" dirty="0" err="1"/>
              <a:t>동창이’를</a:t>
            </a:r>
            <a:r>
              <a:rPr lang="ko-KR" altLang="en-US" b="0" dirty="0"/>
              <a:t> 따라 불러 </a:t>
            </a:r>
            <a:r>
              <a:rPr lang="ko-KR" altLang="en-US" b="0" dirty="0" err="1"/>
              <a:t>불러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1D26F47-EAB3-6221-13C2-2F2C026EB5C4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손으로 음높이 표현하며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창이</a:t>
            </a:r>
            <a:r>
              <a:rPr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3D1D124-6028-A386-990F-9122F4A9526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69E739D-831D-4F6A-2B3B-4DD04EE8505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CD11152-4D6F-109F-32B7-A26A9FAA3A5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3EA4767-E70A-1CD1-324D-EF88336B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48" y="1677451"/>
            <a:ext cx="6441384" cy="23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7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05FFD-3D81-BCB5-F9BA-E903831F7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3A32CAF-9321-CB7B-FAA7-6C7C738A4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4684978-F796-3899-7430-DB07C822B74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191D77A-C1C3-BD0F-F236-C23DEA35FE97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손으로 </a:t>
            </a:r>
            <a:r>
              <a:rPr lang="ko-KR" altLang="en-US" b="0" dirty="0" err="1"/>
              <a:t>시김새를</a:t>
            </a:r>
            <a:r>
              <a:rPr lang="ko-KR" altLang="en-US" b="0" dirty="0"/>
              <a:t> 표현하며 ‘</a:t>
            </a:r>
            <a:r>
              <a:rPr lang="ko-KR" altLang="en-US" b="0" dirty="0" err="1"/>
              <a:t>동창이’를</a:t>
            </a:r>
            <a:r>
              <a:rPr lang="ko-KR" altLang="en-US" b="0" dirty="0"/>
              <a:t> 따라 불러 </a:t>
            </a:r>
            <a:r>
              <a:rPr lang="ko-KR" altLang="en-US" b="0" dirty="0" err="1"/>
              <a:t>불러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4D970CE-1AA3-DE20-1E25-CD6B590F432A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시김새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표현하며 노래 부르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9653ED3-41E3-3916-2671-161A8A30108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25DC50-672C-49F3-AAB7-EBFC87A6F8C1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평시조 </a:t>
            </a:r>
            <a:r>
              <a:rPr kumimoji="1" lang="en-US" altLang="ko-KR" sz="1400" dirty="0">
                <a:solidFill>
                  <a:schemeClr val="bg1"/>
                </a:solidFill>
              </a:rPr>
              <a:t>‘</a:t>
            </a:r>
            <a:r>
              <a:rPr kumimoji="1" lang="ko-KR" altLang="en-US" sz="1400" dirty="0">
                <a:solidFill>
                  <a:schemeClr val="bg1"/>
                </a:solidFill>
              </a:rPr>
              <a:t>동창이</a:t>
            </a:r>
            <a:r>
              <a:rPr kumimoji="1" lang="en-US" altLang="ko-KR" sz="1400" dirty="0">
                <a:solidFill>
                  <a:schemeClr val="bg1"/>
                </a:solidFill>
              </a:rPr>
              <a:t>’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95751DF-46A1-A971-58FF-8EDDA955E0F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48~49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77DE1B1-AA9A-5571-9BD8-B79948C1D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80" y="1662712"/>
            <a:ext cx="7363853" cy="36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91806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</TotalTime>
  <Words>479</Words>
  <Application>Microsoft Office PowerPoint</Application>
  <PresentationFormat>와이드스크린</PresentationFormat>
  <Paragraphs>84</Paragraphs>
  <Slides>14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나눔고딕</vt:lpstr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230</cp:revision>
  <dcterms:created xsi:type="dcterms:W3CDTF">2024-07-03T01:17:18Z</dcterms:created>
  <dcterms:modified xsi:type="dcterms:W3CDTF">2025-11-11T05:51:22Z</dcterms:modified>
</cp:coreProperties>
</file>