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3"/>
  </p:notesMasterIdLst>
  <p:handoutMasterIdLst>
    <p:handoutMasterId r:id="rId24"/>
  </p:handoutMasterIdLst>
  <p:sldIdLst>
    <p:sldId id="300" r:id="rId5"/>
    <p:sldId id="305" r:id="rId6"/>
    <p:sldId id="304" r:id="rId7"/>
    <p:sldId id="367" r:id="rId8"/>
    <p:sldId id="389" r:id="rId9"/>
    <p:sldId id="390" r:id="rId10"/>
    <p:sldId id="391" r:id="rId11"/>
    <p:sldId id="392" r:id="rId12"/>
    <p:sldId id="388" r:id="rId13"/>
    <p:sldId id="393" r:id="rId14"/>
    <p:sldId id="394" r:id="rId15"/>
    <p:sldId id="380" r:id="rId16"/>
    <p:sldId id="395" r:id="rId17"/>
    <p:sldId id="396" r:id="rId18"/>
    <p:sldId id="384" r:id="rId19"/>
    <p:sldId id="397" r:id="rId20"/>
    <p:sldId id="316" r:id="rId21"/>
    <p:sldId id="295" r:id="rId22"/>
  </p:sldIdLst>
  <p:sldSz cx="12192000" cy="6858000"/>
  <p:notesSz cx="6858000" cy="9144000"/>
  <p:embeddedFontLst>
    <p:embeddedFont>
      <p:font typeface="NanumGothicExtraBold" panose="020D0904000000000000" pitchFamily="50" charset="-127"/>
      <p:bold r:id="rId25"/>
    </p:embeddedFont>
    <p:embeddedFont>
      <p:font typeface="나눔고딕" panose="020D0604000000000000" pitchFamily="50" charset="-127"/>
      <p:regular r:id="rId26"/>
      <p:bold r:id="rId27"/>
    </p:embeddedFont>
    <p:embeddedFont>
      <p:font typeface="나눔고딕" panose="020D0604000000000000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4" d="100"/>
          <a:sy n="94" d="100"/>
        </p:scale>
        <p:origin x="1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2.png"/><Relationship Id="rId5" Type="http://schemas.microsoft.com/office/2007/relationships/media" Target="../media/media11.mp3"/><Relationship Id="rId10" Type="http://schemas.openxmlformats.org/officeDocument/2006/relationships/image" Target="../media/image10.png"/><Relationship Id="rId4" Type="http://schemas.openxmlformats.org/officeDocument/2006/relationships/audio" Target="../media/media10.mp3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3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openxmlformats.org/officeDocument/2006/relationships/audio" Target="../media/media13.mp3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종소리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DCABA-BE19-903B-9139-EE1553AAC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4F63F1E-C8D6-5D2B-A2D4-1BA291355F0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E1AC0E4-59DE-3C34-CFF8-A5C6666876F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라단조의 음계를 </a:t>
            </a:r>
            <a:r>
              <a:rPr lang="ko-KR" altLang="en-US" b="0" dirty="0"/>
              <a:t>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E6048C8-38B2-8DAA-C026-FDAB78118C8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98936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라단조 화성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단음계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39259B3-3627-E5B5-1F11-41A19A36A9A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37044EB-B775-3219-8778-B6C0E4C8E5FC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9BAC695-7866-AF03-DC86-09045E227BD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5" name="그림 4" descr="텍스트, 피아노, 키보드, 뮤지컬 키보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8A7389-03EE-2A37-34F8-EEC9143C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86" y="1623145"/>
            <a:ext cx="6115904" cy="3362794"/>
          </a:xfrm>
          <a:prstGeom prst="rect">
            <a:avLst/>
          </a:prstGeom>
        </p:spPr>
      </p:pic>
      <p:pic>
        <p:nvPicPr>
          <p:cNvPr id="10" name="그림 9" descr="텍스트, 폰트, 화이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8BF110-8CFA-09D7-5CC3-A6DD2530B1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948"/>
          <a:stretch>
            <a:fillRect/>
          </a:stretch>
        </p:blipFill>
        <p:spPr>
          <a:xfrm>
            <a:off x="8007157" y="3429000"/>
            <a:ext cx="3496163" cy="557149"/>
          </a:xfrm>
          <a:prstGeom prst="rect">
            <a:avLst/>
          </a:prstGeom>
        </p:spPr>
      </p:pic>
      <p:pic>
        <p:nvPicPr>
          <p:cNvPr id="13" name="그림 12" descr="텍스트, 폰트, 화이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CC97BC-99DE-6C97-D102-C3F50C70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5543"/>
          <a:stretch>
            <a:fillRect/>
          </a:stretch>
        </p:blipFill>
        <p:spPr>
          <a:xfrm>
            <a:off x="8007156" y="2534953"/>
            <a:ext cx="3496163" cy="295886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34BF5FC5-EB86-4C6E-18E8-A9797DFE5A79}"/>
              </a:ext>
            </a:extLst>
          </p:cNvPr>
          <p:cNvSpPr txBox="1">
            <a:spLocks/>
          </p:cNvSpPr>
          <p:nvPr/>
        </p:nvSpPr>
        <p:spPr>
          <a:xfrm>
            <a:off x="8007157" y="2316875"/>
            <a:ext cx="578043" cy="2180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>
                <a:solidFill>
                  <a:schemeClr val="tx1"/>
                </a:solidFill>
              </a:rPr>
              <a:t>공통점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00CEA448-10B5-1417-D887-71F5AAF41EDB}"/>
              </a:ext>
            </a:extLst>
          </p:cNvPr>
          <p:cNvSpPr txBox="1">
            <a:spLocks/>
          </p:cNvSpPr>
          <p:nvPr/>
        </p:nvSpPr>
        <p:spPr>
          <a:xfrm>
            <a:off x="8007156" y="3152406"/>
            <a:ext cx="496764" cy="10672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차이점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7" name="6-4-4-05 [종소리] 라단조 음계">
            <a:hlinkClick r:id="" action="ppaction://media"/>
            <a:extLst>
              <a:ext uri="{FF2B5EF4-FFF2-40B4-BE49-F238E27FC236}">
                <a16:creationId xmlns:a16="http://schemas.microsoft.com/office/drawing/2014/main" id="{C0F69AAD-CE4B-007C-1300-B042ED4E2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2822" y="3422214"/>
            <a:ext cx="334645" cy="334645"/>
          </a:xfrm>
          <a:prstGeom prst="rect">
            <a:avLst/>
          </a:prstGeom>
        </p:spPr>
      </p:pic>
      <p:pic>
        <p:nvPicPr>
          <p:cNvPr id="20" name="그림 19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A1A37D-09AC-9CB0-5AC3-A7DEE731B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9E300-CE79-545B-9B76-3B63A3F6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D12D6C1-49C0-E8CD-D3BC-E41893D0806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C58D306-280B-F39D-FBA8-6AE2F97A16F9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라단조의 음계를 </a:t>
            </a:r>
            <a:r>
              <a:rPr lang="ko-KR" altLang="en-US" b="0" dirty="0"/>
              <a:t>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F027A27-D206-231B-41C3-BCD7F2EA91C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98936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종소리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조성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2E60803-817E-D8BC-833E-A9DD209F85C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D11A873-EF1D-FABB-E37B-599499B08F4C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7E6C4BC-F329-5163-067E-957873F28F1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라인, 도표, 텍스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95F546-56AB-7D38-BC01-41FB7A9F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24" y="1822489"/>
            <a:ext cx="5887272" cy="1857634"/>
          </a:xfrm>
          <a:prstGeom prst="rect">
            <a:avLst/>
          </a:prstGeom>
        </p:spPr>
      </p:pic>
      <p:pic>
        <p:nvPicPr>
          <p:cNvPr id="15" name="그림 14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0DDE31-BCA5-3CE2-28C3-E5517859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임시표에 유의하며 가락 악기로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39112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악기를 선택하고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주선율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AF7A4D1-86D2-6532-E4CA-7C2B02D6FF29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1A553E6-76B2-2846-5835-11A80959328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6" name="그림 15" descr="텍스트, 라인, 스크린샷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B63DA2-9541-DB67-2E9B-C2029C2FF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80" y="1672238"/>
            <a:ext cx="6020640" cy="3639058"/>
          </a:xfrm>
          <a:prstGeom prst="rect">
            <a:avLst/>
          </a:prstGeom>
        </p:spPr>
      </p:pic>
      <p:pic>
        <p:nvPicPr>
          <p:cNvPr id="29" name="6-4-4-07 [종소리] 글로켄슈필 + 반주">
            <a:hlinkClick r:id="" action="ppaction://media"/>
            <a:extLst>
              <a:ext uri="{FF2B5EF4-FFF2-40B4-BE49-F238E27FC236}">
                <a16:creationId xmlns:a16="http://schemas.microsoft.com/office/drawing/2014/main" id="{252EBBA2-DFA0-B866-E7D4-5CCFD03F7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1619" y="4035260"/>
            <a:ext cx="435610" cy="435610"/>
          </a:xfrm>
          <a:prstGeom prst="rect">
            <a:avLst/>
          </a:prstGeom>
        </p:spPr>
      </p:pic>
      <p:sp>
        <p:nvSpPr>
          <p:cNvPr id="32" name="텍스트 개체 틀 3">
            <a:extLst>
              <a:ext uri="{FF2B5EF4-FFF2-40B4-BE49-F238E27FC236}">
                <a16:creationId xmlns:a16="http://schemas.microsoft.com/office/drawing/2014/main" id="{25289BD7-E630-578B-7B9F-A3E8AC1F1595}"/>
              </a:ext>
            </a:extLst>
          </p:cNvPr>
          <p:cNvSpPr txBox="1">
            <a:spLocks/>
          </p:cNvSpPr>
          <p:nvPr/>
        </p:nvSpPr>
        <p:spPr>
          <a:xfrm>
            <a:off x="1616414" y="4481926"/>
            <a:ext cx="1347394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글로켄슈필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34" name="그림 33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4E5105-4923-0EA9-8C51-A5C3240B9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2777E-068D-AA04-E180-E97F0E970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8EBCCDD-895F-0E61-A697-996715B31CD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42D7012-4C92-4534-3643-850F597B76C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임시표에 유의하며 가락 악기로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7C807DD-FFE2-B5BD-B588-E761C3E68B6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39112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대선율과 아래 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67EB727-E88D-DA78-BA1E-3E2E199F6F9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9E42ABC-0DFE-80EE-5D4E-B6F406AD048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6C29AD5-DFDC-44B9-1949-5D7F2CE238B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 descr="도표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9FD11F-5F3C-AC19-F0F7-D4868FCD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37" y="1752107"/>
            <a:ext cx="5849166" cy="2257740"/>
          </a:xfrm>
          <a:prstGeom prst="rect">
            <a:avLst/>
          </a:prstGeom>
        </p:spPr>
      </p:pic>
      <p:sp>
        <p:nvSpPr>
          <p:cNvPr id="32" name="텍스트 개체 틀 3">
            <a:extLst>
              <a:ext uri="{FF2B5EF4-FFF2-40B4-BE49-F238E27FC236}">
                <a16:creationId xmlns:a16="http://schemas.microsoft.com/office/drawing/2014/main" id="{B645825B-89F6-77EC-F591-AC7620D4A4B0}"/>
              </a:ext>
            </a:extLst>
          </p:cNvPr>
          <p:cNvSpPr txBox="1">
            <a:spLocks/>
          </p:cNvSpPr>
          <p:nvPr/>
        </p:nvSpPr>
        <p:spPr>
          <a:xfrm>
            <a:off x="1745537" y="3576718"/>
            <a:ext cx="1103786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멜로디언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0" name="6-4-4-08 [종소리] 멜로디언 + 반주">
            <a:hlinkClick r:id="" action="ppaction://media"/>
            <a:extLst>
              <a:ext uri="{FF2B5EF4-FFF2-40B4-BE49-F238E27FC236}">
                <a16:creationId xmlns:a16="http://schemas.microsoft.com/office/drawing/2014/main" id="{F0B440EE-EAF1-99FA-34E0-880327B2A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6381" y="3125935"/>
            <a:ext cx="422097" cy="422097"/>
          </a:xfrm>
          <a:prstGeom prst="rect">
            <a:avLst/>
          </a:prstGeom>
        </p:spPr>
      </p:pic>
      <p:pic>
        <p:nvPicPr>
          <p:cNvPr id="11" name="그림 10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FFBFA-AD2C-4674-7302-99CC773B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16C70-B87E-3905-591B-930A7000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096524-A90B-C66F-CDC6-088F34D2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99197DE-728A-DF3B-604B-384630216A5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FAFB2D5-D35A-08E7-FBF0-B87491D9C69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2ECC975-D180-8D78-AE51-D6821B24937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BC4B131-7738-F53C-9818-02EBE208568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E8EFAD-0AB9-F6A3-A8DB-EFBE710065A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도표, 악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8AE8AE-964F-142D-041C-C8DF31BE0C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386"/>
          <a:stretch>
            <a:fillRect/>
          </a:stretch>
        </p:blipFill>
        <p:spPr>
          <a:xfrm>
            <a:off x="1080772" y="1764691"/>
            <a:ext cx="5877664" cy="4150736"/>
          </a:xfrm>
          <a:prstGeom prst="rect">
            <a:avLst/>
          </a:prstGeom>
        </p:spPr>
      </p:pic>
      <p:pic>
        <p:nvPicPr>
          <p:cNvPr id="12" name="그림 11" descr="텍스트, 도표, 악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048504-EB81-7CD9-3154-9C68DAF8F3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18" t="56799" r="3286"/>
          <a:stretch>
            <a:fillRect/>
          </a:stretch>
        </p:blipFill>
        <p:spPr>
          <a:xfrm>
            <a:off x="7082484" y="2592334"/>
            <a:ext cx="4756516" cy="2864020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64C658C-DDC2-E7F1-734C-E55BCB342A84}"/>
              </a:ext>
            </a:extLst>
          </p:cNvPr>
          <p:cNvSpPr txBox="1">
            <a:spLocks/>
          </p:cNvSpPr>
          <p:nvPr/>
        </p:nvSpPr>
        <p:spPr>
          <a:xfrm>
            <a:off x="3694484" y="1952518"/>
            <a:ext cx="2670539" cy="12574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글로켄슈필과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멜로디언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중주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B298521D-D867-4530-6E40-E4EA659AE15A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임시표에 유의하며 가락 악기로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5" name="6-4-4-06 [종소리] 글로켄슈필과 멜로디언 2중주 + 반주">
            <a:hlinkClick r:id="" action="ppaction://media"/>
            <a:extLst>
              <a:ext uri="{FF2B5EF4-FFF2-40B4-BE49-F238E27FC236}">
                <a16:creationId xmlns:a16="http://schemas.microsoft.com/office/drawing/2014/main" id="{B1573A8E-F887-4CF1-73C8-AFC9B24C4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2231" y="1883296"/>
            <a:ext cx="389927" cy="3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A115-0FD3-12F5-9231-0B0780AB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954CBD-B72E-F218-74A3-3C0777CAC6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427338E-232A-1F22-C6F1-81CECCB8AD61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리듬 반주를 연습하고</a:t>
            </a:r>
            <a:r>
              <a:rPr lang="en-US" altLang="ko-KR" b="0" dirty="0"/>
              <a:t>, </a:t>
            </a:r>
            <a:r>
              <a:rPr lang="ko-KR" altLang="en-US" b="0" dirty="0"/>
              <a:t>음악의 분위기를 살려 기악 합주를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279F055-9A18-A4BB-DD42-4587BB58348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56858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교과서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77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쪽에 제시된 세 가지의 리듬 반주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7F576B1-5DEC-837A-BDE0-A0A3A92E2B3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95BB6-D0DB-2B5D-C66B-C436CF7D85A0}"/>
              </a:ext>
            </a:extLst>
          </p:cNvPr>
          <p:cNvSpPr txBox="1"/>
          <p:nvPr/>
        </p:nvSpPr>
        <p:spPr>
          <a:xfrm>
            <a:off x="1047363" y="1694584"/>
            <a:ext cx="7919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선생님이 </a:t>
            </a:r>
            <a:r>
              <a:rPr lang="ko-KR" altLang="en-US" dirty="0"/>
              <a:t>들려주는 </a:t>
            </a:r>
            <a:r>
              <a:rPr lang="ko-KR" altLang="en-US" dirty="0" err="1"/>
              <a:t>일정박에</a:t>
            </a:r>
            <a:r>
              <a:rPr lang="ko-KR" altLang="en-US" dirty="0"/>
              <a:t> 맞추어 트라이앵글을 연습한다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F4C351-1A70-1BF3-FFB8-63F5BC4FDA8F}"/>
              </a:ext>
            </a:extLst>
          </p:cNvPr>
          <p:cNvSpPr txBox="1"/>
          <p:nvPr/>
        </p:nvSpPr>
        <p:spPr>
          <a:xfrm>
            <a:off x="1047363" y="3771771"/>
            <a:ext cx="856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dirty="0">
                <a:solidFill>
                  <a:srgbClr val="211D1E"/>
                </a:solidFill>
                <a:latin typeface="Sandoll MyeongjoNeo1 TTF 02 Lt"/>
              </a:rPr>
              <a:t>선생님이 </a:t>
            </a:r>
            <a:r>
              <a:rPr lang="ko-KR" altLang="en-US" dirty="0"/>
              <a:t>들려주는 </a:t>
            </a:r>
            <a:r>
              <a:rPr lang="ko-KR" altLang="en-US" dirty="0" err="1"/>
              <a:t>일정박에</a:t>
            </a:r>
            <a:r>
              <a:rPr lang="ko-KR" altLang="en-US" dirty="0"/>
              <a:t> 맞추어 </a:t>
            </a:r>
            <a:r>
              <a:rPr lang="ko-KR" altLang="en-US" dirty="0" err="1"/>
              <a:t>마라카스를</a:t>
            </a:r>
            <a:r>
              <a:rPr lang="ko-KR" altLang="en-US" dirty="0"/>
              <a:t> 연습한다</a:t>
            </a:r>
            <a:r>
              <a:rPr lang="en-US" altLang="ko-KR" dirty="0"/>
              <a:t>. </a:t>
            </a:r>
            <a:endParaRPr lang="en-US" altLang="ko-KR" sz="1800" b="0" i="0" u="none" strike="noStrike" baseline="0" dirty="0">
              <a:solidFill>
                <a:srgbClr val="211D1E"/>
              </a:solidFill>
              <a:latin typeface="Sandoll MyeongjoNeo1 TTF 02 Lt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8A4DBE5-0E6C-8144-9E46-7AEA6FDFD22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A334856-5C41-BFD2-1E97-18EA335C539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7" name="그림 16" descr="라인, 안테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737C4E-6C9E-8921-9489-3354AE543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285" y="2203442"/>
            <a:ext cx="5658329" cy="998529"/>
          </a:xfrm>
          <a:prstGeom prst="rect">
            <a:avLst/>
          </a:prstGeom>
        </p:spPr>
      </p:pic>
      <p:pic>
        <p:nvPicPr>
          <p:cNvPr id="20" name="그림 19" descr="라인, 도표, 폰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32519D-8A6A-F7B1-BA01-8D7AE90F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9112"/>
          <a:stretch>
            <a:fillRect/>
          </a:stretch>
        </p:blipFill>
        <p:spPr>
          <a:xfrm>
            <a:off x="1583394" y="4281113"/>
            <a:ext cx="4164787" cy="897392"/>
          </a:xfrm>
          <a:prstGeom prst="rect">
            <a:avLst/>
          </a:prstGeom>
        </p:spPr>
      </p:pic>
      <p:pic>
        <p:nvPicPr>
          <p:cNvPr id="21" name="그림 20" descr="라인, 도표, 폰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9FB819-FAB9-DC5B-B262-28A1948CEE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6802" r="27745"/>
          <a:stretch>
            <a:fillRect/>
          </a:stretch>
        </p:blipFill>
        <p:spPr>
          <a:xfrm>
            <a:off x="6189359" y="4284873"/>
            <a:ext cx="3466126" cy="877440"/>
          </a:xfrm>
          <a:prstGeom prst="rect">
            <a:avLst/>
          </a:prstGeom>
        </p:spPr>
      </p:pic>
      <p:pic>
        <p:nvPicPr>
          <p:cNvPr id="22" name="그림 21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ACF0BC-98DF-98B4-21CF-92D4FBC78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pic>
        <p:nvPicPr>
          <p:cNvPr id="23" name="6-4-4-11 [종소리] 리듬꼴 1">
            <a:hlinkClick r:id="" action="ppaction://media"/>
            <a:extLst>
              <a:ext uri="{FF2B5EF4-FFF2-40B4-BE49-F238E27FC236}">
                <a16:creationId xmlns:a16="http://schemas.microsoft.com/office/drawing/2014/main" id="{896B2F3D-5E61-50EF-9F09-E574F87E5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216" y="4715317"/>
            <a:ext cx="418310" cy="418310"/>
          </a:xfrm>
          <a:prstGeom prst="rect">
            <a:avLst/>
          </a:prstGeom>
        </p:spPr>
      </p:pic>
      <p:pic>
        <p:nvPicPr>
          <p:cNvPr id="24" name="6-4-4-12 [종소리] 리듬꼴 2">
            <a:hlinkClick r:id="" action="ppaction://media"/>
            <a:extLst>
              <a:ext uri="{FF2B5EF4-FFF2-40B4-BE49-F238E27FC236}">
                <a16:creationId xmlns:a16="http://schemas.microsoft.com/office/drawing/2014/main" id="{10FF0D5E-9C6D-8C5A-D1D3-2F34E116A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6632" y="4729200"/>
            <a:ext cx="418310" cy="418310"/>
          </a:xfrm>
          <a:prstGeom prst="rect">
            <a:avLst/>
          </a:prstGeom>
        </p:spPr>
      </p:pic>
      <p:pic>
        <p:nvPicPr>
          <p:cNvPr id="25" name="6-4-4-13 [종소리] 리듬꼴 3">
            <a:hlinkClick r:id="" action="ppaction://media"/>
            <a:extLst>
              <a:ext uri="{FF2B5EF4-FFF2-40B4-BE49-F238E27FC236}">
                <a16:creationId xmlns:a16="http://schemas.microsoft.com/office/drawing/2014/main" id="{7040E779-2DC2-8E15-1721-46067200C9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1049" y="4740773"/>
            <a:ext cx="418310" cy="418310"/>
          </a:xfrm>
          <a:prstGeom prst="rect">
            <a:avLst/>
          </a:prstGeom>
        </p:spPr>
      </p:pic>
      <p:pic>
        <p:nvPicPr>
          <p:cNvPr id="26" name="6-4-4-11 [종소리] 리듬꼴 1">
            <a:hlinkClick r:id="" action="ppaction://media"/>
            <a:extLst>
              <a:ext uri="{FF2B5EF4-FFF2-40B4-BE49-F238E27FC236}">
                <a16:creationId xmlns:a16="http://schemas.microsoft.com/office/drawing/2014/main" id="{68ECE692-91F6-976E-648D-98BC32473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216" y="2724575"/>
            <a:ext cx="418310" cy="418310"/>
          </a:xfrm>
          <a:prstGeom prst="rect">
            <a:avLst/>
          </a:prstGeom>
        </p:spPr>
      </p:pic>
      <p:pic>
        <p:nvPicPr>
          <p:cNvPr id="27" name="6-4-4-13 [종소리] 리듬꼴 3">
            <a:hlinkClick r:id="" action="ppaction://media"/>
            <a:extLst>
              <a:ext uri="{FF2B5EF4-FFF2-40B4-BE49-F238E27FC236}">
                <a16:creationId xmlns:a16="http://schemas.microsoft.com/office/drawing/2014/main" id="{538477AD-76E3-AC09-447F-A00BCE8F26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74942" y="2779247"/>
            <a:ext cx="418310" cy="4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A98CA-79A3-C217-CC7E-95C615DEF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03BBF08-FE67-6551-1218-5E3D454E1ED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976AE10-BE2E-2684-1C12-A216BAD8F1E2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리듬 반주를 연습하고</a:t>
            </a:r>
            <a:r>
              <a:rPr lang="en-US" altLang="ko-KR" b="0" dirty="0"/>
              <a:t>, </a:t>
            </a:r>
            <a:r>
              <a:rPr lang="ko-KR" altLang="en-US" b="0" dirty="0"/>
              <a:t>음악의 분위기를 살려 기악 합주를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7BDBDC8-4333-0A5A-55E1-E37126F7FFB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56858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종소리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반주에 맞추어 리듬 반주하기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08FFCE2-875F-C8E6-61E1-1971A5751A9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BCDB459-CECA-9B90-7070-E6B10898BAC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36AEE48-6554-90F1-34B4-B1E7B19B15B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22" name="그림 21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621103-C469-6337-44A0-1FFBE374B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pic>
        <p:nvPicPr>
          <p:cNvPr id="4" name="그림 3" descr="폰트, 텍스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A91C31-6E6D-00D2-FA45-C49F2A225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224" y="1508265"/>
            <a:ext cx="6563641" cy="1238423"/>
          </a:xfrm>
          <a:prstGeom prst="rect">
            <a:avLst/>
          </a:prstGeom>
        </p:spPr>
      </p:pic>
      <p:pic>
        <p:nvPicPr>
          <p:cNvPr id="7" name="6-4-4-09 [종소리] 리듬 악기(트라이앵글, 마라카스) + 반주">
            <a:hlinkClick r:id="" action="ppaction://media"/>
            <a:extLst>
              <a:ext uri="{FF2B5EF4-FFF2-40B4-BE49-F238E27FC236}">
                <a16:creationId xmlns:a16="http://schemas.microsoft.com/office/drawing/2014/main" id="{E1937426-219C-C67D-1632-4DF058C4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6327" y="2035343"/>
            <a:ext cx="419114" cy="4191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08E661-3950-C871-101C-B7883DD479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8" y="2252522"/>
            <a:ext cx="284620" cy="413993"/>
          </a:xfrm>
          <a:prstGeom prst="rect">
            <a:avLst/>
          </a:prstGeom>
        </p:spPr>
      </p:pic>
      <p:pic>
        <p:nvPicPr>
          <p:cNvPr id="18" name="그림 17" descr="음악, 마라카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AA672E-73CB-AC7C-283D-E01EBC2B64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8271" y="1904102"/>
            <a:ext cx="331829" cy="348420"/>
          </a:xfrm>
          <a:prstGeom prst="rect">
            <a:avLst/>
          </a:prstGeom>
        </p:spPr>
      </p:pic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8BD91427-6F33-363C-0158-6375EE9774ED}"/>
              </a:ext>
            </a:extLst>
          </p:cNvPr>
          <p:cNvSpPr txBox="1">
            <a:spLocks/>
          </p:cNvSpPr>
          <p:nvPr/>
        </p:nvSpPr>
        <p:spPr>
          <a:xfrm>
            <a:off x="791999" y="3192792"/>
            <a:ext cx="856858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학급을 네 모둠으로 나누어 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텍스트 개체 틀 3">
            <a:extLst>
              <a:ext uri="{FF2B5EF4-FFF2-40B4-BE49-F238E27FC236}">
                <a16:creationId xmlns:a16="http://schemas.microsoft.com/office/drawing/2014/main" id="{4A2330E7-4DBA-F3FE-2E12-F7B18917AE89}"/>
              </a:ext>
            </a:extLst>
          </p:cNvPr>
          <p:cNvSpPr txBox="1">
            <a:spLocks/>
          </p:cNvSpPr>
          <p:nvPr/>
        </p:nvSpPr>
        <p:spPr>
          <a:xfrm>
            <a:off x="792000" y="4654613"/>
            <a:ext cx="856858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분위기를 살려 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1" name="그림 30" descr="텍스트, 폰트, 화이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7685B0-D908-C129-2143-1B5351550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9320" y="3832995"/>
            <a:ext cx="5439534" cy="581106"/>
          </a:xfrm>
          <a:prstGeom prst="rect">
            <a:avLst/>
          </a:prstGeom>
        </p:spPr>
      </p:pic>
      <p:pic>
        <p:nvPicPr>
          <p:cNvPr id="33" name="그림 32" descr="텍스트, 폰트, 화이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0620AF-84C0-FA13-F95C-6317344084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0553" y="5256411"/>
            <a:ext cx="4391638" cy="924054"/>
          </a:xfrm>
          <a:prstGeom prst="rect">
            <a:avLst/>
          </a:prstGeom>
        </p:spPr>
      </p:pic>
      <p:pic>
        <p:nvPicPr>
          <p:cNvPr id="34" name="6-4-4-10 [종소리] 기악 합주">
            <a:hlinkClick r:id="" action="ppaction://media"/>
            <a:extLst>
              <a:ext uri="{FF2B5EF4-FFF2-40B4-BE49-F238E27FC236}">
                <a16:creationId xmlns:a16="http://schemas.microsoft.com/office/drawing/2014/main" id="{EF37E28D-325C-F954-093F-57742FC826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6080" y="3812997"/>
            <a:ext cx="427892" cy="4278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EF0B5AD-73AA-D515-0ECA-17F167525BAB}"/>
              </a:ext>
            </a:extLst>
          </p:cNvPr>
          <p:cNvSpPr txBox="1"/>
          <p:nvPr/>
        </p:nvSpPr>
        <p:spPr>
          <a:xfrm>
            <a:off x="1047919" y="2458656"/>
            <a:ext cx="2330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리듬 악기(트라이앵글,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마라카스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+ 반주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88DDEB-EA77-3F41-756C-A8D8780EF817}"/>
              </a:ext>
            </a:extLst>
          </p:cNvPr>
          <p:cNvSpPr txBox="1"/>
          <p:nvPr/>
        </p:nvSpPr>
        <p:spPr>
          <a:xfrm>
            <a:off x="1117434" y="4238557"/>
            <a:ext cx="7251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rPr>
              <a:t>기악 합주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0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690370" y="2141389"/>
            <a:ext cx="8811260" cy="169568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915148" y="2511911"/>
            <a:ext cx="732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라단조의 음계를 이해하고 </a:t>
            </a:r>
            <a:endParaRPr lang="en-US" altLang="ko-KR" sz="2800" dirty="0"/>
          </a:p>
          <a:p>
            <a:r>
              <a:rPr lang="ko-KR" altLang="en-US" sz="2800" dirty="0"/>
              <a:t>음악의 분위기를 살려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211673" y="2778741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0E52564-A06C-EC46-43AA-61010632404F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C6D5F0B-5EA8-923C-0EF5-EC0FF69A429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영화 “메리 </a:t>
            </a:r>
            <a:r>
              <a:rPr lang="ko-KR" altLang="en-US" sz="3200" dirty="0" err="1"/>
              <a:t>포핀스”에서</a:t>
            </a:r>
            <a:r>
              <a:rPr lang="ko-KR" altLang="en-US" sz="3200" dirty="0"/>
              <a:t> ‘</a:t>
            </a:r>
            <a:r>
              <a:rPr lang="ko-KR" altLang="en-US" sz="3200" dirty="0" err="1"/>
              <a:t>종소리’가</a:t>
            </a:r>
            <a:r>
              <a:rPr lang="ko-KR" altLang="en-US" sz="3200" dirty="0"/>
              <a:t> 나오는 장면 감상하기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F99FCF-51CD-9716-3757-3B603F94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45" y="2223867"/>
            <a:ext cx="3115110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라단조의 음계를 이해하고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음악의 분위기를 살려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02C280D-8206-7EB2-802C-D38C8CD2CF7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14BD37A-D58A-5256-B283-B0236A11860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연주 순서를 알아보고 느낌을 담아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마디 읽는 방법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58134C7-4465-A1A3-3E8A-B36ED426249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A64400C-DC90-1464-FCE1-38B9FEC2523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2" name="그림 11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5FC87E-1F9C-20CA-B055-E23896C7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43" y="1526158"/>
            <a:ext cx="3814068" cy="666436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00485BF0-24E6-638D-AB7B-0C29DCE133D6}"/>
              </a:ext>
            </a:extLst>
          </p:cNvPr>
          <p:cNvSpPr txBox="1">
            <a:spLocks/>
          </p:cNvSpPr>
          <p:nvPr/>
        </p:nvSpPr>
        <p:spPr>
          <a:xfrm>
            <a:off x="792000" y="2721203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도돌이표의 의미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2F19E7B-396E-F686-28B7-0BDDA550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80" y="3255715"/>
            <a:ext cx="6163535" cy="704948"/>
          </a:xfrm>
          <a:prstGeom prst="rect">
            <a:avLst/>
          </a:prstGeom>
        </p:spPr>
      </p:pic>
      <p:pic>
        <p:nvPicPr>
          <p:cNvPr id="22" name="그림 21" descr="스크린샷, 라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88A9E1-CDF8-4BD9-1DB7-7225DA20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2986"/>
          <a:stretch>
            <a:fillRect/>
          </a:stretch>
        </p:blipFill>
        <p:spPr>
          <a:xfrm>
            <a:off x="1047780" y="4057361"/>
            <a:ext cx="5401429" cy="1361517"/>
          </a:xfrm>
          <a:prstGeom prst="rect">
            <a:avLst/>
          </a:prstGeom>
        </p:spPr>
      </p:pic>
      <p:pic>
        <p:nvPicPr>
          <p:cNvPr id="24" name="그림 23" descr="스크린샷, 라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273A49-53D6-BD40-55A1-6888DBED6B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351"/>
          <a:stretch>
            <a:fillRect/>
          </a:stretch>
        </p:blipFill>
        <p:spPr>
          <a:xfrm>
            <a:off x="6449209" y="4279128"/>
            <a:ext cx="5401429" cy="11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4AF8E-7E64-0D9A-B5C5-35434DCB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342EE20-F4DC-14DC-6495-66A6FBC2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58DA7F-3517-2836-7B94-3A1BE031608F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연주 순서를 알아보고 느낌을 담아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B31AC4B-BE62-0776-861F-959291D9280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05D4B75-89E5-0278-A769-D55374E11A3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CF2E2B-8BDB-DD5D-3AC3-EB72DD600AF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순서에 유의하며 노랫말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9945D66-E31B-0BDC-0FA2-212263E77CA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F3FBC69-6AEA-E685-340B-1148E17CDB5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B2690C-8AA1-180D-BB7E-B40EF9C34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645" y="1634687"/>
            <a:ext cx="3639058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0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E41C-4A93-035E-91A4-EB98BA3B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A2BF3F-2221-8531-567D-A9DEA490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E33E1E5-9195-7B36-7B9F-0DD86309DB12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연주 순서를 알아보고 느낌을 담아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BDE0BB-D140-FE71-F61F-CA7CE9538C5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6DEC8DF-DB01-D419-C0EA-7F99152742E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74BD1ED-1C0F-0C26-3E7B-A4666D92B7E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주선율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익혀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C42A810-7F33-FF0F-0216-6D710BE720CC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C005A99-3513-ABF8-ADB3-A2B2AEED337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7" name="그림 16" descr="음악, 악보, 클래식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6EF994-0E62-5AFF-2D7F-28E37C67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46"/>
          <a:stretch>
            <a:fillRect/>
          </a:stretch>
        </p:blipFill>
        <p:spPr>
          <a:xfrm>
            <a:off x="1648936" y="1651343"/>
            <a:ext cx="5229955" cy="4699252"/>
          </a:xfrm>
          <a:prstGeom prst="rect">
            <a:avLst/>
          </a:prstGeom>
        </p:spPr>
      </p:pic>
      <p:pic>
        <p:nvPicPr>
          <p:cNvPr id="20" name="6-4-4-04 [종소리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983A0A52-298D-EDE9-F820-FC393269D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945" y="2298001"/>
            <a:ext cx="389501" cy="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D2D92-0391-E1FF-C320-CE0CC1D3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EAEEED-E76E-C7D9-EF09-D7BB64DB9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9FBB197-BF25-4AB6-6570-C7A3E5D276F8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연주 순서를 알아보고 느낌을 담아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1D7C238-C9BB-B52C-0D00-E4BC6AC2FE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64F341C-6AAF-BF86-1607-A56BBF9C718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26003E13-F97D-247D-CBBD-67A1DE0E53F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대선율과 아래 성부 익혀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24EE5BA-2F62-206C-B4CA-7936A65BCBF4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309C63F-F1AD-DE49-96E4-1DC610DD43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5" name="그림 4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2F2C0E-1521-7E60-FD09-4E6F1E3E8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86" y="1617506"/>
            <a:ext cx="6106377" cy="905001"/>
          </a:xfrm>
          <a:prstGeom prst="rect">
            <a:avLst/>
          </a:prstGeom>
        </p:spPr>
      </p:pic>
      <p:pic>
        <p:nvPicPr>
          <p:cNvPr id="9" name="그림 8" descr="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FB14A5-6080-3489-1B92-B995FC6C0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455" y="2710842"/>
            <a:ext cx="5820587" cy="971686"/>
          </a:xfrm>
          <a:prstGeom prst="rect">
            <a:avLst/>
          </a:prstGeom>
        </p:spPr>
      </p:pic>
      <p:pic>
        <p:nvPicPr>
          <p:cNvPr id="11" name="6-4-4-03 [종소리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684287A9-F416-2102-EA7E-474CE2390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0338" y="3194207"/>
            <a:ext cx="389565" cy="389565"/>
          </a:xfrm>
          <a:prstGeom prst="rect">
            <a:avLst/>
          </a:prstGeom>
        </p:spPr>
      </p:pic>
      <p:pic>
        <p:nvPicPr>
          <p:cNvPr id="13" name="그림 12" descr="라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A4F83C-B480-29DA-FF5B-564739F52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986" y="4092686"/>
            <a:ext cx="5801535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B0E0-FE5C-1697-9484-D362CCA0F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308CF8-FA35-C58F-41E6-6A22BAF3A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F27D4FE-7D9C-DDC2-3E35-EC30E264D52C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연주 순서를 알아보고 느낌을 담아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B960FF0-3BB1-E254-BEB7-CBC3B4B918D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EB7A265-96D2-1765-3EC0-A92D5C6175E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F374996-83F4-1658-D6BC-9215B4316CD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느낌을 살려 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9EEE15D-3ABA-01EF-1851-83A3CADFA73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F1E0621-AD9B-4014-4B10-55A53CE816B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도표, 악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282606-3CB8-793B-8072-CEADE80727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3386"/>
          <a:stretch>
            <a:fillRect/>
          </a:stretch>
        </p:blipFill>
        <p:spPr>
          <a:xfrm>
            <a:off x="1080772" y="1764691"/>
            <a:ext cx="5877664" cy="4150736"/>
          </a:xfrm>
          <a:prstGeom prst="rect">
            <a:avLst/>
          </a:prstGeom>
        </p:spPr>
      </p:pic>
      <p:pic>
        <p:nvPicPr>
          <p:cNvPr id="12" name="그림 11" descr="텍스트, 도표, 악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A54C1B-9B7D-16EB-640B-67A1F32E07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218" t="56799" r="3286"/>
          <a:stretch>
            <a:fillRect/>
          </a:stretch>
        </p:blipFill>
        <p:spPr>
          <a:xfrm>
            <a:off x="7082484" y="2592334"/>
            <a:ext cx="4756516" cy="2864020"/>
          </a:xfrm>
          <a:prstGeom prst="rect">
            <a:avLst/>
          </a:prstGeom>
        </p:spPr>
      </p:pic>
      <p:pic>
        <p:nvPicPr>
          <p:cNvPr id="14" name="6-4-4-01 [종소리] 노래">
            <a:hlinkClick r:id="" action="ppaction://media"/>
            <a:extLst>
              <a:ext uri="{FF2B5EF4-FFF2-40B4-BE49-F238E27FC236}">
                <a16:creationId xmlns:a16="http://schemas.microsoft.com/office/drawing/2014/main" id="{7C54CC20-7C98-8A3E-BCEF-3E84389F6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8109" y="1770768"/>
            <a:ext cx="409883" cy="409883"/>
          </a:xfrm>
          <a:prstGeom prst="rect">
            <a:avLst/>
          </a:prstGeom>
        </p:spPr>
      </p:pic>
      <p:pic>
        <p:nvPicPr>
          <p:cNvPr id="15" name="6-4-4-02 [종소리] 반주">
            <a:hlinkClick r:id="" action="ppaction://media"/>
            <a:extLst>
              <a:ext uri="{FF2B5EF4-FFF2-40B4-BE49-F238E27FC236}">
                <a16:creationId xmlns:a16="http://schemas.microsoft.com/office/drawing/2014/main" id="{6048BA81-71B3-0F89-872C-0E5ED09D90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4517" y="1770768"/>
            <a:ext cx="409883" cy="409883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79C3EB0D-8BDA-3AEC-663B-3AD6EE5DCF58}"/>
              </a:ext>
            </a:extLst>
          </p:cNvPr>
          <p:cNvSpPr txBox="1">
            <a:spLocks/>
          </p:cNvSpPr>
          <p:nvPr/>
        </p:nvSpPr>
        <p:spPr>
          <a:xfrm>
            <a:off x="3618501" y="219479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A5D873FF-FECE-F74F-0C11-CFC66EBF411F}"/>
              </a:ext>
            </a:extLst>
          </p:cNvPr>
          <p:cNvSpPr txBox="1">
            <a:spLocks/>
          </p:cNvSpPr>
          <p:nvPr/>
        </p:nvSpPr>
        <p:spPr>
          <a:xfrm>
            <a:off x="4344909" y="219479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7BA-0C3E-4531-2F48-EEE3674E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3914952-A9F8-3857-B37C-91A13E7B37A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1521483-04CF-AFE2-1368-A686204F76A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b="0" dirty="0"/>
              <a:t>라단조의 음계를 </a:t>
            </a:r>
            <a:r>
              <a:rPr lang="ko-KR" altLang="en-US" b="0" dirty="0"/>
              <a:t>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9FB58E-EE85-BBC9-9B81-9A6FB5A1C00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56658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바장조 음계 떠올리기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6C1302-070C-E30D-60FA-D6CDBEC9B3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0AA1120-0C8C-4BE8-8801-E852FB7C4E59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종소리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360378A-7F73-615D-5102-F95158F468D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5" name="그림 14" descr="피아노, 텍스트, 뮤지컬 키보드, 전자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DF04FB-034C-C7E1-1125-474B66D8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86" y="1599105"/>
            <a:ext cx="6125430" cy="2915057"/>
          </a:xfrm>
          <a:prstGeom prst="rect">
            <a:avLst/>
          </a:prstGeom>
        </p:spPr>
      </p:pic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E53AC8-0D7D-C74D-67EB-E81086F4C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411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5103</TotalTime>
  <Words>628</Words>
  <Application>Microsoft Office PowerPoint</Application>
  <PresentationFormat>와이드스크린</PresentationFormat>
  <Paragraphs>116</Paragraphs>
  <Slides>18</Slides>
  <Notes>0</Notes>
  <HiddenSlides>0</HiddenSlides>
  <MMClips>15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18</vt:i4>
      </vt:variant>
    </vt:vector>
  </HeadingPairs>
  <TitlesOfParts>
    <vt:vector size="28" baseType="lpstr">
      <vt:lpstr>Sandoll MyeongjoNeo1 TTF 02 Lt</vt:lpstr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323</cp:revision>
  <dcterms:created xsi:type="dcterms:W3CDTF">2024-07-03T01:17:18Z</dcterms:created>
  <dcterms:modified xsi:type="dcterms:W3CDTF">2025-12-03T05:11:43Z</dcterms:modified>
</cp:coreProperties>
</file>