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8"/>
  </p:notesMasterIdLst>
  <p:handoutMasterIdLst>
    <p:handoutMasterId r:id="rId19"/>
  </p:handoutMasterIdLst>
  <p:sldIdLst>
    <p:sldId id="300" r:id="rId5"/>
    <p:sldId id="339" r:id="rId6"/>
    <p:sldId id="304" r:id="rId7"/>
    <p:sldId id="355" r:id="rId8"/>
    <p:sldId id="472" r:id="rId9"/>
    <p:sldId id="485" r:id="rId10"/>
    <p:sldId id="473" r:id="rId11"/>
    <p:sldId id="486" r:id="rId12"/>
    <p:sldId id="474" r:id="rId13"/>
    <p:sldId id="490" r:id="rId14"/>
    <p:sldId id="491" r:id="rId15"/>
    <p:sldId id="350" r:id="rId16"/>
    <p:sldId id="295" r:id="rId17"/>
  </p:sldIdLst>
  <p:sldSz cx="12192000" cy="6858000"/>
  <p:notesSz cx="6858000" cy="9144000"/>
  <p:embeddedFontLst>
    <p:embeddedFont>
      <p:font typeface="NanumGothic" panose="020D0604000000000000" pitchFamily="50" charset="-127"/>
      <p:regular r:id="rId20"/>
      <p:bold r:id="rId21"/>
    </p:embeddedFont>
    <p:embeddedFont>
      <p:font typeface="NanumGothic" panose="020D0604000000000000" pitchFamily="50" charset="-127"/>
      <p:regular r:id="rId20"/>
      <p:bold r:id="rId21"/>
    </p:embeddedFont>
    <p:embeddedFont>
      <p:font typeface="NanumGothicExtraBold" panose="020D0904000000000000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DF"/>
    <a:srgbClr val="DADF00"/>
    <a:srgbClr val="DFAE00"/>
    <a:srgbClr val="5F3F00"/>
    <a:srgbClr val="BABF00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9" autoAdjust="0"/>
    <p:restoredTop sz="94663"/>
  </p:normalViewPr>
  <p:slideViewPr>
    <p:cSldViewPr snapToGrid="0" showGuides="1">
      <p:cViewPr varScale="1">
        <p:scale>
          <a:sx n="146" d="100"/>
          <a:sy n="146" d="100"/>
        </p:scale>
        <p:origin x="7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2025-02-27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25FBAA-D309-8660-C0A0-427CE0D6D6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FF149113-FFD7-D964-C13F-2149FCDC90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4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흥보가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4E2D70-D648-720E-7C4D-2C0C3E7B8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36A87B2-DD2D-4BCD-B73E-1981C8CBB1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0F5B5206-72AC-D1A0-BB98-4E9D7F1FFE8D}"/>
              </a:ext>
            </a:extLst>
          </p:cNvPr>
          <p:cNvSpPr txBox="1">
            <a:spLocks/>
          </p:cNvSpPr>
          <p:nvPr/>
        </p:nvSpPr>
        <p:spPr>
          <a:xfrm>
            <a:off x="898088" y="1172082"/>
            <a:ext cx="8404061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판소리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흥보가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의 다른 대목 찾아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45D12C8-A40E-E33D-19EB-766E00A39070}"/>
              </a:ext>
            </a:extLst>
          </p:cNvPr>
          <p:cNvSpPr txBox="1">
            <a:spLocks/>
          </p:cNvSpPr>
          <p:nvPr/>
        </p:nvSpPr>
        <p:spPr>
          <a:xfrm>
            <a:off x="1074643" y="192256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화초장타령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감상하고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내용을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46426B8-80C0-B60F-9CD1-C602C55615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15" y="2587319"/>
            <a:ext cx="9774014" cy="2267266"/>
          </a:xfrm>
          <a:prstGeom prst="rect">
            <a:avLst/>
          </a:prstGeom>
        </p:spPr>
      </p:pic>
      <p:pic>
        <p:nvPicPr>
          <p:cNvPr id="3" name="Ⅲ-5-05 [흥보가] “흥보가” 중 ‘화초장타령'(감상)">
            <a:hlinkClick r:id="" action="ppaction://media"/>
            <a:extLst>
              <a:ext uri="{FF2B5EF4-FFF2-40B4-BE49-F238E27FC236}">
                <a16:creationId xmlns:a16="http://schemas.microsoft.com/office/drawing/2014/main" id="{9E479FF8-52C4-7BCC-49CB-96146808ED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7249" y="2881714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756F5474-84F9-2673-09E0-BDCF0CFF4D2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392A858-8996-E824-88C1-620F2E363974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13D2AC77-4180-CAAA-F1F6-06C7BDF721BD}"/>
              </a:ext>
            </a:extLst>
          </p:cNvPr>
          <p:cNvSpPr txBox="1">
            <a:spLocks/>
          </p:cNvSpPr>
          <p:nvPr/>
        </p:nvSpPr>
        <p:spPr>
          <a:xfrm>
            <a:off x="2070578" y="609093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AA36ABF-0968-FB5B-7E24-EF752BACD3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7052" y="227859"/>
            <a:ext cx="782154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판소리의 </a:t>
            </a:r>
            <a:r>
              <a:rPr kumimoji="1" lang="en-US" altLang="ko-KR" dirty="0"/>
              <a:t>“</a:t>
            </a:r>
            <a:r>
              <a:rPr kumimoji="1" lang="ko-KR" altLang="en-US" dirty="0" err="1"/>
              <a:t>흥보가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다른 장면을 찾아 들어 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재미있는 부분 이야기하기</a:t>
            </a:r>
          </a:p>
        </p:txBody>
      </p:sp>
    </p:spTree>
    <p:extLst>
      <p:ext uri="{BB962C8B-B14F-4D97-AF65-F5344CB8AC3E}">
        <p14:creationId xmlns:p14="http://schemas.microsoft.com/office/powerpoint/2010/main" val="25161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B5916-ACA1-46DD-D6FD-E728A6B5C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D2A747B-8FEC-66F6-FA6A-D0AB9C59879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11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49056F0-C1E7-02C8-4816-49A39625CFB9}"/>
              </a:ext>
            </a:extLst>
          </p:cNvPr>
          <p:cNvSpPr txBox="1">
            <a:spLocks/>
          </p:cNvSpPr>
          <p:nvPr/>
        </p:nvSpPr>
        <p:spPr>
          <a:xfrm>
            <a:off x="898088" y="1172082"/>
            <a:ext cx="8404061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감상한 느낌 나누기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575673BD-A142-D35A-FB5F-8BB17C4F8ED7}"/>
              </a:ext>
            </a:extLst>
          </p:cNvPr>
          <p:cNvSpPr txBox="1">
            <a:spLocks/>
          </p:cNvSpPr>
          <p:nvPr/>
        </p:nvSpPr>
        <p:spPr>
          <a:xfrm>
            <a:off x="1074643" y="192256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감상한 대목의 내용이나 기억나는 재미있는 사설 등을 자유롭게 발표한다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endParaRPr kumimoji="1" lang="en-US" altLang="ko-KR" sz="2400" dirty="0">
              <a:solidFill>
                <a:schemeClr val="tx1"/>
              </a:solidFill>
              <a:latin typeface="나눔고딕" panose="020D0604000000000000" pitchFamily="50" charset="-127"/>
              <a:ea typeface="나눔고딕" panose="020D0604000000000000" pitchFamily="50" charset="-127"/>
            </a:endParaRP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예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)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 흥부가 검은색 비단으로 옷을 해 입고 자랑하는 모습이 새 옷을 입고 좋아하는 저와 비슷하다고 생각했습니다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나도 화초장이 생기면 좋겠습니다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화초장 이름을 기억하려고 노력하는 놀부의 모습이 재미있었습니다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AD577A66-87FF-BCBD-17EE-433D04288A88}"/>
              </a:ext>
            </a:extLst>
          </p:cNvPr>
          <p:cNvSpPr txBox="1">
            <a:spLocks/>
          </p:cNvSpPr>
          <p:nvPr/>
        </p:nvSpPr>
        <p:spPr>
          <a:xfrm>
            <a:off x="8940674" y="276726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B216FEF-567E-EB29-A551-75203EF87543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2">
            <a:extLst>
              <a:ext uri="{FF2B5EF4-FFF2-40B4-BE49-F238E27FC236}">
                <a16:creationId xmlns:a16="http://schemas.microsoft.com/office/drawing/2014/main" id="{C74C3C44-C1BF-1472-FB5E-3C7FB566ED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7052" y="227859"/>
            <a:ext cx="782154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판소리의 </a:t>
            </a:r>
            <a:r>
              <a:rPr kumimoji="1" lang="en-US" altLang="ko-KR" dirty="0"/>
              <a:t>“</a:t>
            </a:r>
            <a:r>
              <a:rPr kumimoji="1" lang="ko-KR" altLang="en-US" dirty="0" err="1"/>
              <a:t>흥보가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다른 장면을 찾아 들어 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재미있는 부분 이야기하기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0255FAAC-6A5C-4987-E67E-6D5024813A6A}"/>
              </a:ext>
            </a:extLst>
          </p:cNvPr>
          <p:cNvSpPr txBox="1">
            <a:spLocks/>
          </p:cNvSpPr>
          <p:nvPr/>
        </p:nvSpPr>
        <p:spPr>
          <a:xfrm>
            <a:off x="2020649" y="619401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343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12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47794" cy="251999"/>
          </a:xfrm>
        </p:spPr>
        <p:txBody>
          <a:bodyPr/>
          <a:lstStyle/>
          <a:p>
            <a:r>
              <a:rPr kumimoji="1" lang="ko-KR" altLang="en-US" dirty="0"/>
              <a:t>정리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4A93F3D-DE06-B529-2BF9-EE7C71E8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425" y="2533117"/>
            <a:ext cx="9969149" cy="2188895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76E67A1-0FD7-5E86-2B18-72B211329297}"/>
              </a:ext>
            </a:extLst>
          </p:cNvPr>
          <p:cNvSpPr txBox="1">
            <a:spLocks/>
          </p:cNvSpPr>
          <p:nvPr/>
        </p:nvSpPr>
        <p:spPr>
          <a:xfrm>
            <a:off x="8965934" y="255017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6B52DE36-4432-E974-4583-EA0403137A01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959DC4D6-F89C-D3CD-20FA-D67E47E7EEC4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147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4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298437"/>
            <a:ext cx="8465211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9" name="텍스트 개체 틀 3">
            <a:extLst>
              <a:ext uri="{FF2B5EF4-FFF2-40B4-BE49-F238E27FC236}">
                <a16:creationId xmlns:a16="http://schemas.microsoft.com/office/drawing/2014/main" id="{673B6A72-02C0-2DED-1EF0-B8839F4143AB}"/>
              </a:ext>
            </a:extLst>
          </p:cNvPr>
          <p:cNvSpPr txBox="1">
            <a:spLocks/>
          </p:cNvSpPr>
          <p:nvPr/>
        </p:nvSpPr>
        <p:spPr>
          <a:xfrm>
            <a:off x="985021" y="998587"/>
            <a:ext cx="9927678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다양한 판소리 영상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FD56871-215E-83D8-AA7A-62B2F7207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021" y="1939369"/>
            <a:ext cx="9711342" cy="4249671"/>
          </a:xfrm>
          <a:prstGeom prst="rect">
            <a:avLst/>
          </a:prstGeom>
        </p:spPr>
      </p:pic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0E31F41F-E18E-8DAA-2C27-68A0D085D5F0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70B65E75-3CA6-463D-3A1E-854FF953AE7A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7CD8AA94-05AD-5A5A-8B57-7FC8BBF3257F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36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A2E6866F-53FC-960D-9CFD-1F377870B4D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7D1BCBDF-47E7-37B4-86EA-8677DCC7259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8701" y="2809135"/>
            <a:ext cx="8814598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4400" dirty="0"/>
              <a:t>판소리의 특징을 이해하며 감상할 수 있어요</a:t>
            </a:r>
            <a:r>
              <a:rPr kumimoji="1" lang="en-US" altLang="ko-KR" sz="4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9BCFD2AF-711D-084D-D203-AA631B92B1F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그림으로 판소리 알아보기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AF62AD3-8613-BB20-9085-FE795A5AD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6382" y="935834"/>
            <a:ext cx="6526210" cy="5736880"/>
          </a:xfrm>
          <a:prstGeom prst="rect">
            <a:avLst/>
          </a:prstGeom>
        </p:spPr>
      </p:pic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F107C7C1-940C-75E5-3C70-182D2B978B26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FA59EC8-14DE-906F-2C92-130BF7C0B718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F8A636E9-ED77-5580-948C-83F17F878D18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71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D3976-7AE2-1934-5EA7-B58C9A48B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FEEB8E6-8D30-A414-4A80-246B2024BFD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0CF307-005A-573C-B489-B98924505FF5}"/>
              </a:ext>
            </a:extLst>
          </p:cNvPr>
          <p:cNvSpPr txBox="1">
            <a:spLocks/>
          </p:cNvSpPr>
          <p:nvPr/>
        </p:nvSpPr>
        <p:spPr>
          <a:xfrm>
            <a:off x="898089" y="940498"/>
            <a:ext cx="7280400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소리꾼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고수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,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청중의 역할 이해하기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8DD5AEB3-D47A-213A-4DC1-58787678C1F1}"/>
              </a:ext>
            </a:extLst>
          </p:cNvPr>
          <p:cNvSpPr txBox="1">
            <a:spLocks/>
          </p:cNvSpPr>
          <p:nvPr/>
        </p:nvSpPr>
        <p:spPr>
          <a:xfrm>
            <a:off x="1074643" y="192256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교과서 삽화를 참고하여 소리꾼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고수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청중의 역할을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kumimoji="1" lang="en-US" altLang="ko-KR" sz="2400" dirty="0">
              <a:solidFill>
                <a:schemeClr val="tx1"/>
              </a:solidFill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85B8B6A5-A462-8CDE-FA67-AF89A9F6E1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291" y="2411397"/>
            <a:ext cx="8103418" cy="3775814"/>
          </a:xfrm>
          <a:prstGeom prst="rect">
            <a:avLst/>
          </a:prstGeom>
        </p:spPr>
      </p:pic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09C33923-FA97-B60D-DE70-94800164A053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A5A4D55B-3F7B-A28F-1AD4-B1E94A16D6D2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B2EBCCFA-FAFA-717A-30B9-1307D09C5DEA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5" name="텍스트 개체 틀 2">
            <a:extLst>
              <a:ext uri="{FF2B5EF4-FFF2-40B4-BE49-F238E27FC236}">
                <a16:creationId xmlns:a16="http://schemas.microsoft.com/office/drawing/2014/main" id="{37A3697D-AD21-2F97-2FA9-F0B1391F3D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1 : </a:t>
            </a:r>
            <a:r>
              <a:rPr kumimoji="1" lang="ko-KR" altLang="en-US" dirty="0"/>
              <a:t>그림으로 판소리 알아보기</a:t>
            </a:r>
          </a:p>
        </p:txBody>
      </p:sp>
    </p:spTree>
    <p:extLst>
      <p:ext uri="{BB962C8B-B14F-4D97-AF65-F5344CB8AC3E}">
        <p14:creationId xmlns:p14="http://schemas.microsoft.com/office/powerpoint/2010/main" val="3998950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343F0-3EFB-EC98-67D8-C1734AD0F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6823E8A-F136-44F5-D0D4-CBBEA006C6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F03899F2-C483-CB91-44FD-252C3F2078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546553" cy="251999"/>
          </a:xfrm>
        </p:spPr>
        <p:txBody>
          <a:bodyPr/>
          <a:lstStyle/>
          <a:p>
            <a:r>
              <a:rPr kumimoji="1" lang="ko-KR" altLang="en-US" sz="1950" dirty="0"/>
              <a:t>활동 </a:t>
            </a:r>
            <a:r>
              <a:rPr kumimoji="1" lang="en-US" altLang="ko-KR" sz="1950" dirty="0"/>
              <a:t>2 : </a:t>
            </a:r>
            <a:r>
              <a:rPr kumimoji="1" lang="ko-KR" altLang="en-US" sz="1950" dirty="0"/>
              <a:t>흥부전의 이야기를 알아보고 판소리 </a:t>
            </a:r>
            <a:r>
              <a:rPr kumimoji="1" lang="en-US" altLang="ko-KR" sz="1950" dirty="0"/>
              <a:t>“</a:t>
            </a:r>
            <a:r>
              <a:rPr kumimoji="1" lang="ko-KR" altLang="en-US" sz="1950" dirty="0" err="1"/>
              <a:t>흥보가</a:t>
            </a:r>
            <a:r>
              <a:rPr kumimoji="1" lang="en-US" altLang="ko-KR" sz="1950" dirty="0"/>
              <a:t>” </a:t>
            </a:r>
            <a:r>
              <a:rPr kumimoji="1" lang="ko-KR" altLang="en-US" sz="1950" dirty="0"/>
              <a:t>중 </a:t>
            </a:r>
            <a:r>
              <a:rPr kumimoji="1" lang="en-US" altLang="ko-KR" sz="1950" dirty="0"/>
              <a:t>‘</a:t>
            </a:r>
            <a:r>
              <a:rPr kumimoji="1" lang="ko-KR" altLang="en-US" sz="1950" dirty="0" err="1"/>
              <a:t>박타는</a:t>
            </a:r>
            <a:r>
              <a:rPr kumimoji="1" lang="ko-KR" altLang="en-US" sz="1950" dirty="0"/>
              <a:t> 대목</a:t>
            </a:r>
            <a:r>
              <a:rPr kumimoji="1" lang="en-US" altLang="ko-KR" sz="1950" dirty="0"/>
              <a:t>’ </a:t>
            </a:r>
            <a:r>
              <a:rPr kumimoji="1" lang="ko-KR" altLang="en-US" sz="1950" dirty="0"/>
              <a:t>감상하기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7D12B383-82B4-9CFF-2793-C11599910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9905" y="2074594"/>
            <a:ext cx="6439799" cy="2886478"/>
          </a:xfrm>
          <a:prstGeom prst="rect">
            <a:avLst/>
          </a:prstGeom>
        </p:spPr>
      </p:pic>
      <p:pic>
        <p:nvPicPr>
          <p:cNvPr id="7" name="Ⅲ-5-01 [흥보가] “흥보가” 중 ‘박타는 대목’(감상)">
            <a:hlinkClick r:id="" action="ppaction://media"/>
            <a:extLst>
              <a:ext uri="{FF2B5EF4-FFF2-40B4-BE49-F238E27FC236}">
                <a16:creationId xmlns:a16="http://schemas.microsoft.com/office/drawing/2014/main" id="{0AF82B7D-984B-AE23-E30B-8F68B4745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8977" y="3577910"/>
            <a:ext cx="406400" cy="406400"/>
          </a:xfrm>
          <a:prstGeom prst="rect">
            <a:avLst/>
          </a:prstGeom>
        </p:spPr>
      </p:pic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F8170CD9-DB90-DF73-D533-B9E15CED4F5F}"/>
              </a:ext>
            </a:extLst>
          </p:cNvPr>
          <p:cNvSpPr txBox="1">
            <a:spLocks/>
          </p:cNvSpPr>
          <p:nvPr/>
        </p:nvSpPr>
        <p:spPr>
          <a:xfrm>
            <a:off x="9057368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텍스트 개체 틀 1">
            <a:extLst>
              <a:ext uri="{FF2B5EF4-FFF2-40B4-BE49-F238E27FC236}">
                <a16:creationId xmlns:a16="http://schemas.microsoft.com/office/drawing/2014/main" id="{3EEC7FF9-04CD-095D-9859-B2482723FD6E}"/>
              </a:ext>
            </a:extLst>
          </p:cNvPr>
          <p:cNvSpPr txBox="1">
            <a:spLocks/>
          </p:cNvSpPr>
          <p:nvPr/>
        </p:nvSpPr>
        <p:spPr>
          <a:xfrm>
            <a:off x="11440852" y="515343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E42DE0CC-74D0-0E40-3450-13ED880DED85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BE4731-FF6A-8AB0-BFCE-109B8E20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EE11420-B999-CB1F-533F-EBC768D9732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358DB12D-4591-83BC-CEFC-884D336DD6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판소리를 들으며 추임새를 넣어 보고 느낌 발표하기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108A84BC-DC46-A52E-BFA6-CB830E1451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8934" y="1179066"/>
            <a:ext cx="6687483" cy="5306165"/>
          </a:xfrm>
          <a:prstGeom prst="rect">
            <a:avLst/>
          </a:prstGeom>
        </p:spPr>
      </p:pic>
      <p:pic>
        <p:nvPicPr>
          <p:cNvPr id="12" name="Ⅲ-5-02 [흥보가] 추임새(전문가)">
            <a:hlinkClick r:id="" action="ppaction://media"/>
            <a:extLst>
              <a:ext uri="{FF2B5EF4-FFF2-40B4-BE49-F238E27FC236}">
                <a16:creationId xmlns:a16="http://schemas.microsoft.com/office/drawing/2014/main" id="{F18555C0-13EA-0F99-3744-983641ECE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66275" y="5063178"/>
            <a:ext cx="406400" cy="406400"/>
          </a:xfrm>
          <a:prstGeom prst="rect">
            <a:avLst/>
          </a:prstGeom>
        </p:spPr>
      </p:pic>
      <p:pic>
        <p:nvPicPr>
          <p:cNvPr id="13" name="Ⅲ-5-03 [흥보가] 추임새">
            <a:hlinkClick r:id="" action="ppaction://media"/>
            <a:extLst>
              <a:ext uri="{FF2B5EF4-FFF2-40B4-BE49-F238E27FC236}">
                <a16:creationId xmlns:a16="http://schemas.microsoft.com/office/drawing/2014/main" id="{C5712AE0-489E-ECC0-C09A-FAADCAF113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46935" y="5063178"/>
            <a:ext cx="406400" cy="406400"/>
          </a:xfrm>
          <a:prstGeom prst="rect">
            <a:avLst/>
          </a:prstGeom>
        </p:spPr>
      </p:pic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CF33A00F-90CA-7CDF-7F81-DE1B91E9046A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6" name="텍스트 개체 틀 1">
            <a:extLst>
              <a:ext uri="{FF2B5EF4-FFF2-40B4-BE49-F238E27FC236}">
                <a16:creationId xmlns:a16="http://schemas.microsoft.com/office/drawing/2014/main" id="{E067AF1E-BAE4-9A5D-3D18-4F86ABF1166E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7" name="텍스트 개체 틀 1">
            <a:extLst>
              <a:ext uri="{FF2B5EF4-FFF2-40B4-BE49-F238E27FC236}">
                <a16:creationId xmlns:a16="http://schemas.microsoft.com/office/drawing/2014/main" id="{18E6A3FA-291A-8B41-2E7D-67825D47A152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88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C3049-22E9-A1B0-8E54-CAABC1D9D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9C900FE-8B30-4D14-E285-146B01571A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42BEFE5-3524-206F-1587-C81AA16F60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8434731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3 : </a:t>
            </a:r>
            <a:r>
              <a:rPr kumimoji="1" lang="ko-KR" altLang="en-US" dirty="0"/>
              <a:t>판소리를 들으며 추임새를 넣어 보고 느낌 발표하기</a:t>
            </a: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0B96013F-4F9C-C8AD-3295-7767FA117CD1}"/>
              </a:ext>
            </a:extLst>
          </p:cNvPr>
          <p:cNvSpPr txBox="1">
            <a:spLocks/>
          </p:cNvSpPr>
          <p:nvPr/>
        </p:nvSpPr>
        <p:spPr>
          <a:xfrm>
            <a:off x="678358" y="1241632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추임새를 손으로 표현해 가며 익힌다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F8047DB-2699-8734-2FC3-7BB7BE702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15" y="2015415"/>
            <a:ext cx="7840169" cy="3600953"/>
          </a:xfrm>
          <a:prstGeom prst="rect">
            <a:avLst/>
          </a:prstGeom>
        </p:spPr>
      </p:pic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BD90303B-0D83-C27F-2CA9-DD578056761D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8BA0EB06-81E1-DE91-22AD-8EA64A6697D5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C78451A4-A012-DBC7-7AF4-0A0A9B303C2B}"/>
              </a:ext>
            </a:extLst>
          </p:cNvPr>
          <p:cNvSpPr txBox="1">
            <a:spLocks/>
          </p:cNvSpPr>
          <p:nvPr/>
        </p:nvSpPr>
        <p:spPr>
          <a:xfrm>
            <a:off x="812335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953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CBD92-C4C2-D9B0-AFFF-BFF38364F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AFA11FE7-7FE1-737E-9D60-060070D526F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38289" y="6485231"/>
            <a:ext cx="3097666" cy="187483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8" name="텍스트 개체 틀 2">
            <a:extLst>
              <a:ext uri="{FF2B5EF4-FFF2-40B4-BE49-F238E27FC236}">
                <a16:creationId xmlns:a16="http://schemas.microsoft.com/office/drawing/2014/main" id="{81589C28-CD8C-255E-8F8B-CFF7BEB800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7052" y="227859"/>
            <a:ext cx="7821547" cy="251999"/>
          </a:xfrm>
        </p:spPr>
        <p:txBody>
          <a:bodyPr/>
          <a:lstStyle/>
          <a:p>
            <a:r>
              <a:rPr kumimoji="1" lang="ko-KR" altLang="en-US" dirty="0"/>
              <a:t>활동 </a:t>
            </a:r>
            <a:r>
              <a:rPr kumimoji="1" lang="en-US" altLang="ko-KR" dirty="0"/>
              <a:t>4 : </a:t>
            </a:r>
            <a:r>
              <a:rPr kumimoji="1" lang="ko-KR" altLang="en-US" dirty="0"/>
              <a:t>판소리의 </a:t>
            </a:r>
            <a:r>
              <a:rPr kumimoji="1" lang="en-US" altLang="ko-KR" dirty="0"/>
              <a:t>“</a:t>
            </a:r>
            <a:r>
              <a:rPr kumimoji="1" lang="ko-KR" altLang="en-US" dirty="0" err="1"/>
              <a:t>흥보가</a:t>
            </a:r>
            <a:r>
              <a:rPr kumimoji="1" lang="en-US" altLang="ko-KR" dirty="0"/>
              <a:t>”</a:t>
            </a:r>
            <a:r>
              <a:rPr kumimoji="1" lang="ko-KR" altLang="en-US" dirty="0"/>
              <a:t>의 다른 장면을 찾아 들어 보고</a:t>
            </a:r>
            <a:r>
              <a:rPr kumimoji="1" lang="en-US" altLang="ko-KR" dirty="0"/>
              <a:t>, </a:t>
            </a:r>
            <a:r>
              <a:rPr kumimoji="1" lang="ko-KR" altLang="en-US" dirty="0"/>
              <a:t>재미있는 부분 이야기하기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5FD68B7-98DD-3380-9833-45767086626C}"/>
              </a:ext>
            </a:extLst>
          </p:cNvPr>
          <p:cNvSpPr txBox="1">
            <a:spLocks/>
          </p:cNvSpPr>
          <p:nvPr/>
        </p:nvSpPr>
        <p:spPr>
          <a:xfrm>
            <a:off x="898088" y="1172082"/>
            <a:ext cx="8404061" cy="541906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3200" dirty="0">
                <a:latin typeface="NanumGothicExtraBold" pitchFamily="2" charset="-127"/>
                <a:ea typeface="NanumGothicExtraBold" pitchFamily="2" charset="-127"/>
              </a:rPr>
              <a:t>▶ 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판소리 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“</a:t>
            </a:r>
            <a:r>
              <a:rPr kumimoji="1" lang="ko-KR" altLang="en-US" sz="32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흥보가</a:t>
            </a:r>
            <a:r>
              <a:rPr kumimoji="1" lang="en-US" altLang="ko-K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”</a:t>
            </a:r>
            <a:r>
              <a:rPr kumimoji="1" lang="ko-KR" altLang="en-US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의 다른 대목 찾아 감상하기</a:t>
            </a:r>
            <a:endParaRPr kumimoji="1" lang="en-US" altLang="ko-K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4" name="텍스트 개체 틀 3">
            <a:extLst>
              <a:ext uri="{FF2B5EF4-FFF2-40B4-BE49-F238E27FC236}">
                <a16:creationId xmlns:a16="http://schemas.microsoft.com/office/drawing/2014/main" id="{3A902A6A-BAA7-9A91-2C40-5E5D6C6408CC}"/>
              </a:ext>
            </a:extLst>
          </p:cNvPr>
          <p:cNvSpPr txBox="1">
            <a:spLocks/>
          </p:cNvSpPr>
          <p:nvPr/>
        </p:nvSpPr>
        <p:spPr>
          <a:xfrm>
            <a:off x="1074643" y="1922568"/>
            <a:ext cx="10302418" cy="548735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〮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‘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비단타령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’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을 감상하고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, </a:t>
            </a:r>
            <a:r>
              <a:rPr kumimoji="1" lang="ko-KR" altLang="en-US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그 내용을 알아봅시다</a:t>
            </a:r>
            <a:r>
              <a:rPr kumimoji="1" lang="en-US" altLang="ko-KR" sz="2400" dirty="0">
                <a:solidFill>
                  <a:schemeClr val="tx1"/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.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7193CB70-087A-41BA-02B6-0129D410F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289" y="2599866"/>
            <a:ext cx="9840698" cy="2600688"/>
          </a:xfrm>
          <a:prstGeom prst="rect">
            <a:avLst/>
          </a:prstGeom>
        </p:spPr>
      </p:pic>
      <p:pic>
        <p:nvPicPr>
          <p:cNvPr id="3" name="Ⅲ-5-04 [흥보가] “흥보가” 중 ‘비단타령'(감상)">
            <a:hlinkClick r:id="" action="ppaction://media"/>
            <a:extLst>
              <a:ext uri="{FF2B5EF4-FFF2-40B4-BE49-F238E27FC236}">
                <a16:creationId xmlns:a16="http://schemas.microsoft.com/office/drawing/2014/main" id="{3825896F-3BE8-F567-EAC7-19AF5B1F07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07946" y="2939695"/>
            <a:ext cx="406400" cy="406400"/>
          </a:xfrm>
          <a:prstGeom prst="rect">
            <a:avLst/>
          </a:prstGeom>
        </p:spPr>
      </p:pic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CC0BCD87-2F3B-BBCD-FF78-8051F4303292}"/>
              </a:ext>
            </a:extLst>
          </p:cNvPr>
          <p:cNvSpPr txBox="1">
            <a:spLocks/>
          </p:cNvSpPr>
          <p:nvPr/>
        </p:nvSpPr>
        <p:spPr>
          <a:xfrm>
            <a:off x="8965934" y="241661"/>
            <a:ext cx="2967798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AA5EF5F-F868-0BB6-9122-344ADC31B7F6}"/>
              </a:ext>
            </a:extLst>
          </p:cNvPr>
          <p:cNvSpPr txBox="1">
            <a:spLocks/>
          </p:cNvSpPr>
          <p:nvPr/>
        </p:nvSpPr>
        <p:spPr>
          <a:xfrm>
            <a:off x="11313268" y="532561"/>
            <a:ext cx="55819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>
                <a:solidFill>
                  <a:schemeClr val="bg1"/>
                </a:solidFill>
              </a:rPr>
              <a:t>흥보가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32B33A5-F14E-DBB5-7555-9559501C484E}"/>
              </a:ext>
            </a:extLst>
          </p:cNvPr>
          <p:cNvSpPr txBox="1">
            <a:spLocks/>
          </p:cNvSpPr>
          <p:nvPr/>
        </p:nvSpPr>
        <p:spPr>
          <a:xfrm>
            <a:off x="2046775" y="605858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60~61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1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15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7313</TotalTime>
  <Words>431</Words>
  <Application>Microsoft Office PowerPoint</Application>
  <PresentationFormat>와이드스크린</PresentationFormat>
  <Paragraphs>75</Paragraphs>
  <Slides>13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13</vt:i4>
      </vt:variant>
    </vt:vector>
  </HeadingPairs>
  <TitlesOfParts>
    <vt:vector size="22" baseType="lpstr">
      <vt:lpstr>NanumGothic</vt:lpstr>
      <vt:lpstr>Arial</vt:lpstr>
      <vt:lpstr>맑은 고딕</vt:lpstr>
      <vt:lpstr>NanumGothicExtraBold</vt:lpstr>
      <vt:lpstr>NanumGothic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황근식</dc:creator>
  <cp:lastModifiedBy>USER</cp:lastModifiedBy>
  <cp:revision>181</cp:revision>
  <dcterms:created xsi:type="dcterms:W3CDTF">2024-07-03T01:17:18Z</dcterms:created>
  <dcterms:modified xsi:type="dcterms:W3CDTF">2025-02-27T05:46:40Z</dcterms:modified>
</cp:coreProperties>
</file>