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67" r:id="rId8"/>
    <p:sldId id="368" r:id="rId9"/>
    <p:sldId id="373" r:id="rId10"/>
    <p:sldId id="309" r:id="rId11"/>
    <p:sldId id="372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CCB9-0693-B83A-CBCF-B3871E49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4C1774-A3F3-6F41-F2C7-F94B72AD4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EC67D3-BFAD-BBF3-2E52-D48DCA164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F8A142-424F-36BD-5759-DDE3CB806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0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F0E66-0CD9-8813-F874-7BFA90CE5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E0FEF79-979E-7312-699A-C6FEF79B3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663E4C-1C9C-AE58-0B99-4EE28DF6A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F17630-7DB6-DFBE-04A7-4492D9A98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3771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아리랑 엄마 사랑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가족과 관련된 경험을 나누어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856E7A1C-8501-7FE2-85F9-A74C5E6058B9}"/>
              </a:ext>
            </a:extLst>
          </p:cNvPr>
          <p:cNvSpPr txBox="1">
            <a:spLocks/>
          </p:cNvSpPr>
          <p:nvPr/>
        </p:nvSpPr>
        <p:spPr>
          <a:xfrm>
            <a:off x="3184209" y="2559091"/>
            <a:ext cx="2079295" cy="49003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설날에 할머니 댁에 가서 맛있는 떡국을 먹었던 기억이 떠올라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34" y="2580260"/>
            <a:ext cx="268672" cy="27900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8A77774-C57F-C756-F0D4-E808705C3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402582-8125-F967-AC1A-8F7DE8F5C061}"/>
              </a:ext>
            </a:extLst>
          </p:cNvPr>
          <p:cNvSpPr txBox="1">
            <a:spLocks/>
          </p:cNvSpPr>
          <p:nvPr/>
        </p:nvSpPr>
        <p:spPr>
          <a:xfrm>
            <a:off x="6648456" y="2559091"/>
            <a:ext cx="2079295" cy="49003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아빠와 주말마다 운동했던 일이 생각나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감사의 마음을 담은 노랫말을 만들고</a:t>
            </a:r>
            <a:r>
              <a:rPr kumimoji="1" lang="en-US" altLang="ko-KR" sz="3200" dirty="0"/>
              <a:t>, </a:t>
            </a:r>
          </a:p>
          <a:p>
            <a:pPr indent="0" algn="ctr">
              <a:buNone/>
            </a:pPr>
            <a:r>
              <a:rPr kumimoji="1" lang="ko-KR" altLang="en-US" sz="3200" dirty="0"/>
              <a:t>가족에게 음악 선물을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6D7C2B9-BC20-0F9D-875F-CECD04F0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E2F9EEB-38AA-F22C-51B7-B6D69D8236D4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F181F8A-7BDF-26AF-B845-9569D487EF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2265914-D7BE-BCF4-6919-2D85C2C4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454" y="944413"/>
            <a:ext cx="4357356" cy="579636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노랫말의 의미를 생각하며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587ACD2-AE3D-438C-E893-020EFD07ACD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E12D4F-1DA1-6E03-9EC9-4D3B0933E456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4C06E14-D2CD-BFB9-8A3F-F5192B07CEF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99432065-BCA5-AB87-1D20-406166EEEA0F}"/>
              </a:ext>
            </a:extLst>
          </p:cNvPr>
          <p:cNvSpPr txBox="1">
            <a:spLocks/>
          </p:cNvSpPr>
          <p:nvPr/>
        </p:nvSpPr>
        <p:spPr>
          <a:xfrm>
            <a:off x="2911984" y="228020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C82EB3D3-6D05-B62D-0374-A1084DE9082B}"/>
              </a:ext>
            </a:extLst>
          </p:cNvPr>
          <p:cNvSpPr txBox="1">
            <a:spLocks/>
          </p:cNvSpPr>
          <p:nvPr/>
        </p:nvSpPr>
        <p:spPr>
          <a:xfrm>
            <a:off x="2911984" y="328279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0" name="5-1-6-01 [아리랑 엄마 사랑] 노래">
            <a:hlinkClick r:id="" action="ppaction://media"/>
            <a:extLst>
              <a:ext uri="{FF2B5EF4-FFF2-40B4-BE49-F238E27FC236}">
                <a16:creationId xmlns:a16="http://schemas.microsoft.com/office/drawing/2014/main" id="{45412966-A6A1-DB90-FDDC-791A988F8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9380" y="1730600"/>
            <a:ext cx="528609" cy="528609"/>
          </a:xfrm>
          <a:prstGeom prst="rect">
            <a:avLst/>
          </a:prstGeom>
        </p:spPr>
      </p:pic>
      <p:pic>
        <p:nvPicPr>
          <p:cNvPr id="21" name="5-1-6-02 [아리랑 엄마 사랑] 반주">
            <a:hlinkClick r:id="" action="ppaction://media"/>
            <a:extLst>
              <a:ext uri="{FF2B5EF4-FFF2-40B4-BE49-F238E27FC236}">
                <a16:creationId xmlns:a16="http://schemas.microsoft.com/office/drawing/2014/main" id="{18EA7F84-F0C4-8491-133F-1DAE468763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9380" y="2726836"/>
            <a:ext cx="528609" cy="52860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D59923C-DADD-81EC-49B2-B5DC34F6D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266" y="1812407"/>
            <a:ext cx="3462999" cy="4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5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0DCA-30A0-4559-B85B-32B312F9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10F930-C43B-789D-C12E-1707151A57B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     </a:t>
            </a:r>
            <a:r>
              <a:rPr kumimoji="1" lang="ko-KR" altLang="en-US" dirty="0"/>
              <a:t>부분을 감사의 마음을 담은 노랫말로 바꾸어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6A7A04-F924-943F-88B5-D08C596718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0C9450-50F7-64A9-5FF3-ECCEE672A1C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31E958B-2FD4-A376-50A8-0904F8E72653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 바꾸는 방법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DD80D1B-F30D-5614-64D4-48AF60679B0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964ECC9-E640-D1B4-A9E2-53EABAE9932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7653BE6-B288-687E-0DFA-68F82510F999}"/>
              </a:ext>
            </a:extLst>
          </p:cNvPr>
          <p:cNvSpPr/>
          <p:nvPr/>
        </p:nvSpPr>
        <p:spPr>
          <a:xfrm>
            <a:off x="1651820" y="298437"/>
            <a:ext cx="334296" cy="237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ECC0A-BEC3-26A4-8EA5-1D5160929355}"/>
              </a:ext>
            </a:extLst>
          </p:cNvPr>
          <p:cNvSpPr txBox="1"/>
          <p:nvPr/>
        </p:nvSpPr>
        <p:spPr>
          <a:xfrm>
            <a:off x="1077150" y="1541072"/>
            <a:ext cx="9453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마디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9~12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노랫말을 다시 읽습니다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리듬꼴을 확인하고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리듬을 분할하거나 합쳐서 노랫말을 만들 수 있음을 이해합니다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10FD436-249C-3A61-B47D-A7706FCA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559" y="2448252"/>
            <a:ext cx="4763165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11FF-DDB0-83CC-AFF2-4FC20684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2C1D0BF-E203-D4CC-002A-17252DF48F4F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     </a:t>
            </a:r>
            <a:r>
              <a:rPr kumimoji="1" lang="ko-KR" altLang="en-US" dirty="0"/>
              <a:t>부분을 감사의 마음을 담은 노랫말로 바꾸어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AEC197-7209-4D81-365D-8495BB67C7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7081027-F8FA-6216-5B8E-276A173F4FC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2226046-FFD1-BBC5-E8EC-48AB774DFB05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    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부분의 노랫말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02899B0-53C6-DA90-ABD2-7B727F1534B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3D953F7-312F-6ED4-7011-875BF8FDD22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D758C1F-6CF5-2619-2396-3B721A8EFFD6}"/>
              </a:ext>
            </a:extLst>
          </p:cNvPr>
          <p:cNvSpPr/>
          <p:nvPr/>
        </p:nvSpPr>
        <p:spPr>
          <a:xfrm>
            <a:off x="1651820" y="298437"/>
            <a:ext cx="334296" cy="237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96DAD-1163-0171-47F3-F79A62860573}"/>
              </a:ext>
            </a:extLst>
          </p:cNvPr>
          <p:cNvSpPr txBox="1"/>
          <p:nvPr/>
        </p:nvSpPr>
        <p:spPr>
          <a:xfrm>
            <a:off x="1077150" y="1541072"/>
            <a:ext cx="945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가족 중 감사한 분을 떠올려 봅시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16F7B8B-E4C7-4314-8FA2-6E0D7CCF1433}"/>
              </a:ext>
            </a:extLst>
          </p:cNvPr>
          <p:cNvSpPr/>
          <p:nvPr/>
        </p:nvSpPr>
        <p:spPr>
          <a:xfrm>
            <a:off x="1176990" y="1106096"/>
            <a:ext cx="334296" cy="237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4F58C-925D-8CB4-79DC-9AB5C4FF9673}"/>
              </a:ext>
            </a:extLst>
          </p:cNvPr>
          <p:cNvSpPr txBox="1"/>
          <p:nvPr/>
        </p:nvSpPr>
        <p:spPr>
          <a:xfrm>
            <a:off x="1077149" y="2676662"/>
            <a:ext cx="8715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감사한 분과의 추억이나 일화를 떠올리고 마디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9~12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의 노랫말을 바꾸어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262100B-E555-4F2E-56C7-1278631F8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12" y="1963594"/>
            <a:ext cx="2824739" cy="32059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9DBB206-F30D-EF3E-5C55-B2E6BE4CD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644" y="3020825"/>
            <a:ext cx="8069506" cy="34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가족과 관련된 다양한 악곡을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C00CC24-E3A9-1539-0CE6-D344A5EDD35F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가족과 관련된 다양한 악곡</a:t>
            </a:r>
            <a:r>
              <a:rPr lang="en-US" altLang="ko-KR" sz="2800" dirty="0">
                <a:solidFill>
                  <a:srgbClr val="211D1E"/>
                </a:solidFill>
                <a:latin typeface="Sandoll GothicNeo1 TTF 05 Md"/>
              </a:rPr>
              <a:t> </a:t>
            </a:r>
            <a:r>
              <a:rPr lang="ko-KR" altLang="en-US" sz="2800" dirty="0">
                <a:solidFill>
                  <a:srgbClr val="211D1E"/>
                </a:solidFill>
                <a:latin typeface="Sandoll GothicNeo1 TTF 05 Md"/>
              </a:rPr>
              <a:t>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87BF19B-C66C-E2D5-99E4-DFB15979427E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7D117BF-B1D8-1ECF-3F5E-23881E161FA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2D96D54-1AAC-5DC7-E647-B983CB965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644" y="2184167"/>
            <a:ext cx="7767493" cy="781239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5CA64DAC-211C-DB57-9556-ABD9776E8D3A}"/>
              </a:ext>
            </a:extLst>
          </p:cNvPr>
          <p:cNvSpPr txBox="1">
            <a:spLocks/>
          </p:cNvSpPr>
          <p:nvPr/>
        </p:nvSpPr>
        <p:spPr>
          <a:xfrm>
            <a:off x="792000" y="3881307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가족과 관련된 악곡</a:t>
            </a:r>
            <a:r>
              <a:rPr lang="en-US" altLang="ko-KR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 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감상하</a:t>
            </a:r>
            <a:r>
              <a:rPr lang="ko-KR" altLang="en-US" sz="2800" dirty="0">
                <a:solidFill>
                  <a:srgbClr val="211D1E"/>
                </a:solidFill>
                <a:latin typeface="Sandoll GothicNeo1 TTF 05 Md"/>
              </a:rPr>
              <a:t>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03971-F607-D99C-CBD3-F9C672F388A5}"/>
              </a:ext>
            </a:extLst>
          </p:cNvPr>
          <p:cNvSpPr txBox="1"/>
          <p:nvPr/>
        </p:nvSpPr>
        <p:spPr>
          <a:xfrm>
            <a:off x="1061875" y="4481874"/>
            <a:ext cx="945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친구들과 함께 찾은 노래 중 몇 곡을 고르고 선택한 이유를 이야기 나누어 봅시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DE6EC79-5EBE-E429-DEA3-DB42A88B2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644" y="4957884"/>
            <a:ext cx="6760646" cy="362336"/>
          </a:xfrm>
          <a:prstGeom prst="rect">
            <a:avLst/>
          </a:prstGeom>
        </p:spPr>
      </p:pic>
      <p:pic>
        <p:nvPicPr>
          <p:cNvPr id="19" name="5-1-6-03 [아리랑 엄마 사랑] '우리 할머니'(감상)">
            <a:hlinkClick r:id="" action="ppaction://media"/>
            <a:extLst>
              <a:ext uri="{FF2B5EF4-FFF2-40B4-BE49-F238E27FC236}">
                <a16:creationId xmlns:a16="http://schemas.microsoft.com/office/drawing/2014/main" id="{93EC5EB3-0AB8-F7CD-3BCA-8C7A454BA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3881" y="1694847"/>
            <a:ext cx="526562" cy="526562"/>
          </a:xfrm>
          <a:prstGeom prst="rect">
            <a:avLst/>
          </a:prstGeom>
        </p:spPr>
      </p:pic>
      <p:pic>
        <p:nvPicPr>
          <p:cNvPr id="20" name="5-1-6-04 [아리랑 엄마 사랑] '아빠 사랑해요'(감상)">
            <a:hlinkClick r:id="" action="ppaction://media"/>
            <a:extLst>
              <a:ext uri="{FF2B5EF4-FFF2-40B4-BE49-F238E27FC236}">
                <a16:creationId xmlns:a16="http://schemas.microsoft.com/office/drawing/2014/main" id="{F5C35E04-8DDA-E0EC-A61A-2438CBFB68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5309" y="1694847"/>
            <a:ext cx="526562" cy="5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0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9DC7C-C810-5A7C-B149-9EDD1B95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B05A8C-75AE-7B1F-495D-687CD18D16F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9052B6D-DCF0-8151-48E1-DE0FA7BD4D3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가족을 사랑하는 마음을 담은 음악 선물을 준비해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592EDC5-A25B-0F84-D9C2-EDD49D670EFA}"/>
              </a:ext>
            </a:extLst>
          </p:cNvPr>
          <p:cNvSpPr txBox="1">
            <a:spLocks/>
          </p:cNvSpPr>
          <p:nvPr/>
        </p:nvSpPr>
        <p:spPr>
          <a:xfrm>
            <a:off x="792001" y="937728"/>
            <a:ext cx="414379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 선물 계획 세우기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55A58-688B-D7CE-173E-912C81F8DD43}"/>
              </a:ext>
            </a:extLst>
          </p:cNvPr>
          <p:cNvSpPr txBox="1"/>
          <p:nvPr/>
        </p:nvSpPr>
        <p:spPr>
          <a:xfrm>
            <a:off x="1077150" y="1541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가족에게 음악 선물을 드릴 계획을 세워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봅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AFDFA83-AA84-5CE8-0949-A995FAEFDFE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C15A168-23A7-4BF1-3B8B-D77C852352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16E530C-3534-05D0-ABDB-A212ADAA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89" y="1985139"/>
            <a:ext cx="5890261" cy="3125795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4BF5906C-C17B-B529-3D48-745FD3C75F12}"/>
              </a:ext>
            </a:extLst>
          </p:cNvPr>
          <p:cNvSpPr txBox="1">
            <a:spLocks/>
          </p:cNvSpPr>
          <p:nvPr/>
        </p:nvSpPr>
        <p:spPr>
          <a:xfrm>
            <a:off x="824614" y="5391663"/>
            <a:ext cx="414379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 선물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05A901-97F7-92D1-6693-15DC99734088}"/>
              </a:ext>
            </a:extLst>
          </p:cNvPr>
          <p:cNvSpPr txBox="1"/>
          <p:nvPr/>
        </p:nvSpPr>
        <p:spPr>
          <a:xfrm>
            <a:off x="1109763" y="5995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계획한 것을 바탕으로 음악 선물을 만들어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봅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519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9D98D7D-F3A0-6B73-0CE7-52A9828CE82D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5E0F3-7FC0-A98B-D0B4-A3EBD9EAC13C}"/>
              </a:ext>
            </a:extLst>
          </p:cNvPr>
          <p:cNvSpPr txBox="1"/>
          <p:nvPr/>
        </p:nvSpPr>
        <p:spPr>
          <a:xfrm>
            <a:off x="2059793" y="2662426"/>
            <a:ext cx="6346788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감사의 마음을 담은 노랫말을 만들고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가족에게 음악 선물을 할 수 있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3717646-B108-F04A-7A20-BD7CCBD6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8991840" y="3026709"/>
            <a:ext cx="1041739" cy="40712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F3782EC-86B4-7272-194F-38DFB87C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F857ABB-F2EE-F2BC-672E-46C5825C815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아리랑 엄마 사랑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430AA9C-E5CA-9A2F-2483-9C6BC8AB7D0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4024</TotalTime>
  <Words>382</Words>
  <Application>Microsoft Office PowerPoint</Application>
  <PresentationFormat>와이드스크린</PresentationFormat>
  <Paragraphs>66</Paragraphs>
  <Slides>10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21" baseType="lpstr">
      <vt:lpstr>Arial</vt:lpstr>
      <vt:lpstr>맑은 고딕</vt:lpstr>
      <vt:lpstr>나눔고딕</vt:lpstr>
      <vt:lpstr>Sandoll GothicNeo1 TTF 05 Md</vt:lpstr>
      <vt:lpstr>NanumGothicExtraBold</vt:lpstr>
      <vt:lpstr>나눔고딕</vt:lpstr>
      <vt:lpstr>Sandoll MyeongjoNeo1 TTF 02 Lt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207</cp:revision>
  <dcterms:created xsi:type="dcterms:W3CDTF">2024-07-03T01:17:18Z</dcterms:created>
  <dcterms:modified xsi:type="dcterms:W3CDTF">2025-09-29T06:45:05Z</dcterms:modified>
</cp:coreProperties>
</file>