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handoutMasterIdLst>
    <p:handoutMasterId r:id="rId15"/>
  </p:handoutMasterIdLst>
  <p:sldIdLst>
    <p:sldId id="300" r:id="rId5"/>
    <p:sldId id="339" r:id="rId6"/>
    <p:sldId id="304" r:id="rId7"/>
    <p:sldId id="522" r:id="rId8"/>
    <p:sldId id="564" r:id="rId9"/>
    <p:sldId id="555" r:id="rId10"/>
    <p:sldId id="556" r:id="rId11"/>
    <p:sldId id="350" r:id="rId12"/>
    <p:sldId id="295" r:id="rId13"/>
  </p:sldIdLst>
  <p:sldSz cx="12192000" cy="6858000"/>
  <p:notesSz cx="6858000" cy="9144000"/>
  <p:embeddedFontLst>
    <p:embeddedFont>
      <p:font typeface="NanumGothic" panose="020D0604000000000000" pitchFamily="50" charset="-127"/>
      <p:regular r:id="rId16"/>
      <p:bold r:id="rId17"/>
    </p:embeddedFont>
    <p:embeddedFont>
      <p:font typeface="NanumGothic" panose="020D0604000000000000" pitchFamily="50" charset="-127"/>
      <p:regular r:id="rId16"/>
      <p:bold r:id="rId17"/>
    </p:embeddedFont>
    <p:embeddedFont>
      <p:font typeface="NanumGothicExtraBold" panose="020D0904000000000000" pitchFamily="50" charset="-12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7" y="3375863"/>
            <a:ext cx="6836419" cy="792000"/>
          </a:xfrm>
        </p:spPr>
        <p:txBody>
          <a:bodyPr/>
          <a:lstStyle/>
          <a:p>
            <a:r>
              <a:rPr lang="ko-KR" altLang="en-US" dirty="0"/>
              <a:t>우리 반 음악회 열기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69DA5035-07D1-73C8-F622-17428A749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761" y="3370550"/>
            <a:ext cx="8608495" cy="348745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812335" y="1073280"/>
            <a:ext cx="992767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음악회에 참여했거나 음악회를 감상했던 경험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4F8ED40-0273-06B7-1611-32270529E5EF}"/>
              </a:ext>
            </a:extLst>
          </p:cNvPr>
          <p:cNvSpPr txBox="1">
            <a:spLocks/>
          </p:cNvSpPr>
          <p:nvPr/>
        </p:nvSpPr>
        <p:spPr>
          <a:xfrm>
            <a:off x="1823288" y="1792485"/>
            <a:ext cx="7433922" cy="144379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가족과 함께 우리 지역 음악회를 감상했다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피아노 학원 발표회에서 피아노를 연주했다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1ED29CA0-B605-9504-A474-2E111B81FF39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B335E078-AC62-77C3-497C-E9E4B176C2CA}"/>
              </a:ext>
            </a:extLst>
          </p:cNvPr>
          <p:cNvSpPr txBox="1">
            <a:spLocks/>
          </p:cNvSpPr>
          <p:nvPr/>
        </p:nvSpPr>
        <p:spPr>
          <a:xfrm>
            <a:off x="10359494" y="511421"/>
            <a:ext cx="15268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 반 음악회 열기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C14E5AE0-2839-4916-D5CA-5592A6839AF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59494" y="511421"/>
            <a:ext cx="15268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 반 음악회 열기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8890" y="2531217"/>
            <a:ext cx="755422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우리 반 음악회를 열고 </a:t>
            </a:r>
            <a:endParaRPr kumimoji="1" lang="en-US" altLang="ko-KR" sz="4400" dirty="0"/>
          </a:p>
          <a:p>
            <a:pPr indent="0" algn="ctr">
              <a:buNone/>
            </a:pPr>
            <a:r>
              <a:rPr kumimoji="1" lang="ko-KR" altLang="en-US" sz="4400" dirty="0"/>
              <a:t>적극적으로 참여할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714A2-A1E7-3A0E-A9E1-85AAC81B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5401B5-2ABB-3582-6088-D082436787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366B083-2CB0-853A-E19E-2E2AFF244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우리 반 음악회 계획하기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5C08AEC-46C1-BFAD-FED7-614CB1FFC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664" y="1320637"/>
            <a:ext cx="8193975" cy="5164594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1BD860A-9010-67DB-AE8C-2CCC127F36E3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8A5665B-AB34-C23F-A3B1-3CBC3BE1E614}"/>
              </a:ext>
            </a:extLst>
          </p:cNvPr>
          <p:cNvSpPr txBox="1">
            <a:spLocks/>
          </p:cNvSpPr>
          <p:nvPr/>
        </p:nvSpPr>
        <p:spPr>
          <a:xfrm>
            <a:off x="10359494" y="511421"/>
            <a:ext cx="15268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 반 음악회 열기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BE5F77C-4CCF-10F4-A126-1123A959455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4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46458-79A8-0AA9-4F62-A1997939F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48584F0-3086-FD85-4151-9C2F506D20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A7DC19B-2BA7-0D4A-4BC1-A0A55284F2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그동안 배운 음악을 살펴보고 음악회에서 연주하고 싶은 음악 찾기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4F34466-520E-4451-C114-911637773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6" y="917333"/>
            <a:ext cx="8999646" cy="394181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38973A6-FF97-EAD8-54C2-F5DB7D6FD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871" y="3302368"/>
            <a:ext cx="5536578" cy="318286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480813D-D77E-CDCC-22AF-B7838844E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869" y="1676286"/>
            <a:ext cx="743054" cy="60968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47E5F09-D75B-80E9-6F8A-0D8E0E263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922" y="3114886"/>
            <a:ext cx="743054" cy="609685"/>
          </a:xfrm>
          <a:prstGeom prst="rect">
            <a:avLst/>
          </a:prstGeom>
        </p:spPr>
      </p:pic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FB4ED459-07D7-046F-DB67-E92C52A1A9DB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203B274E-EE56-C88B-28AB-65E220BEF766}"/>
              </a:ext>
            </a:extLst>
          </p:cNvPr>
          <p:cNvSpPr txBox="1">
            <a:spLocks/>
          </p:cNvSpPr>
          <p:nvPr/>
        </p:nvSpPr>
        <p:spPr>
          <a:xfrm>
            <a:off x="10359494" y="511421"/>
            <a:ext cx="15268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 반 음악회 열기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FC499753-FEB8-D466-89E9-168EFB7DAFE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17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0DFD-76DF-41CB-CB49-AAB0C5D07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31B6185-C72C-45B1-0BB7-40AE1853BE8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4FB54B02-8D44-D3AC-6A29-5C55E17913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음악회 프로그램을 짜고 역할을 나누어 음악회 준비하기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8B4BDE0-33D3-076F-8CE4-365FB851D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23" y="1333710"/>
            <a:ext cx="7170448" cy="507530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3A20870-0750-48A8-C3D0-194187B4C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863" y="759016"/>
            <a:ext cx="4715138" cy="2725263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788DA831-3845-66D5-2DC1-5E4651CE2A5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32BCE0C3-DD0B-8086-CF91-DC2B3EFEFAFF}"/>
              </a:ext>
            </a:extLst>
          </p:cNvPr>
          <p:cNvSpPr txBox="1">
            <a:spLocks/>
          </p:cNvSpPr>
          <p:nvPr/>
        </p:nvSpPr>
        <p:spPr>
          <a:xfrm>
            <a:off x="10359494" y="511421"/>
            <a:ext cx="15268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 반 음악회 열기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8C691DD3-9A0D-EE21-AED6-742F9486420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3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04568-31B8-3248-6F9A-B45208D18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874E465-861E-89B5-0057-AA41F472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10" y="1344376"/>
            <a:ext cx="10113060" cy="3823595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E8224FD-1FB9-0CB0-196B-4A3A46E8E7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61C6D6FD-0C36-EC24-94EA-D20CA980B3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우리 반 음악회에서 지켜야 할 점에 유의하여 음악회 진행하기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7BCD69D-0A24-23BE-EC48-F7D6E04A3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6856" y="4486115"/>
            <a:ext cx="1815507" cy="1914113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662C865E-7C78-DE90-B633-FAB04F7F72A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DF511145-BCC3-9C57-D307-4890755A9A76}"/>
              </a:ext>
            </a:extLst>
          </p:cNvPr>
          <p:cNvSpPr txBox="1">
            <a:spLocks/>
          </p:cNvSpPr>
          <p:nvPr/>
        </p:nvSpPr>
        <p:spPr>
          <a:xfrm>
            <a:off x="10359494" y="511421"/>
            <a:ext cx="15268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 반 음악회 열기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0F3F80C6-5A8F-70AC-9D5F-7E56ABDB0B1D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21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0206D8A-D53B-423C-CE53-67411792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811" y="2517417"/>
            <a:ext cx="8694378" cy="2525850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9EE6AA67-66F7-10D5-EC7E-151AF4F0EB31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07D15F86-71C4-E2A0-D521-37E20100FC42}"/>
              </a:ext>
            </a:extLst>
          </p:cNvPr>
          <p:cNvSpPr txBox="1">
            <a:spLocks/>
          </p:cNvSpPr>
          <p:nvPr/>
        </p:nvSpPr>
        <p:spPr>
          <a:xfrm>
            <a:off x="10359494" y="511421"/>
            <a:ext cx="15268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우리 반 음악회 열기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B493D6EE-3645-CD00-EE1B-F3076377046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7886</TotalTime>
  <Words>232</Words>
  <Application>Microsoft Office PowerPoint</Application>
  <PresentationFormat>와이드스크린</PresentationFormat>
  <Paragraphs>45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Arial</vt:lpstr>
      <vt:lpstr>맑은 고딕</vt:lpstr>
      <vt:lpstr>NanumGothic</vt:lpstr>
      <vt:lpstr>NanumGothic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192</cp:revision>
  <dcterms:created xsi:type="dcterms:W3CDTF">2024-07-03T01:17:18Z</dcterms:created>
  <dcterms:modified xsi:type="dcterms:W3CDTF">2025-02-27T07:45:09Z</dcterms:modified>
</cp:coreProperties>
</file>