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handoutMasterIdLst>
    <p:handoutMasterId r:id="rId12"/>
  </p:handoutMasterIdLst>
  <p:sldIdLst>
    <p:sldId id="292" r:id="rId5"/>
    <p:sldId id="298" r:id="rId6"/>
    <p:sldId id="348" r:id="rId7"/>
    <p:sldId id="352" r:id="rId8"/>
    <p:sldId id="357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5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94145" autoAdjust="0"/>
  </p:normalViewPr>
  <p:slideViewPr>
    <p:cSldViewPr snapToGrid="0" showGuides="1">
      <p:cViewPr varScale="1">
        <p:scale>
          <a:sx n="132" d="100"/>
          <a:sy n="132" d="100"/>
        </p:scale>
        <p:origin x="138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2AF2BE-C20E-3956-B98D-C5C5CD8BB1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43F342-1AAA-D0DC-18AE-843B3D6E88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C434-2A4B-4E20-BF89-276C1911D48A}" type="datetimeFigureOut">
              <a:rPr lang="ko-KR" altLang="en-US" smtClean="0"/>
              <a:t>2025-09-05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D42015D-9594-1682-7A0E-507BE966A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34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97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263" y="3060000"/>
            <a:ext cx="4279474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인연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노래로 표현하는 음악</a:t>
            </a:r>
            <a:endParaRPr kumimoji="1" lang="ko-KR" altLang="en-US" sz="24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38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28" y="3536376"/>
            <a:ext cx="6253638" cy="931122"/>
          </a:xfrm>
        </p:spPr>
        <p:txBody>
          <a:bodyPr/>
          <a:lstStyle/>
          <a:p>
            <a:r>
              <a:rPr kumimoji="1" lang="ko-KR" altLang="en-US" sz="2800" dirty="0"/>
              <a:t>자신만의 감성으로 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17A54C3-1D9E-AA3F-98FA-2710010ED48D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빠르기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2994AB-34CC-0E79-42EA-2935D0161CD6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가수 이선희가 모두 작사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작곡한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2005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년에 발매된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13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집 앨범 ‘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사춘기’의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수록곡이다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이선희의 청아한 음색과 성량이 애절한 노랫말과 어우러져 듣는 이의 감성을 자아낸다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0A4FBC-9FFD-83AC-3567-44B8DCB83A7B}"/>
              </a:ext>
            </a:extLst>
          </p:cNvPr>
          <p:cNvSpPr txBox="1">
            <a:spLocks/>
          </p:cNvSpPr>
          <p:nvPr/>
        </p:nvSpPr>
        <p:spPr>
          <a:xfrm>
            <a:off x="2708909" y="875951"/>
            <a:ext cx="8416292" cy="255304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올림바단조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♩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=70</a:t>
            </a:r>
          </a:p>
          <a:p>
            <a:pPr indent="0">
              <a:lnSpc>
                <a:spcPct val="200000"/>
              </a:lnSpc>
              <a:buNone/>
            </a:pP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4E53FA4-6461-D12C-DBBC-576F680D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70621A-E110-459F-38C7-2145010F3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282" y="831290"/>
            <a:ext cx="5527436" cy="5379288"/>
          </a:xfrm>
          <a:prstGeom prst="rect">
            <a:avLst/>
          </a:prstGeom>
        </p:spPr>
      </p:pic>
      <p:pic>
        <p:nvPicPr>
          <p:cNvPr id="6" name="1단원_교과서_38쪽_QR22_1.인연(노래)">
            <a:hlinkClick r:id="" action="ppaction://media"/>
            <a:extLst>
              <a:ext uri="{FF2B5EF4-FFF2-40B4-BE49-F238E27FC236}">
                <a16:creationId xmlns:a16="http://schemas.microsoft.com/office/drawing/2014/main" id="{45E4B5F6-7251-7A5F-BFE0-B44E8B3C7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264" y="563143"/>
            <a:ext cx="400261" cy="400261"/>
          </a:xfrm>
          <a:prstGeom prst="rect">
            <a:avLst/>
          </a:prstGeom>
        </p:spPr>
      </p:pic>
      <p:pic>
        <p:nvPicPr>
          <p:cNvPr id="7" name="1단원_교과서_38쪽_QR22_2.인연(반주)">
            <a:hlinkClick r:id="" action="ppaction://media"/>
            <a:extLst>
              <a:ext uri="{FF2B5EF4-FFF2-40B4-BE49-F238E27FC236}">
                <a16:creationId xmlns:a16="http://schemas.microsoft.com/office/drawing/2014/main" id="{67B22450-7109-37F8-B328-D660D8F170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3435" y="1479368"/>
            <a:ext cx="400261" cy="400261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ABAC06C-5B6D-94FE-9E38-75701A7298FE}"/>
              </a:ext>
            </a:extLst>
          </p:cNvPr>
          <p:cNvSpPr/>
          <p:nvPr/>
        </p:nvSpPr>
        <p:spPr bwMode="auto">
          <a:xfrm>
            <a:off x="11228264" y="1033475"/>
            <a:ext cx="350604" cy="235332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C99B458-2541-2C61-8910-6CA3DA2C955F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3FB0514-A3C9-99A2-25F6-70628F0AFC44}"/>
              </a:ext>
            </a:extLst>
          </p:cNvPr>
          <p:cNvSpPr/>
          <p:nvPr/>
        </p:nvSpPr>
        <p:spPr bwMode="auto">
          <a:xfrm>
            <a:off x="11228264" y="1951115"/>
            <a:ext cx="352156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48CC461-522E-5D2B-DB86-56640909D5E7}"/>
              </a:ext>
            </a:extLst>
          </p:cNvPr>
          <p:cNvSpPr/>
          <p:nvPr/>
        </p:nvSpPr>
        <p:spPr bwMode="auto">
          <a:xfrm>
            <a:off x="11178608" y="1808144"/>
            <a:ext cx="605025" cy="377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반주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나의 감성으로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D2D7131-FC6E-B655-EC6F-5E9B8EBC2981}"/>
              </a:ext>
            </a:extLst>
          </p:cNvPr>
          <p:cNvGrpSpPr/>
          <p:nvPr/>
        </p:nvGrpSpPr>
        <p:grpSpPr>
          <a:xfrm>
            <a:off x="1615217" y="1828800"/>
            <a:ext cx="9043884" cy="420491"/>
            <a:chOff x="1615217" y="1828800"/>
            <a:chExt cx="9043884" cy="420491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8168170B-165C-7690-2637-0DEA3F5D4F8E}"/>
                </a:ext>
              </a:extLst>
            </p:cNvPr>
            <p:cNvSpPr/>
            <p:nvPr/>
          </p:nvSpPr>
          <p:spPr>
            <a:xfrm>
              <a:off x="1615217" y="1828800"/>
              <a:ext cx="9043884" cy="420491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9" name="텍스트 개체 틀 2">
              <a:extLst>
                <a:ext uri="{FF2B5EF4-FFF2-40B4-BE49-F238E27FC236}">
                  <a16:creationId xmlns:a16="http://schemas.microsoft.com/office/drawing/2014/main" id="{D98BCD59-AB16-7B74-A492-E1B16AA64345}"/>
                </a:ext>
              </a:extLst>
            </p:cNvPr>
            <p:cNvSpPr txBox="1">
              <a:spLocks/>
            </p:cNvSpPr>
            <p:nvPr/>
          </p:nvSpPr>
          <p:spPr>
            <a:xfrm>
              <a:off x="4065504" y="1854431"/>
              <a:ext cx="4143310" cy="369228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kumimoji="1" lang="ko-KR" altLang="en-US" sz="1600" b="0" dirty="0">
                  <a:latin typeface="+mn-ea"/>
                  <a:ea typeface="+mn-ea"/>
                </a:rPr>
                <a:t>가사의 의미를 알고 정확한 음정으로 부르기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40BB598-A8A5-8EA6-A7E6-53C805766F86}"/>
              </a:ext>
            </a:extLst>
          </p:cNvPr>
          <p:cNvGrpSpPr/>
          <p:nvPr/>
        </p:nvGrpSpPr>
        <p:grpSpPr>
          <a:xfrm>
            <a:off x="1615217" y="3200434"/>
            <a:ext cx="9043884" cy="420491"/>
            <a:chOff x="1615217" y="3200434"/>
            <a:chExt cx="9043884" cy="420491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702CB9FF-CBB7-6D3E-72E3-4F2C6630966C}"/>
                </a:ext>
              </a:extLst>
            </p:cNvPr>
            <p:cNvSpPr/>
            <p:nvPr/>
          </p:nvSpPr>
          <p:spPr>
            <a:xfrm>
              <a:off x="1615217" y="3200434"/>
              <a:ext cx="9043884" cy="420491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" name="텍스트 개체 틀 2">
              <a:extLst>
                <a:ext uri="{FF2B5EF4-FFF2-40B4-BE49-F238E27FC236}">
                  <a16:creationId xmlns:a16="http://schemas.microsoft.com/office/drawing/2014/main" id="{83B9B544-8630-6E90-B68F-77093911E050}"/>
                </a:ext>
              </a:extLst>
            </p:cNvPr>
            <p:cNvSpPr txBox="1">
              <a:spLocks/>
            </p:cNvSpPr>
            <p:nvPr/>
          </p:nvSpPr>
          <p:spPr>
            <a:xfrm>
              <a:off x="4065504" y="3226065"/>
              <a:ext cx="4143310" cy="369228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kumimoji="1" lang="ko-KR" altLang="en-US" sz="1600" b="0" dirty="0">
                  <a:latin typeface="+mn-ea"/>
                  <a:ea typeface="+mn-ea"/>
                </a:rPr>
                <a:t>동기</a:t>
              </a:r>
              <a:r>
                <a:rPr kumimoji="1" lang="en-US" altLang="ko-KR" sz="1600" b="0" dirty="0">
                  <a:latin typeface="+mn-ea"/>
                  <a:ea typeface="+mn-ea"/>
                </a:rPr>
                <a:t>, </a:t>
              </a:r>
              <a:r>
                <a:rPr kumimoji="1" lang="ko-KR" altLang="en-US" sz="1600" b="0" dirty="0">
                  <a:latin typeface="+mn-ea"/>
                  <a:ea typeface="+mn-ea"/>
                </a:rPr>
                <a:t>작은악절 등으로 부분 따라 부르기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D20F1CE-BD98-B026-06B4-37301F258584}"/>
              </a:ext>
            </a:extLst>
          </p:cNvPr>
          <p:cNvGrpSpPr/>
          <p:nvPr/>
        </p:nvGrpSpPr>
        <p:grpSpPr>
          <a:xfrm>
            <a:off x="1615217" y="4572068"/>
            <a:ext cx="9043884" cy="420491"/>
            <a:chOff x="1615217" y="4572068"/>
            <a:chExt cx="9043884" cy="420491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D6199E6A-717A-3E06-F306-4A32AA966665}"/>
                </a:ext>
              </a:extLst>
            </p:cNvPr>
            <p:cNvSpPr/>
            <p:nvPr/>
          </p:nvSpPr>
          <p:spPr>
            <a:xfrm>
              <a:off x="1615217" y="4572068"/>
              <a:ext cx="9043884" cy="420491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>
                <a:lnSpc>
                  <a:spcPct val="150000"/>
                </a:lnSpc>
              </a:pPr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5" name="텍스트 개체 틀 2">
              <a:extLst>
                <a:ext uri="{FF2B5EF4-FFF2-40B4-BE49-F238E27FC236}">
                  <a16:creationId xmlns:a16="http://schemas.microsoft.com/office/drawing/2014/main" id="{80BAA52D-5C7E-F195-5C2B-E3D147C23FE0}"/>
                </a:ext>
              </a:extLst>
            </p:cNvPr>
            <p:cNvSpPr txBox="1">
              <a:spLocks/>
            </p:cNvSpPr>
            <p:nvPr/>
          </p:nvSpPr>
          <p:spPr>
            <a:xfrm>
              <a:off x="1788753" y="4597699"/>
              <a:ext cx="8696812" cy="369228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kumimoji="1" lang="ko-KR" altLang="en-US" sz="1600" b="0" dirty="0">
                  <a:latin typeface="+mn-ea"/>
                  <a:ea typeface="+mn-ea"/>
                </a:rPr>
                <a:t>곡에 담긴 가사의 의미에 나만의 감성이 느껴지도록 어떻게 부를지 연습하며 악보에 표기하기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6663</TotalTime>
  <Words>113</Words>
  <Application>Microsoft Office PowerPoint</Application>
  <PresentationFormat>와이드스크린</PresentationFormat>
  <Paragraphs>29</Paragraphs>
  <Slides>6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맑은 고딕</vt:lpstr>
      <vt:lpstr>NanumGothicExtraBold</vt:lpstr>
      <vt:lpstr>나눔고딕</vt:lpstr>
      <vt:lpstr>Arial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235</cp:revision>
  <dcterms:created xsi:type="dcterms:W3CDTF">2024-07-03T01:17:18Z</dcterms:created>
  <dcterms:modified xsi:type="dcterms:W3CDTF">2025-09-05T04:20:28Z</dcterms:modified>
</cp:coreProperties>
</file>