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9" r:id="rId6"/>
    <p:sldId id="296" r:id="rId7"/>
    <p:sldId id="293" r:id="rId8"/>
    <p:sldId id="297" r:id="rId9"/>
    <p:sldId id="300" r:id="rId10"/>
    <p:sldId id="301" r:id="rId11"/>
    <p:sldId id="302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5"/>
    </p:embeddedFont>
    <p:embeddedFont>
      <p:font typeface="나눔고딕" pitchFamily="2" charset="-127"/>
      <p:regular r:id="rId16"/>
      <p:bold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>
        <p:scale>
          <a:sx n="150" d="100"/>
          <a:sy n="150" d="100"/>
        </p:scale>
        <p:origin x="366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6:09:56.270"/>
    </inkml:context>
    <inkml:brush xml:id="br0">
      <inkml:brushProperty name="width" value="0.1" units="cm"/>
      <inkml:brushProperty name="height" value="0.2" units="cm"/>
      <inkml:brushProperty name="color" value="#FFBF61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1 303,'107'2,"112"-4,176-5,-258-9,23-1,-136 14,0-1,0-1,0-1,-1-1,28-12,-19 7,54-13,-37 16,83-7,-98 13,-1-1,0-2,0-1,-1-1,38-16,-55 17,0 0,-1-1,15-11,-18 11,0 0,1 1,0 1,0 0,24-8,-10 9,-1 1,0 1,1 1,28 2,107 12,-98-6,-45-3,-1 0,1 2,-1 0,0 1,17 8,53 17,-1-11,121 12,-34-21,48-5,-50-4,54 14,-206-13,0 0,-1 2,1 0,-1 1,32 16,37 13,-70-32,0 0,0 0,19-1,-23-2,0 1,-1 0,0 1,1 0,-1 1,0 1,14 5,-21-7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6:10:08.491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0 267,'410'6,"-265"-20,122 8,65-25,-270 23,-1-4,0-2,74-27,-109 32,45-9,23-7,-40 4,1 3,1 2,0 3,1 2,68-3,-95 12,-1 2,1 1,54 10,4 11,33 5,-10-8,-57-8,81 6,112-4,-172-3,-11-1,35-4,106-9,-74-16,-95 14,-11 0,-1-1,0-1,27-13,-30 11,0 2,1 0,0 2,28-6,57-5,-100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6:14:22.603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1 101,'51'-8,"-17"3,0 1,1 2,-1 2,36 3,14 0,51-6,-31 1,106 11,-189-6,0 0,0 2,0 1,-1 0,0 1,0 2,19 10,-33-17,1 0,-1-1,0 1,0-2,1 1,-1-1,12 0,17 1,129 16,-70 6,-56-12,47 6,76 3,-92-10,1-3,0-2,101-7,-147 1,142-17,-77 5,-57 8,1-3,-1 0,39-17,-40 15,64-36,27-2,-63 31,-16 5,70-11,-30 10,-38 5,88-3,-6 11,179 5,-53 24,-174-18,-72-10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6T06:14:32.547"/>
    </inkml:context>
    <inkml:brush xml:id="br0">
      <inkml:brushProperty name="width" value="0.1" units="cm"/>
      <inkml:brushProperty name="height" value="0.2" units="cm"/>
      <inkml:brushProperty name="color" value="#FFBF61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1 317,'5'-3,"1"1,-1 0,1 0,0 1,0-1,0 1,0 1,0-1,8 1,4-1,190-18,-161 10,10-2,124 0,-131 8,-29 3,-1-1,26-6,83-8,-96 12,1 0,-1-2,36-10,-52 9,1 2,27-3,112-2,-60 6,-59 0,0-2,0-1,-1-2,0-2,40-16,-3-8,-52 22,1 2,0 0,1 1,25-5,-9 5,80-5,-104 14,0 0,0 1,0 1,0 0,0 2,-1 0,1 0,16 8,31 14,0-3,110 24,-155-44,0-1,0 0,33-1,-43-2,1 1,-1-2,0 1,1-1,-1-1,0 1,0-1,0-1,-1 0,10-5,-1 0,0 1,1 0,28-8,-17 5,3 0,0 1,1 1,43-6,-21 13,-1 2,103 14,40 0,-103-3,-18-1,78 9,16 2,-126-16,-38-5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</a:rPr>
              <a:t>별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16~17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화음의 어울림을 느끼며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부분 </a:t>
            </a:r>
            <a:r>
              <a:rPr kumimoji="1" lang="en-US" altLang="ko-KR" sz="2800" dirty="0">
                <a:latin typeface="+mn-ea"/>
                <a:ea typeface="+mn-ea"/>
              </a:rPr>
              <a:t>2</a:t>
            </a:r>
            <a:r>
              <a:rPr kumimoji="1" lang="ko-KR" altLang="en-US" sz="2800" dirty="0">
                <a:latin typeface="+mn-ea"/>
                <a:ea typeface="+mn-ea"/>
              </a:rPr>
              <a:t>부 합창을 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" r="307"/>
          <a:stretch/>
        </p:blipFill>
        <p:spPr>
          <a:xfrm>
            <a:off x="2397696" y="1661160"/>
            <a:ext cx="243939" cy="4114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작곡가 이수인의 곡으로 밤하늘의 별을 서정적인 가락으로 아름답게 표현한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작곡가가 밤 하늘의 별을 보고 시인 이병기의 시 구절을 떠올리며 단숨에 작곡했다고 하며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소박하고 아름다운 가사와 멜로디가 잘 어우러져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E61B1D-122D-5FC7-F23E-42E20B8A7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20360" y="1125009"/>
            <a:ext cx="4951280" cy="5007912"/>
          </a:xfrm>
          <a:prstGeom prst="rect">
            <a:avLst/>
          </a:prstGeom>
        </p:spPr>
      </p:pic>
      <p:pic>
        <p:nvPicPr>
          <p:cNvPr id="12" name="Q7.별-노래">
            <a:hlinkClick r:id="" action="ppaction://media"/>
            <a:extLst>
              <a:ext uri="{FF2B5EF4-FFF2-40B4-BE49-F238E27FC236}">
                <a16:creationId xmlns:a16="http://schemas.microsoft.com/office/drawing/2014/main" id="{73441206-1446-2233-FCCE-05261C46E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506" y="1332448"/>
            <a:ext cx="378323" cy="378323"/>
          </a:xfrm>
          <a:prstGeom prst="rect">
            <a:avLst/>
          </a:prstGeom>
        </p:spPr>
      </p:pic>
      <p:pic>
        <p:nvPicPr>
          <p:cNvPr id="13" name="Q7.별-반주">
            <a:hlinkClick r:id="" action="ppaction://media"/>
            <a:extLst>
              <a:ext uri="{FF2B5EF4-FFF2-40B4-BE49-F238E27FC236}">
                <a16:creationId xmlns:a16="http://schemas.microsoft.com/office/drawing/2014/main" id="{7A946535-B26E-D94D-1EB1-E297C4D3B7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79506" y="2221184"/>
            <a:ext cx="378323" cy="3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노랫말의 의미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689AA8A6-35CF-8A55-FCE6-B196F357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5440" y="751670"/>
            <a:ext cx="5463540" cy="5526031"/>
          </a:xfrm>
          <a:prstGeom prst="rect">
            <a:avLst/>
          </a:prstGeom>
        </p:spPr>
      </p:pic>
      <p:sp>
        <p:nvSpPr>
          <p:cNvPr id="53" name="타원 52">
            <a:extLst>
              <a:ext uri="{FF2B5EF4-FFF2-40B4-BE49-F238E27FC236}">
                <a16:creationId xmlns:a16="http://schemas.microsoft.com/office/drawing/2014/main" id="{256E9688-DCBD-738B-C7CD-1D92FE63FD41}"/>
              </a:ext>
            </a:extLst>
          </p:cNvPr>
          <p:cNvSpPr/>
          <p:nvPr/>
        </p:nvSpPr>
        <p:spPr>
          <a:xfrm>
            <a:off x="4716684" y="1852282"/>
            <a:ext cx="217266" cy="21726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F40138D8-91F4-F569-B640-F7D0084D4A1C}"/>
              </a:ext>
            </a:extLst>
          </p:cNvPr>
          <p:cNvCxnSpPr>
            <a:cxnSpLocks/>
          </p:cNvCxnSpPr>
          <p:nvPr/>
        </p:nvCxnSpPr>
        <p:spPr>
          <a:xfrm flipV="1">
            <a:off x="4933950" y="1485901"/>
            <a:ext cx="3449954" cy="47501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1C552ADD-B090-4446-46A2-FC4E7A87D123}"/>
              </a:ext>
            </a:extLst>
          </p:cNvPr>
          <p:cNvSpPr/>
          <p:nvPr/>
        </p:nvSpPr>
        <p:spPr>
          <a:xfrm>
            <a:off x="8383904" y="1328738"/>
            <a:ext cx="1304924" cy="251999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마당</a:t>
            </a: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77D88BF0-18D7-E272-B78E-AAE597C607EA}"/>
              </a:ext>
            </a:extLst>
          </p:cNvPr>
          <p:cNvSpPr/>
          <p:nvPr/>
        </p:nvSpPr>
        <p:spPr>
          <a:xfrm>
            <a:off x="2049684" y="2690482"/>
            <a:ext cx="1104996" cy="21726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4095E85-CE02-FD5B-C774-9DA84742E163}"/>
              </a:ext>
            </a:extLst>
          </p:cNvPr>
          <p:cNvCxnSpPr>
            <a:cxnSpLocks/>
          </p:cNvCxnSpPr>
          <p:nvPr/>
        </p:nvCxnSpPr>
        <p:spPr>
          <a:xfrm flipV="1">
            <a:off x="3100340" y="2199200"/>
            <a:ext cx="4809220" cy="58364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F1DCE050-B2EE-DF14-05F3-BEE81F15FF26}"/>
              </a:ext>
            </a:extLst>
          </p:cNvPr>
          <p:cNvSpPr/>
          <p:nvPr/>
        </p:nvSpPr>
        <p:spPr>
          <a:xfrm>
            <a:off x="7909560" y="2066366"/>
            <a:ext cx="1920240" cy="25199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서쪽에 있는 산 가까이</a:t>
            </a: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BDEF8010-A7D8-25E0-FD5D-0ACCC7ABFE7D}"/>
              </a:ext>
            </a:extLst>
          </p:cNvPr>
          <p:cNvSpPr/>
          <p:nvPr/>
        </p:nvSpPr>
        <p:spPr>
          <a:xfrm>
            <a:off x="2632662" y="3551542"/>
            <a:ext cx="880158" cy="21726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8F64D042-70EA-66B8-7704-75FF495D83BF}"/>
              </a:ext>
            </a:extLst>
          </p:cNvPr>
          <p:cNvCxnSpPr>
            <a:cxnSpLocks/>
          </p:cNvCxnSpPr>
          <p:nvPr/>
        </p:nvCxnSpPr>
        <p:spPr>
          <a:xfrm flipV="1">
            <a:off x="3512820" y="3061527"/>
            <a:ext cx="4871084" cy="5844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타원 64">
            <a:extLst>
              <a:ext uri="{FF2B5EF4-FFF2-40B4-BE49-F238E27FC236}">
                <a16:creationId xmlns:a16="http://schemas.microsoft.com/office/drawing/2014/main" id="{666F9F67-53D0-12DA-119B-0562E7587F6A}"/>
              </a:ext>
            </a:extLst>
          </p:cNvPr>
          <p:cNvSpPr/>
          <p:nvPr/>
        </p:nvSpPr>
        <p:spPr>
          <a:xfrm>
            <a:off x="1847802" y="6009670"/>
            <a:ext cx="1104996" cy="21726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A80E0FA2-4A4C-10C1-84C0-69D170170C6F}"/>
              </a:ext>
            </a:extLst>
          </p:cNvPr>
          <p:cNvSpPr/>
          <p:nvPr/>
        </p:nvSpPr>
        <p:spPr>
          <a:xfrm>
            <a:off x="2705052" y="5125750"/>
            <a:ext cx="217266" cy="21726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81450DCA-7F82-33AD-38AD-F114D72D1DC6}"/>
              </a:ext>
            </a:extLst>
          </p:cNvPr>
          <p:cNvSpPr/>
          <p:nvPr/>
        </p:nvSpPr>
        <p:spPr>
          <a:xfrm>
            <a:off x="4746282" y="6017047"/>
            <a:ext cx="1578318" cy="21726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D01C45AB-C822-8097-D636-043BF2AF8D26}"/>
              </a:ext>
            </a:extLst>
          </p:cNvPr>
          <p:cNvCxnSpPr>
            <a:cxnSpLocks/>
          </p:cNvCxnSpPr>
          <p:nvPr/>
        </p:nvCxnSpPr>
        <p:spPr>
          <a:xfrm flipV="1">
            <a:off x="2922222" y="3924632"/>
            <a:ext cx="5122641" cy="126759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FAFB6551-EFD9-4D40-EDA2-A38BC7FFCFDA}"/>
              </a:ext>
            </a:extLst>
          </p:cNvPr>
          <p:cNvCxnSpPr>
            <a:cxnSpLocks/>
            <a:stCxn id="65" idx="7"/>
          </p:cNvCxnSpPr>
          <p:nvPr/>
        </p:nvCxnSpPr>
        <p:spPr>
          <a:xfrm flipV="1">
            <a:off x="2790975" y="5001524"/>
            <a:ext cx="5941545" cy="103996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E2D2E7CB-B529-17C3-3B96-5EB500390A0D}"/>
              </a:ext>
            </a:extLst>
          </p:cNvPr>
          <p:cNvCxnSpPr>
            <a:cxnSpLocks/>
            <a:stCxn id="67" idx="6"/>
          </p:cNvCxnSpPr>
          <p:nvPr/>
        </p:nvCxnSpPr>
        <p:spPr>
          <a:xfrm flipV="1">
            <a:off x="6324600" y="5815172"/>
            <a:ext cx="2545080" cy="31050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0CE8E12A-D09E-13BA-B420-838FC1B32FEE}"/>
              </a:ext>
            </a:extLst>
          </p:cNvPr>
          <p:cNvSpPr/>
          <p:nvPr/>
        </p:nvSpPr>
        <p:spPr>
          <a:xfrm>
            <a:off x="8044863" y="3770693"/>
            <a:ext cx="1224915" cy="25199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tx1"/>
                </a:solidFill>
              </a:rPr>
              <a:t>누구의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C8407B00-18DD-58FC-6820-1DDC2D9B474C}"/>
              </a:ext>
            </a:extLst>
          </p:cNvPr>
          <p:cNvSpPr/>
          <p:nvPr/>
        </p:nvSpPr>
        <p:spPr>
          <a:xfrm>
            <a:off x="8869680" y="5663151"/>
            <a:ext cx="1920240" cy="25199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세어 </a:t>
            </a:r>
            <a:r>
              <a:rPr lang="ko-KR" altLang="en-US" sz="1100" dirty="0" err="1">
                <a:solidFill>
                  <a:schemeClr val="tx1"/>
                </a:solidFill>
              </a:rPr>
              <a:t>보노라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92641A7D-A8BA-AD39-ED12-205D7E7C037B}"/>
              </a:ext>
            </a:extLst>
          </p:cNvPr>
          <p:cNvSpPr/>
          <p:nvPr/>
        </p:nvSpPr>
        <p:spPr>
          <a:xfrm>
            <a:off x="8383904" y="2911807"/>
            <a:ext cx="3137536" cy="251999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초하룻날로부터 셋째 되는 날에 뜨는 달</a:t>
            </a: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4B55E8DF-96AD-57EA-E344-143FEF27C9C4}"/>
              </a:ext>
            </a:extLst>
          </p:cNvPr>
          <p:cNvSpPr/>
          <p:nvPr/>
        </p:nvSpPr>
        <p:spPr>
          <a:xfrm>
            <a:off x="8734378" y="4872706"/>
            <a:ext cx="2185082" cy="251999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100" err="1">
                <a:solidFill>
                  <a:schemeClr val="tx1"/>
                </a:solidFill>
              </a:rPr>
              <a:t>아무말</a:t>
            </a:r>
            <a:r>
              <a:rPr lang="ko-KR" altLang="en-US" sz="1100" dirty="0">
                <a:solidFill>
                  <a:schemeClr val="tx1"/>
                </a:solidFill>
              </a:rPr>
              <a:t> 없이 가만히</a:t>
            </a: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8" grpId="0" animBg="1"/>
      <p:bldP spid="61" grpId="0" animBg="1"/>
      <p:bldP spid="62" grpId="0" animBg="1"/>
      <p:bldP spid="65" grpId="0" animBg="1"/>
      <p:bldP spid="66" grpId="0" animBg="1"/>
      <p:bldP spid="67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부분 </a:t>
            </a:r>
            <a:r>
              <a:rPr kumimoji="1" lang="en-US" altLang="ko-KR" dirty="0"/>
              <a:t>2</a:t>
            </a:r>
            <a:r>
              <a:rPr kumimoji="1" lang="ko-KR" altLang="en-US" dirty="0"/>
              <a:t>부 합창의 구성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3BDC8A1-544F-B132-546E-E9A3286E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20360" y="1125009"/>
            <a:ext cx="4951280" cy="50079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3796A91B-C669-5018-8453-A1D2DDBB0025}"/>
                  </a:ext>
                </a:extLst>
              </p14:cNvPr>
              <p14:cNvContentPartPr/>
              <p14:nvPr/>
            </p14:nvContentPartPr>
            <p14:xfrm>
              <a:off x="4105080" y="3441285"/>
              <a:ext cx="1438560" cy="109800"/>
            </p14:xfrm>
          </p:contentPart>
        </mc:Choice>
        <mc:Fallback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3796A91B-C669-5018-8453-A1D2DDBB00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7440" y="3405645"/>
                <a:ext cx="14742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3966B994-E934-759E-6940-106B335293F6}"/>
                  </a:ext>
                </a:extLst>
              </p14:cNvPr>
              <p14:cNvContentPartPr/>
              <p14:nvPr/>
            </p14:nvContentPartPr>
            <p14:xfrm>
              <a:off x="4107600" y="3521205"/>
              <a:ext cx="1433160" cy="9864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3966B994-E934-759E-6940-106B335293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9600" y="3485205"/>
                <a:ext cx="1468800" cy="17028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EA54D96-FC44-36C3-D517-5D411063B2A6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3203375" y="3384437"/>
            <a:ext cx="901705" cy="166648"/>
          </a:xfrm>
          <a:prstGeom prst="line">
            <a:avLst/>
          </a:prstGeom>
          <a:ln w="95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9B4B8915-CCD4-5F2F-F388-FFA285D92BE1}"/>
              </a:ext>
            </a:extLst>
          </p:cNvPr>
          <p:cNvCxnSpPr>
            <a:cxnSpLocks/>
          </p:cNvCxnSpPr>
          <p:nvPr/>
        </p:nvCxnSpPr>
        <p:spPr>
          <a:xfrm flipH="1">
            <a:off x="3203375" y="3619845"/>
            <a:ext cx="901705" cy="912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id="{8F82F58B-920B-FBE1-C0A7-C1F7898DE34E}"/>
              </a:ext>
            </a:extLst>
          </p:cNvPr>
          <p:cNvSpPr/>
          <p:nvPr/>
        </p:nvSpPr>
        <p:spPr>
          <a:xfrm>
            <a:off x="5272088" y="3312319"/>
            <a:ext cx="404812" cy="464337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2F7CD-0933-6543-DD29-6D1034214473}"/>
              </a:ext>
            </a:extLst>
          </p:cNvPr>
          <p:cNvSpPr txBox="1"/>
          <p:nvPr/>
        </p:nvSpPr>
        <p:spPr>
          <a:xfrm>
            <a:off x="5620668" y="3570525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>
                <a:solidFill>
                  <a:srgbClr val="FF0000"/>
                </a:solidFill>
              </a:rPr>
              <a:t>만나기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805A691B-8940-8BE6-A25C-160279C24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48819"/>
              </p:ext>
            </p:extLst>
          </p:nvPr>
        </p:nvGraphicFramePr>
        <p:xfrm>
          <a:off x="2449312" y="3003058"/>
          <a:ext cx="754063" cy="7627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063">
                  <a:extLst>
                    <a:ext uri="{9D8B030D-6E8A-4147-A177-3AD203B41FA5}">
                      <a16:colId xmlns:a16="http://schemas.microsoft.com/office/drawing/2014/main" val="1917976947"/>
                    </a:ext>
                  </a:extLst>
                </a:gridCol>
              </a:tblGrid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여성 </a:t>
                      </a:r>
                      <a:r>
                        <a:rPr lang="en-US" altLang="ko-KR" sz="1000" dirty="0"/>
                        <a:t>2</a:t>
                      </a:r>
                      <a:r>
                        <a:rPr lang="ko-KR" altLang="en-US" sz="1000" dirty="0"/>
                        <a:t>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909739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소프라노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431058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알토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612758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B14FCD2-11FA-3B07-ACB0-5D0907F61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772635"/>
              </p:ext>
            </p:extLst>
          </p:nvPr>
        </p:nvGraphicFramePr>
        <p:xfrm>
          <a:off x="1246417" y="3003057"/>
          <a:ext cx="754063" cy="7627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063">
                  <a:extLst>
                    <a:ext uri="{9D8B030D-6E8A-4147-A177-3AD203B41FA5}">
                      <a16:colId xmlns:a16="http://schemas.microsoft.com/office/drawing/2014/main" val="1917976947"/>
                    </a:ext>
                  </a:extLst>
                </a:gridCol>
              </a:tblGrid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남성 </a:t>
                      </a:r>
                      <a:r>
                        <a:rPr lang="en-US" altLang="ko-KR" sz="1000" dirty="0"/>
                        <a:t>2</a:t>
                      </a:r>
                      <a:r>
                        <a:rPr lang="ko-KR" altLang="en-US" sz="1000" dirty="0"/>
                        <a:t>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909739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테너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431058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베이스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612758"/>
                  </a:ext>
                </a:extLst>
              </a:tr>
            </a:tbl>
          </a:graphicData>
        </a:graphic>
      </p:graphicFrame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5F1914DF-81F2-BA21-AD08-E5967BDA0144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H="1" flipV="1">
            <a:off x="2000480" y="3384436"/>
            <a:ext cx="448832" cy="1"/>
          </a:xfrm>
          <a:prstGeom prst="line">
            <a:avLst/>
          </a:prstGeom>
          <a:ln w="952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5589363-3961-5C6F-FC0B-65EE61F68E34}"/>
              </a:ext>
            </a:extLst>
          </p:cNvPr>
          <p:cNvCxnSpPr>
            <a:cxnSpLocks/>
          </p:cNvCxnSpPr>
          <p:nvPr/>
        </p:nvCxnSpPr>
        <p:spPr>
          <a:xfrm flipH="1">
            <a:off x="2000480" y="3661432"/>
            <a:ext cx="448832" cy="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4" name="잉크 23">
                <a:extLst>
                  <a:ext uri="{FF2B5EF4-FFF2-40B4-BE49-F238E27FC236}">
                    <a16:creationId xmlns:a16="http://schemas.microsoft.com/office/drawing/2014/main" id="{0EB84011-92E2-E696-AF43-ED7195F9FB9A}"/>
                  </a:ext>
                </a:extLst>
              </p14:cNvPr>
              <p14:cNvContentPartPr/>
              <p14:nvPr/>
            </p14:nvContentPartPr>
            <p14:xfrm>
              <a:off x="6443362" y="3473685"/>
              <a:ext cx="1417319" cy="96840"/>
            </p14:xfrm>
          </p:contentPart>
        </mc:Choice>
        <mc:Fallback>
          <p:pic>
            <p:nvPicPr>
              <p:cNvPr id="24" name="잉크 23">
                <a:extLst>
                  <a:ext uri="{FF2B5EF4-FFF2-40B4-BE49-F238E27FC236}">
                    <a16:creationId xmlns:a16="http://schemas.microsoft.com/office/drawing/2014/main" id="{0EB84011-92E2-E696-AF43-ED7195F9FB9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5722" y="3438045"/>
                <a:ext cx="1452959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잉크 24">
                <a:extLst>
                  <a:ext uri="{FF2B5EF4-FFF2-40B4-BE49-F238E27FC236}">
                    <a16:creationId xmlns:a16="http://schemas.microsoft.com/office/drawing/2014/main" id="{8511B78D-0A20-91DF-E0BB-A656B82C1685}"/>
                  </a:ext>
                </a:extLst>
              </p14:cNvPr>
              <p14:cNvContentPartPr/>
              <p14:nvPr/>
            </p14:nvContentPartPr>
            <p14:xfrm>
              <a:off x="6450563" y="3403125"/>
              <a:ext cx="1417320" cy="114120"/>
            </p14:xfrm>
          </p:contentPart>
        </mc:Choice>
        <mc:Fallback>
          <p:pic>
            <p:nvPicPr>
              <p:cNvPr id="25" name="잉크 24">
                <a:extLst>
                  <a:ext uri="{FF2B5EF4-FFF2-40B4-BE49-F238E27FC236}">
                    <a16:creationId xmlns:a16="http://schemas.microsoft.com/office/drawing/2014/main" id="{8511B78D-0A20-91DF-E0BB-A656B82C16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2923" y="3367485"/>
                <a:ext cx="1452960" cy="18576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타원 25">
            <a:extLst>
              <a:ext uri="{FF2B5EF4-FFF2-40B4-BE49-F238E27FC236}">
                <a16:creationId xmlns:a16="http://schemas.microsoft.com/office/drawing/2014/main" id="{BE455103-ABDB-20F8-7309-067C3A118D36}"/>
              </a:ext>
            </a:extLst>
          </p:cNvPr>
          <p:cNvSpPr/>
          <p:nvPr/>
        </p:nvSpPr>
        <p:spPr>
          <a:xfrm>
            <a:off x="6750074" y="3278723"/>
            <a:ext cx="196454" cy="391829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C0B31A-C85F-F66B-AD55-9891ECDB411D}"/>
              </a:ext>
            </a:extLst>
          </p:cNvPr>
          <p:cNvSpPr txBox="1"/>
          <p:nvPr/>
        </p:nvSpPr>
        <p:spPr>
          <a:xfrm>
            <a:off x="6489650" y="3078668"/>
            <a:ext cx="5437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>
                <a:solidFill>
                  <a:srgbClr val="FF0000"/>
                </a:solidFill>
              </a:rPr>
              <a:t>갈라지기</a:t>
            </a:r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2807-C6DE-293E-020E-54AD8771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B527DA-8323-D4D2-1E52-DFC627CB3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성악의 연주 형태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8C40D38-ACBB-E728-B9B4-F89C62D50F7E}"/>
              </a:ext>
            </a:extLst>
          </p:cNvPr>
          <p:cNvSpPr/>
          <p:nvPr/>
        </p:nvSpPr>
        <p:spPr>
          <a:xfrm>
            <a:off x="1227454" y="1271588"/>
            <a:ext cx="931546" cy="2519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독창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9BEDF69-D80E-423E-F7AC-224EF1C2284E}"/>
              </a:ext>
            </a:extLst>
          </p:cNvPr>
          <p:cNvSpPr/>
          <p:nvPr/>
        </p:nvSpPr>
        <p:spPr>
          <a:xfrm>
            <a:off x="1227454" y="1765415"/>
            <a:ext cx="931546" cy="2519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중창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BD435E9-4819-5AF5-4731-0430D38AEE53}"/>
              </a:ext>
            </a:extLst>
          </p:cNvPr>
          <p:cNvSpPr/>
          <p:nvPr/>
        </p:nvSpPr>
        <p:spPr>
          <a:xfrm>
            <a:off x="1227454" y="2234003"/>
            <a:ext cx="931546" cy="2519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합창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311F8A6-C6B0-89B0-AFDA-FAEA7258028C}"/>
              </a:ext>
            </a:extLst>
          </p:cNvPr>
          <p:cNvSpPr/>
          <p:nvPr/>
        </p:nvSpPr>
        <p:spPr>
          <a:xfrm>
            <a:off x="1227454" y="3024308"/>
            <a:ext cx="931546" cy="2519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제창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1176EFE-EFE7-B9D6-17A5-BF8CCF0FAC53}"/>
              </a:ext>
            </a:extLst>
          </p:cNvPr>
          <p:cNvSpPr/>
          <p:nvPr/>
        </p:nvSpPr>
        <p:spPr>
          <a:xfrm>
            <a:off x="1227454" y="3511974"/>
            <a:ext cx="931546" cy="2519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돌림 노래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504D116-650E-1E02-BD23-4CBA1B20D531}"/>
              </a:ext>
            </a:extLst>
          </p:cNvPr>
          <p:cNvSpPr txBox="1">
            <a:spLocks/>
          </p:cNvSpPr>
          <p:nvPr/>
        </p:nvSpPr>
        <p:spPr>
          <a:xfrm>
            <a:off x="2404109" y="1221655"/>
            <a:ext cx="7571742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한 사람이 노래하는 것으로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주로 피아노나 관현악 반주가 따른다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2A7B491-E52B-C50E-B945-7B815190358C}"/>
              </a:ext>
            </a:extLst>
          </p:cNvPr>
          <p:cNvSpPr txBox="1">
            <a:spLocks/>
          </p:cNvSpPr>
          <p:nvPr/>
        </p:nvSpPr>
        <p:spPr>
          <a:xfrm>
            <a:off x="2404108" y="1715484"/>
            <a:ext cx="8854441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사람 이상이 각각 다른 성부를 맡아서 노래하는 것으로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성부 수에 따라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 등으로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5318FDC-85C9-B7FF-1463-4A32E048C667}"/>
              </a:ext>
            </a:extLst>
          </p:cNvPr>
          <p:cNvSpPr txBox="1">
            <a:spLocks/>
          </p:cNvSpPr>
          <p:nvPr/>
        </p:nvSpPr>
        <p:spPr>
          <a:xfrm>
            <a:off x="2404109" y="2209313"/>
            <a:ext cx="7432041" cy="6230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각각의 다른 성부를 여러 사람이 함께 노래하는 것으로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성악의 가장 큰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여성 합창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남성 합창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혼성 합창으로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EC31DF3-5A7D-87F6-A24E-BACFB1177425}"/>
              </a:ext>
            </a:extLst>
          </p:cNvPr>
          <p:cNvSpPr txBox="1">
            <a:spLocks/>
          </p:cNvSpPr>
          <p:nvPr/>
        </p:nvSpPr>
        <p:spPr>
          <a:xfrm>
            <a:off x="2404108" y="2974377"/>
            <a:ext cx="7571742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여러 사람이 같은 가락을 노래하는 것으로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화음감은 없으나 표현력이 강하다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C60EAF6-D98F-B56D-A24D-540D5679380F}"/>
              </a:ext>
            </a:extLst>
          </p:cNvPr>
          <p:cNvSpPr txBox="1">
            <a:spLocks/>
          </p:cNvSpPr>
          <p:nvPr/>
        </p:nvSpPr>
        <p:spPr>
          <a:xfrm>
            <a:off x="2404109" y="3468207"/>
            <a:ext cx="7571742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같은 노래를 일정한 마디 간격을 두고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일부가 먼저 부른 뒤 나머지가 뒤따라 부르는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C12B9ED-D72F-23E6-9132-97FDA9C6B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67" y="4521287"/>
            <a:ext cx="8384223" cy="1651628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61AF86D-E1A7-3845-C1C6-134DA800E416}"/>
              </a:ext>
            </a:extLst>
          </p:cNvPr>
          <p:cNvSpPr/>
          <p:nvPr/>
        </p:nvSpPr>
        <p:spPr>
          <a:xfrm>
            <a:off x="1227454" y="4184428"/>
            <a:ext cx="1795146" cy="25199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tx1"/>
                </a:solidFill>
              </a:rPr>
              <a:t>무대에서의 합창 배치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0DFFB-36B6-A74B-62E9-50A66197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59760-A045-A9FB-E6C2-76AC19A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별을 소재로 한 예술 작품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A275541-59FD-A887-92C0-36B76B45FF3A}"/>
              </a:ext>
            </a:extLst>
          </p:cNvPr>
          <p:cNvSpPr txBox="1">
            <a:spLocks/>
          </p:cNvSpPr>
          <p:nvPr/>
        </p:nvSpPr>
        <p:spPr>
          <a:xfrm>
            <a:off x="3118484" y="1633994"/>
            <a:ext cx="4001448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바흐 칸타타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아름답게 빛나는 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5796B8A-C175-BC2B-C02D-ADFBD075CE35}"/>
              </a:ext>
            </a:extLst>
          </p:cNvPr>
          <p:cNvSpPr txBox="1">
            <a:spLocks/>
          </p:cNvSpPr>
          <p:nvPr/>
        </p:nvSpPr>
        <p:spPr>
          <a:xfrm>
            <a:off x="3118483" y="1985857"/>
            <a:ext cx="3466467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홀스트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행성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84DDBD-5F01-F7A7-CEFD-B0BE8A117FB8}"/>
              </a:ext>
            </a:extLst>
          </p:cNvPr>
          <p:cNvSpPr txBox="1">
            <a:spLocks/>
          </p:cNvSpPr>
          <p:nvPr/>
        </p:nvSpPr>
        <p:spPr>
          <a:xfrm>
            <a:off x="3118485" y="3089176"/>
            <a:ext cx="3927620" cy="33581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윤동주 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별 헤는 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1F9A888-9E71-BEB9-6B08-2D0479CBADA9}"/>
              </a:ext>
            </a:extLst>
          </p:cNvPr>
          <p:cNvSpPr txBox="1">
            <a:spLocks/>
          </p:cNvSpPr>
          <p:nvPr/>
        </p:nvSpPr>
        <p:spPr>
          <a:xfrm>
            <a:off x="3118483" y="3416961"/>
            <a:ext cx="4001448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황순원 소설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531EA31-AC23-ECCC-A6C1-5803E6C49577}"/>
              </a:ext>
            </a:extLst>
          </p:cNvPr>
          <p:cNvSpPr txBox="1">
            <a:spLocks/>
          </p:cNvSpPr>
          <p:nvPr/>
        </p:nvSpPr>
        <p:spPr>
          <a:xfrm>
            <a:off x="3118484" y="3768824"/>
            <a:ext cx="4001448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알퐁스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도데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소설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</a:p>
        </p:txBody>
      </p:sp>
      <p:sp>
        <p:nvSpPr>
          <p:cNvPr id="13" name="순서도: 순차적 액세스 저장소 12">
            <a:extLst>
              <a:ext uri="{FF2B5EF4-FFF2-40B4-BE49-F238E27FC236}">
                <a16:creationId xmlns:a16="http://schemas.microsoft.com/office/drawing/2014/main" id="{5899E87A-5F96-76ED-B60A-8B24C6186AC8}"/>
              </a:ext>
            </a:extLst>
          </p:cNvPr>
          <p:cNvSpPr/>
          <p:nvPr/>
        </p:nvSpPr>
        <p:spPr>
          <a:xfrm>
            <a:off x="1501774" y="1397586"/>
            <a:ext cx="1085850" cy="1085850"/>
          </a:xfrm>
          <a:prstGeom prst="flowChartMagneticTap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음악</a:t>
            </a:r>
          </a:p>
        </p:txBody>
      </p:sp>
      <p:sp>
        <p:nvSpPr>
          <p:cNvPr id="14" name="순서도: 순차적 액세스 저장소 13">
            <a:extLst>
              <a:ext uri="{FF2B5EF4-FFF2-40B4-BE49-F238E27FC236}">
                <a16:creationId xmlns:a16="http://schemas.microsoft.com/office/drawing/2014/main" id="{BF8439BA-C864-C72E-AACD-5A683740AC59}"/>
              </a:ext>
            </a:extLst>
          </p:cNvPr>
          <p:cNvSpPr/>
          <p:nvPr/>
        </p:nvSpPr>
        <p:spPr>
          <a:xfrm>
            <a:off x="1501774" y="2994214"/>
            <a:ext cx="1085850" cy="1085850"/>
          </a:xfrm>
          <a:prstGeom prst="flowChartMagnetic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문학</a:t>
            </a:r>
          </a:p>
        </p:txBody>
      </p:sp>
      <p:sp>
        <p:nvSpPr>
          <p:cNvPr id="15" name="순서도: 순차적 액세스 저장소 14">
            <a:extLst>
              <a:ext uri="{FF2B5EF4-FFF2-40B4-BE49-F238E27FC236}">
                <a16:creationId xmlns:a16="http://schemas.microsoft.com/office/drawing/2014/main" id="{D66EFF92-CC82-DAE4-8A49-A69FD892ADC7}"/>
              </a:ext>
            </a:extLst>
          </p:cNvPr>
          <p:cNvSpPr/>
          <p:nvPr/>
        </p:nvSpPr>
        <p:spPr>
          <a:xfrm>
            <a:off x="1501774" y="4590841"/>
            <a:ext cx="1085850" cy="1085850"/>
          </a:xfrm>
          <a:prstGeom prst="flowChartMagneticTap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미술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E8F9295C-CC9F-DC3D-4560-D9EC3EAF5508}"/>
              </a:ext>
            </a:extLst>
          </p:cNvPr>
          <p:cNvSpPr txBox="1">
            <a:spLocks/>
          </p:cNvSpPr>
          <p:nvPr/>
        </p:nvSpPr>
        <p:spPr>
          <a:xfrm>
            <a:off x="3118483" y="5023996"/>
            <a:ext cx="4001448" cy="35186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반 고흐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별이 빛나는 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AB41F6A-EAF6-2B5F-7830-0A469CEEDEA5}"/>
              </a:ext>
            </a:extLst>
          </p:cNvPr>
          <p:cNvSpPr/>
          <p:nvPr/>
        </p:nvSpPr>
        <p:spPr>
          <a:xfrm>
            <a:off x="4315800" y="2043381"/>
            <a:ext cx="5895000" cy="62212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1919</a:t>
            </a:r>
            <a:r>
              <a:rPr lang="ko-KR" altLang="en-US" sz="1100" dirty="0">
                <a:solidFill>
                  <a:schemeClr val="tx1"/>
                </a:solidFill>
              </a:rPr>
              <a:t>년 초연된 작품으로 대규모의 관현악단과 합창으로 연주된다</a:t>
            </a:r>
            <a:r>
              <a:rPr lang="en-US" altLang="ko-KR" sz="1100" dirty="0">
                <a:solidFill>
                  <a:schemeClr val="tx1"/>
                </a:solidFill>
              </a:rPr>
              <a:t>. </a:t>
            </a:r>
            <a:r>
              <a:rPr lang="ko-KR" altLang="en-US" sz="1100" dirty="0">
                <a:solidFill>
                  <a:schemeClr val="tx1"/>
                </a:solidFill>
              </a:rPr>
              <a:t>별의 성격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별에 대한 감정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불가사의함 등을 다루고 있으며 우주의 광대함과 신비함을 음악으로 표현하고 있다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3EDCBE31-BEED-9D63-432B-67271080CEBF}"/>
              </a:ext>
            </a:extLst>
          </p:cNvPr>
          <p:cNvSpPr/>
          <p:nvPr/>
        </p:nvSpPr>
        <p:spPr>
          <a:xfrm>
            <a:off x="5044500" y="3140642"/>
            <a:ext cx="5895000" cy="24682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「하늘과 바람과 별과 </a:t>
            </a:r>
            <a:r>
              <a:rPr lang="ko-KR" altLang="en-US" sz="1100" dirty="0" err="1">
                <a:solidFill>
                  <a:schemeClr val="tx1"/>
                </a:solidFill>
              </a:rPr>
              <a:t>시」에</a:t>
            </a:r>
            <a:r>
              <a:rPr lang="ko-KR" altLang="en-US" sz="1100" dirty="0">
                <a:solidFill>
                  <a:schemeClr val="tx1"/>
                </a:solidFill>
              </a:rPr>
              <a:t> 수록된 시로 윤동주 시인이 </a:t>
            </a:r>
            <a:r>
              <a:rPr lang="en-US" altLang="ko-KR" sz="1100" dirty="0">
                <a:solidFill>
                  <a:schemeClr val="tx1"/>
                </a:solidFill>
              </a:rPr>
              <a:t>1941</a:t>
            </a:r>
            <a:r>
              <a:rPr lang="ko-KR" altLang="en-US" sz="1100" dirty="0">
                <a:solidFill>
                  <a:schemeClr val="tx1"/>
                </a:solidFill>
              </a:rPr>
              <a:t>년 작시하였다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FA20EB3-74B0-4607-453B-0DB88B9BD5DB}"/>
              </a:ext>
            </a:extLst>
          </p:cNvPr>
          <p:cNvSpPr/>
          <p:nvPr/>
        </p:nvSpPr>
        <p:spPr>
          <a:xfrm>
            <a:off x="5184200" y="5023996"/>
            <a:ext cx="5401250" cy="576096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반 고흐가 </a:t>
            </a:r>
            <a:r>
              <a:rPr lang="en-US" altLang="ko-KR" sz="1100" dirty="0">
                <a:solidFill>
                  <a:schemeClr val="tx1"/>
                </a:solidFill>
              </a:rPr>
              <a:t>1889</a:t>
            </a:r>
            <a:r>
              <a:rPr lang="ko-KR" altLang="en-US" sz="1100" dirty="0">
                <a:solidFill>
                  <a:schemeClr val="tx1"/>
                </a:solidFill>
              </a:rPr>
              <a:t>년 완성한 그림으로 자연에 대한 내적이고 주관적인 표현기법으로 그린 작품이다</a:t>
            </a:r>
            <a:r>
              <a:rPr lang="en-US" altLang="ko-KR" sz="1100" dirty="0">
                <a:solidFill>
                  <a:schemeClr val="tx1"/>
                </a:solidFill>
              </a:rPr>
              <a:t>.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/>
      <p:bldP spid="17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333</Words>
  <Application>Microsoft Office PowerPoint</Application>
  <PresentationFormat>와이드스크린</PresentationFormat>
  <Paragraphs>64</Paragraphs>
  <Slides>9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맑은 고딕</vt:lpstr>
      <vt:lpstr>Times New Roman</vt:lpstr>
      <vt:lpstr>나눔고딕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151</cp:revision>
  <dcterms:created xsi:type="dcterms:W3CDTF">2024-07-03T01:17:18Z</dcterms:created>
  <dcterms:modified xsi:type="dcterms:W3CDTF">2025-05-16T07:11:13Z</dcterms:modified>
</cp:coreProperties>
</file>