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handoutMasterIdLst>
    <p:handoutMasterId r:id="rId15"/>
  </p:handoutMasterIdLst>
  <p:sldIdLst>
    <p:sldId id="300" r:id="rId5"/>
    <p:sldId id="305" r:id="rId6"/>
    <p:sldId id="304" r:id="rId7"/>
    <p:sldId id="367" r:id="rId8"/>
    <p:sldId id="377" r:id="rId9"/>
    <p:sldId id="372" r:id="rId10"/>
    <p:sldId id="378" r:id="rId11"/>
    <p:sldId id="316" r:id="rId12"/>
    <p:sldId id="295" r:id="rId13"/>
  </p:sldIdLst>
  <p:sldSz cx="12192000" cy="6858000"/>
  <p:notesSz cx="6858000" cy="9144000"/>
  <p:embeddedFontLst>
    <p:embeddedFont>
      <p:font typeface="NanumGothicExtraBold" panose="020D0904000000000000" pitchFamily="50" charset="-127"/>
      <p:bold r:id="rId16"/>
    </p:embeddedFont>
    <p:embeddedFont>
      <p:font typeface="나눔고딕" panose="020D0604000000000000" pitchFamily="50" charset="-127"/>
      <p:regular r:id="rId17"/>
      <p:bold r:id="rId18"/>
    </p:embeddedFont>
    <p:embeddedFont>
      <p:font typeface="나눔고딕" panose="020D0604000000000000" pitchFamily="50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열려라 도깨비 문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열려라 도깨비 문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78448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상상 속 존재에 관한 이야기를 나누어 봅시다</a:t>
            </a:r>
            <a:r>
              <a:rPr kumimoji="1" lang="en-US" altLang="ko-KR" sz="3200" dirty="0"/>
              <a:t>.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48" y="2846453"/>
            <a:ext cx="247685" cy="257211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705B5AC-8966-CB31-ACAA-FB6256A9E9C2}"/>
              </a:ext>
            </a:extLst>
          </p:cNvPr>
          <p:cNvSpPr txBox="1">
            <a:spLocks/>
          </p:cNvSpPr>
          <p:nvPr/>
        </p:nvSpPr>
        <p:spPr>
          <a:xfrm>
            <a:off x="5584723" y="2511317"/>
            <a:ext cx="4039692" cy="183536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신선</a:t>
            </a:r>
            <a:r>
              <a:rPr kumimoji="1" lang="en-US" altLang="ko-KR" sz="1800" dirty="0">
                <a:solidFill>
                  <a:schemeClr val="tx1"/>
                </a:solidFill>
              </a:rPr>
              <a:t>:</a:t>
            </a:r>
          </a:p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연못에 가서 진짜로 나무꾼에게 금도끼를 주었는지 물어보고 싶어</a:t>
            </a:r>
            <a:r>
              <a:rPr kumimoji="1" lang="en-US" altLang="ko-KR" sz="18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540FC67-C868-E886-FD21-0A8B384A1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468FE74-5C9A-9B5E-4541-D7E89BEE3DC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E22A67C-66A6-FDB8-05C7-96FC77C54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27793" y="2169192"/>
            <a:ext cx="1956930" cy="20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이야기 음악을 만들어 창의적으로 표현할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FC24FDC-DCD5-CE29-6428-050FC8E7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54D0A38F-991A-E514-0B4F-EFEBA3E672B8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열려라 도깨비 문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02487899-655E-BD5B-B8C1-BA452B35660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2FD5FBB-B1AC-08BD-3E67-6EA4E4A61D3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‘</a:t>
            </a:r>
            <a:r>
              <a:rPr kumimoji="1" lang="ko-KR" altLang="en-US" dirty="0"/>
              <a:t>열려라 도깨비 문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을 감상해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노랫말을 생각하며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열려라 도깨비 문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3AE913A-C27A-4259-141D-A33A3C891AB3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열려라 도깨비 문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C160F6D-83A9-30E0-AA6F-0AADAD223B2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772C6BF-E016-3D12-B0D0-88CC0BD8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869" y="1764691"/>
            <a:ext cx="6268325" cy="2457793"/>
          </a:xfrm>
          <a:prstGeom prst="rect">
            <a:avLst/>
          </a:prstGeom>
        </p:spPr>
      </p:pic>
      <p:pic>
        <p:nvPicPr>
          <p:cNvPr id="11" name="5-1-5-01 [열려라 도깨비 문] '열려라 도깨비 문'(감상)">
            <a:hlinkClick r:id="" action="ppaction://media"/>
            <a:extLst>
              <a:ext uri="{FF2B5EF4-FFF2-40B4-BE49-F238E27FC236}">
                <a16:creationId xmlns:a16="http://schemas.microsoft.com/office/drawing/2014/main" id="{B5096AE4-9863-8BDD-B937-A5D023650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4500" y="1808934"/>
            <a:ext cx="442223" cy="4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BE112-D0B6-1C9B-06DA-3BDF3CDE5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F508B2E-9B57-D54E-47B5-5A58F9A259A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259F2A3-04E1-1079-5C30-C4AC479D146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636E4862-F6D7-411D-2757-90726317A55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이야기 구성하기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D399F898-642D-B652-707E-60776CFE5C12}"/>
              </a:ext>
            </a:extLst>
          </p:cNvPr>
          <p:cNvSpPr txBox="1">
            <a:spLocks/>
          </p:cNvSpPr>
          <p:nvPr/>
        </p:nvSpPr>
        <p:spPr>
          <a:xfrm>
            <a:off x="792000" y="200117"/>
            <a:ext cx="844049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장면에 어울리는 이야기를 만들고 소리로 표현할 수 있는 부분을 찾아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60C4DF5-A6FB-56AF-70EC-4FCE849F4367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열려라 도깨비 문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C2927E3-A70D-3314-B43A-1DA8BE4E600F}"/>
              </a:ext>
            </a:extLst>
          </p:cNvPr>
          <p:cNvSpPr txBox="1">
            <a:spLocks/>
          </p:cNvSpPr>
          <p:nvPr/>
        </p:nvSpPr>
        <p:spPr>
          <a:xfrm>
            <a:off x="1685159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5048127-73D3-E97F-511F-23AD89BFE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53" y="2030046"/>
            <a:ext cx="7406370" cy="19834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6B4256-7042-6DA3-3F12-1E38013C0F56}"/>
              </a:ext>
            </a:extLst>
          </p:cNvPr>
          <p:cNvSpPr txBox="1"/>
          <p:nvPr/>
        </p:nvSpPr>
        <p:spPr>
          <a:xfrm>
            <a:off x="1077150" y="152615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장면을 보고 내용을 상상하여 이야기를 만들어 봅시다</a:t>
            </a:r>
            <a:r>
              <a:rPr kumimoji="1"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66345A-2AD6-AD10-C93D-8DCA5C61A8EE}"/>
              </a:ext>
            </a:extLst>
          </p:cNvPr>
          <p:cNvSpPr txBox="1"/>
          <p:nvPr/>
        </p:nvSpPr>
        <p:spPr>
          <a:xfrm>
            <a:off x="1077150" y="4756694"/>
            <a:ext cx="6390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완성한 글을 읽고 소리로 표현할 곳을 찾아 표시해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봅시다</a:t>
            </a:r>
            <a:r>
              <a:rPr kumimoji="1"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F1B4D811-95A7-9E74-4E85-BCCCE4FE8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421" y="5229853"/>
            <a:ext cx="6946708" cy="94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56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9C1119C-87B1-3186-9E32-04F0D7F01A2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FB8E357-9C88-6C79-5CC8-EA14A83E9E9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소리 탐색하기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51015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이야기에 어울리는 소리를 악기나 여러 매체를 활용하여 표현해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7096EC8-8DBB-CE39-0A68-49971A5D9881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열려라 도깨비 문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8CF41AD-7E77-AC50-5A0D-E44DE7D2119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3168C-AD4B-F8A3-F880-1E3AB86A435A}"/>
              </a:ext>
            </a:extLst>
          </p:cNvPr>
          <p:cNvSpPr txBox="1"/>
          <p:nvPr/>
        </p:nvSpPr>
        <p:spPr>
          <a:xfrm>
            <a:off x="1077150" y="152615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악기와 교실 속 매체를 찾아 봅시다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6DF755A-F719-DB68-9A96-F24B4C4BA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882" y="1976362"/>
            <a:ext cx="6635737" cy="5286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17BA00-672C-06F6-1B4A-E24CF3A4F676}"/>
              </a:ext>
            </a:extLst>
          </p:cNvPr>
          <p:cNvSpPr txBox="1"/>
          <p:nvPr/>
        </p:nvSpPr>
        <p:spPr>
          <a:xfrm>
            <a:off x="1077150" y="2799446"/>
            <a:ext cx="822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연주 방법과 음악 요소를 달리하여 다양한 방법으로 소리를 탐색해 봅시다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205DBBCA-08D8-F005-EE94-B1D4A2ECF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882" y="3209750"/>
            <a:ext cx="4931651" cy="641709"/>
          </a:xfrm>
          <a:prstGeom prst="rect">
            <a:avLst/>
          </a:prstGeom>
        </p:spPr>
      </p:pic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id="{ADDE19FD-0AE3-29B6-E7DF-3D2D8B9607E3}"/>
              </a:ext>
            </a:extLst>
          </p:cNvPr>
          <p:cNvSpPr txBox="1">
            <a:spLocks/>
          </p:cNvSpPr>
          <p:nvPr/>
        </p:nvSpPr>
        <p:spPr>
          <a:xfrm>
            <a:off x="791999" y="4243013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소리를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표현할 악기나 매체 탐색하기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F2FC92C3-3CAD-DC7E-9C51-2E6269AD4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545" y="5293583"/>
            <a:ext cx="5422675" cy="11337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CF4200D-945F-64B2-FDDE-71EACD2D82C5}"/>
              </a:ext>
            </a:extLst>
          </p:cNvPr>
          <p:cNvSpPr txBox="1"/>
          <p:nvPr/>
        </p:nvSpPr>
        <p:spPr>
          <a:xfrm>
            <a:off x="1077149" y="4852494"/>
            <a:ext cx="6873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탐색한 것을 바탕으로 이야기에 어울리는 소리를 표현해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봅시다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11F6B-07B2-C071-CEAD-2787800C2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1A7144C-85B8-B557-789A-AF8174EE30F0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75F0FF10-478A-1762-030B-0A362D9B6A9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3742BC0-2C14-7412-E583-D962F0F4B13C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이야기 음악 발표하기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9DF1FB11-6298-3A64-4278-97A0364FEEFA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모둠 친구들과 장면을 연결하여 이야기 음악을 발표해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1B692CD-4CC4-6DBC-137E-3D0DCBFFF2E7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열려라 도깨비 문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7A637FC-6317-70A3-7F11-108FA3E7990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473B8A2-0D82-2AE5-BE88-A6A518C5C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978" y="2062141"/>
            <a:ext cx="6681816" cy="15709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3ADD76-0611-B958-80AC-5E3E0F3B9129}"/>
              </a:ext>
            </a:extLst>
          </p:cNvPr>
          <p:cNvSpPr txBox="1"/>
          <p:nvPr/>
        </p:nvSpPr>
        <p:spPr>
          <a:xfrm>
            <a:off x="1077149" y="1526158"/>
            <a:ext cx="8804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이야기 음악을 감상할 때 어떤 기준으로 감상하면 좋을지 이야기 나누어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봅시다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47E0CE-8F69-4886-2DDF-BBCCC9DE4DAB}"/>
              </a:ext>
            </a:extLst>
          </p:cNvPr>
          <p:cNvSpPr txBox="1"/>
          <p:nvPr/>
        </p:nvSpPr>
        <p:spPr>
          <a:xfrm>
            <a:off x="1077149" y="4109413"/>
            <a:ext cx="88042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모둠별로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만든 이야기 음악을 발표해 봅시다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감상 기준을 생각하며 친구들이 만든 이야기 음악을 감상해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봅시다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모든 모둠이 발표를 끝낸 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,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가장 기억에 남는 부분을 이야기 나누어 봅시다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789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838632" y="2376882"/>
            <a:ext cx="8780207" cy="171351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059793" y="2865803"/>
            <a:ext cx="7030676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이야기 음악을 만들어 창의적으로 표현할 수 있</a:t>
            </a:r>
            <a:r>
              <a:rPr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나요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F7958CC-B057-D78C-D2F0-C0C79B2AF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17" t="-1147"/>
          <a:stretch/>
        </p:blipFill>
        <p:spPr>
          <a:xfrm>
            <a:off x="9302150" y="3040379"/>
            <a:ext cx="1041739" cy="40712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D8F2A4B-B29D-8C87-0FF8-2ECFC3239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3766</TotalTime>
  <Words>348</Words>
  <Application>Microsoft Office PowerPoint</Application>
  <PresentationFormat>와이드스크린</PresentationFormat>
  <Paragraphs>56</Paragraphs>
  <Slides>9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9" baseType="lpstr">
      <vt:lpstr>Arial</vt:lpstr>
      <vt:lpstr>맑은 고딕</vt:lpstr>
      <vt:lpstr>나눔고딕</vt:lpstr>
      <vt:lpstr>NanumGothicExtraBold</vt:lpstr>
      <vt:lpstr>나눔고딕</vt:lpstr>
      <vt:lpstr>Sandoll MyeongjoNeo1 TTF 02 Lt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200</cp:revision>
  <dcterms:created xsi:type="dcterms:W3CDTF">2024-07-03T01:17:18Z</dcterms:created>
  <dcterms:modified xsi:type="dcterms:W3CDTF">2025-09-29T06:42:04Z</dcterms:modified>
</cp:coreProperties>
</file>